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58" r:id="rId2"/>
    <p:sldId id="298" r:id="rId3"/>
    <p:sldId id="277" r:id="rId4"/>
    <p:sldId id="302" r:id="rId5"/>
    <p:sldId id="278" r:id="rId6"/>
    <p:sldId id="266" r:id="rId7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2" clrIdx="0">
    <p:extLst>
      <p:ext uri="{19B8F6BF-5375-455C-9EA6-DF929625EA0E}">
        <p15:presenceInfo xmlns:p15="http://schemas.microsoft.com/office/powerpoint/2012/main" userId="win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9CCB"/>
    <a:srgbClr val="0070C0"/>
    <a:srgbClr val="DEEBF7"/>
    <a:srgbClr val="FFC000"/>
    <a:srgbClr val="FFFFFF"/>
    <a:srgbClr val="C0A559"/>
    <a:srgbClr val="456178"/>
    <a:srgbClr val="EF9F4C"/>
    <a:srgbClr val="E55E63"/>
    <a:srgbClr val="EBE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98" autoAdjust="0"/>
    <p:restoredTop sz="94660"/>
  </p:normalViewPr>
  <p:slideViewPr>
    <p:cSldViewPr snapToGrid="0">
      <p:cViewPr>
        <p:scale>
          <a:sx n="100" d="100"/>
          <a:sy n="100" d="100"/>
        </p:scale>
        <p:origin x="552" y="372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54767-9363-432C-9B0A-A008CC7D61A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7A3D7-ED42-40C5-8311-19D75D6F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0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3BE8-FE0A-4014-B6D7-2E93DE4F1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0EF8C-5187-428A-A615-39425802C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742A1-7C06-4537-8DD2-5A8AEF3C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35B21-6CB2-4ED5-A534-80E688B7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90329-8572-40AD-A686-9821DBC3F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79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B812-CB99-4CB8-B53A-174DECAA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CA435-A0E3-4935-AB88-DAA2702E0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0D42-E886-4BA8-9FCF-A5A4B5CB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7EB80-24F2-4E73-999D-91D490FE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1686F-92CC-4C2A-9EC9-FE1635EB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7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53484-C7D3-4FAF-AD4E-C975C08F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79204-4BE6-4596-AA18-C5213C498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CD3E7-6D92-4AE6-B0DE-A7F23C121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E3D17-F49A-47F0-B358-A5CE7F1E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9A80F-9204-4FB7-8C97-10F2132D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3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CB125-0D66-47BA-A182-89A36C4F0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08C4-800F-4DFC-B2FC-B4EC3FFB8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0332B-CCE1-43E3-9114-B6E707EBD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2B29C-B83D-4B29-892E-3BA44B44D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EBCB5-025F-4DC9-8A48-0CCA46F9C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361F47-B2B1-4B15-9167-AF3E76F3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7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B6EEF-ACE6-4C89-A2F0-54111ABBE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CF9F0-59AD-4606-A22D-8F467EEB2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469A33-DFA1-4710-B606-E6DB4804A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61376A-486F-42E7-81FC-84F883F60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68B6CA-2778-4D67-8591-2018E900B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AED766-778A-4E6D-A802-CB96F6855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1E3CC9-A59F-405C-9277-4AD502FB6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D23BD-347E-4A92-B024-2E76B53CF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A17B-5459-45B1-BB4A-B922DA74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B500BE-AD06-4B96-BBC7-827A9C4E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4DFA59-FF34-4046-8574-80607CFD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17AC59-D2AE-4515-9BE2-9ABD66DC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7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00F482-4771-4BCE-8523-60259C87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2727E-BB84-46AB-8F20-0F6D2A6D1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7DB6D-70C3-4D70-A397-7A248E9B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3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8D63-699A-4346-AF13-63F1A52B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CDD12-CE57-446C-9362-8A48FCE13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762D3-1F65-4424-8949-5F905D6DF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CDD6E-BC30-4A19-8B4B-F722326B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26832-E0A6-440B-8D9D-809C8A87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68C41-1789-44A1-9118-8A14443F0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4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FC29-4E21-44FB-B6FB-86584D12F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62172E-72F7-487E-978F-DA12A3CE4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E3936-694B-456B-86FA-85C8463DF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40936-CCB2-44FD-A8F5-F583E978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A2801-1194-4374-8D5A-9518B0B0E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7887F-F80C-4F99-85E8-FB71F80F2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1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64215-634E-4DB1-B12F-2885AA047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A8A72-4CFD-4456-BB47-095E10422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36C4A-AF03-44BF-8F56-A5710F5ED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B4E8C-8661-46C6-B835-D87F3F804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3A321-E341-452B-9C28-7B4E597C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9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1806AA-CA2B-4C44-8A27-6394732AB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BBF69-4C02-4D17-8465-B608AD2BC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B4B6B-3502-4442-8906-003B8605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791E8-3F6F-4607-91E4-014673FE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647EB-A946-43EA-B555-783C5FEF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8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7EA0D4-E8B4-4868-A73D-6B6BAB07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28790-5D62-4142-81AC-07A8B071D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7C5B0-F551-4F0A-B87D-B10D16901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4E3CD-B909-42DA-852D-BA2466D7C9F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90561-9C5D-4A94-8893-32BE314EE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D504D-6397-40AE-9872-E96250DF1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DC69D-0859-448E-9287-0A6CD0296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18611" r="27035" b="20556"/>
          <a:stretch/>
        </p:blipFill>
        <p:spPr>
          <a:xfrm>
            <a:off x="5047057" y="297582"/>
            <a:ext cx="2097885" cy="20510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BF8775-4ED3-4698-8591-89588C6C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56" y="2123571"/>
            <a:ext cx="10168882" cy="954116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mn-M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abic Typesetting" panose="03020402040406030203" pitchFamily="66" charset="-78"/>
              </a:rPr>
              <a:t>НИЙСЛЭЛИЙН ӨМЧИЙН ХАРИЛЦААНЫ </a:t>
            </a:r>
            <a:b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mn-M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abic Typesetting" panose="03020402040406030203" pitchFamily="66" charset="-78"/>
              </a:rPr>
              <a:t>ГАЗАР</a:t>
            </a:r>
            <a:endParaRPr 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6060157-BA7B-4912-B678-4FF9ED46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4" y="3219450"/>
            <a:ext cx="11439525" cy="26193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БАРИЛГА БАЙГУУЛАМЖИЙГ НИЙСЛЭЛИЙН </a:t>
            </a:r>
          </a:p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ӨМЧИД БҮРТГЭН АВАХ ТУХАЙ</a:t>
            </a: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он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8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332"/>
            <a:ext cx="10515600" cy="796343"/>
          </a:xfrm>
        </p:spPr>
        <p:txBody>
          <a:bodyPr>
            <a:noAutofit/>
          </a:bodyPr>
          <a:lstStyle/>
          <a:p>
            <a:pPr algn="ctr"/>
            <a:r>
              <a:rPr lang="mn-M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ХАН-УУЛ ДҮҮРГИЙН 16 ДУГААР ХОРООНЫ “ӨРХИЙН ЭРҮҮЛ МЭНДИЙН ТӨВ”-ИЙН БАРИЛГА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07CF475-4DDE-4ED6-ADB0-9E87D076B03D}"/>
              </a:ext>
            </a:extLst>
          </p:cNvPr>
          <p:cNvSpPr txBox="1">
            <a:spLocks/>
          </p:cNvSpPr>
          <p:nvPr/>
        </p:nvSpPr>
        <p:spPr>
          <a:xfrm>
            <a:off x="6096000" y="965676"/>
            <a:ext cx="5776211" cy="57229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Байршил: </a:t>
            </a:r>
            <a:r>
              <a:rPr lang="mn-MN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Улаанбаатар хот, Хан-Уул дүүрэг,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угаа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хороо</a:t>
            </a:r>
            <a:endParaRPr lang="en-US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Шийдвэр: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2022, 2023 төсвийн тухай хуулийн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XIX.154. </a:t>
            </a:r>
            <a:r>
              <a:rPr lang="mn-M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Өрхийн эмнэлгийн барилгын ажлын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санхүүжилт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Гэрээ: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Эрүүл мэндийн яамны Төрийн нарийн бичгийн дарга болон “Нью-эрхэм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ХХК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-тай 2022 оны 05 дугаар сарын 09-ний өдөр түлхүүр гардуулах нөхцөлтэй 268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дугаар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тай гэрээг байгуулсан байна.</a:t>
            </a:r>
            <a:endParaRPr lang="en-US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Барилга: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Хан-Уул дүүргийн Засаг даргын Тамгын газарт төрийн захиргааны байгууллагын зориулалтаар олгогдсон 999 м.кв талбайтай газар дээр баригдсан барилга нь тэнхлэгээрээ 18.0*14.0м хэмжээтэй. Нийт 504м2 талбайтай. Гадна инженерийн төвлөрсөн шугамд бүрэн холбогдсон, зоорийн давхаргүй, хоёр давхар барилга юм.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Барилга байгууламжийг ашиглалтад оруулах комиссын</a:t>
            </a:r>
            <a:r>
              <a:rPr lang="mn-MN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дүгнэлт:</a:t>
            </a: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Хотын стандарт, хяналтын газрын дарга С.Төмөрдуламаар ахлуулсан 2024.01.25-ны өдрийн БА-017/2024 дугаар дүгнэлтээр дунд төвөгшилтэй ангиллын зоорьгүй 2 давхар өрхийн эрүүл мэндийн төвийн зориулалттай барилга байгуупамжийг ашиглалтад оруулах дүгнэлт гарсан.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Нийслэлийн өмчид бүртгэх дүн: 1,907,661,919.0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(нэг тэрбум есөн зуун долоон сая зургаан зуун жаран нэгэн мянга есөн зуун арван ес) төгрөг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9333" y="4622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5A93AB-4E18-4B5D-BF52-91F3C1369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96" y="1090558"/>
            <a:ext cx="3297493" cy="24644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496BB-BC98-4F37-B042-FCAC75A9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7" y="3440388"/>
            <a:ext cx="2457793" cy="2896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8CF8EC-EFA3-44C3-9A5D-D4C79D6C5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458" y="4120473"/>
            <a:ext cx="2727328" cy="17433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01649B8-83D1-43CD-BEA7-5024E4312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91263" y="866655"/>
            <a:ext cx="11680948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5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9D04A1-53E5-4015-82B8-DF72F8F7DACE}"/>
              </a:ext>
            </a:extLst>
          </p:cNvPr>
          <p:cNvSpPr txBox="1"/>
          <p:nvPr/>
        </p:nvSpPr>
        <p:spPr>
          <a:xfrm>
            <a:off x="159544" y="293646"/>
            <a:ext cx="11774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БАРИЛГЫН ДОТОР БАЙДАЛ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66A0B-410E-4D06-952E-021CC6C1D1CC}"/>
              </a:ext>
            </a:extLst>
          </p:cNvPr>
          <p:cNvCxnSpPr>
            <a:cxnSpLocks/>
          </p:cNvCxnSpPr>
          <p:nvPr/>
        </p:nvCxnSpPr>
        <p:spPr>
          <a:xfrm>
            <a:off x="276225" y="797602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3B0D4E5-61AC-49D5-ABFC-81FB8225A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720" y="1140324"/>
            <a:ext cx="3938997" cy="4259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EBCDB6-892B-477C-B62C-9003888DD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051" y="2448054"/>
            <a:ext cx="3677293" cy="39647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5363AC-A536-469E-AF01-A4EDED831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91" y="1140324"/>
            <a:ext cx="3705872" cy="402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9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C02E9C-7C5C-415A-AC47-779688341014}"/>
              </a:ext>
            </a:extLst>
          </p:cNvPr>
          <p:cNvSpPr txBox="1"/>
          <p:nvPr/>
        </p:nvSpPr>
        <p:spPr>
          <a:xfrm>
            <a:off x="159544" y="293646"/>
            <a:ext cx="11774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ХӨРӨНГӨ ОРУУЛАЛТЫН АЖЛЫН ЗАДАРГАА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B16C31-0776-4CD8-8F8D-A345FE83D177}"/>
              </a:ext>
            </a:extLst>
          </p:cNvPr>
          <p:cNvCxnSpPr>
            <a:cxnSpLocks/>
          </p:cNvCxnSpPr>
          <p:nvPr/>
        </p:nvCxnSpPr>
        <p:spPr>
          <a:xfrm>
            <a:off x="276225" y="855114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407CF475-4DDE-4ED6-ADB0-9E87D076B03D}"/>
              </a:ext>
            </a:extLst>
          </p:cNvPr>
          <p:cNvSpPr txBox="1">
            <a:spLocks/>
          </p:cNvSpPr>
          <p:nvPr/>
        </p:nvSpPr>
        <p:spPr>
          <a:xfrm>
            <a:off x="5853869" y="1016473"/>
            <a:ext cx="6079984" cy="56596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CFD61A-CF85-4511-9D1A-9B9E508AD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1685681"/>
            <a:ext cx="10525125" cy="440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66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C02E9C-7C5C-415A-AC47-779688341014}"/>
              </a:ext>
            </a:extLst>
          </p:cNvPr>
          <p:cNvSpPr txBox="1"/>
          <p:nvPr/>
        </p:nvSpPr>
        <p:spPr>
          <a:xfrm>
            <a:off x="159544" y="293646"/>
            <a:ext cx="11774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mn-MN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БАЙРШИЛ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B16C31-0776-4CD8-8F8D-A345FE83D177}"/>
              </a:ext>
            </a:extLst>
          </p:cNvPr>
          <p:cNvCxnSpPr>
            <a:cxnSpLocks/>
          </p:cNvCxnSpPr>
          <p:nvPr/>
        </p:nvCxnSpPr>
        <p:spPr>
          <a:xfrm>
            <a:off x="276225" y="855114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407CF475-4DDE-4ED6-ADB0-9E87D076B03D}"/>
              </a:ext>
            </a:extLst>
          </p:cNvPr>
          <p:cNvSpPr txBox="1">
            <a:spLocks/>
          </p:cNvSpPr>
          <p:nvPr/>
        </p:nvSpPr>
        <p:spPr>
          <a:xfrm>
            <a:off x="5853869" y="1016473"/>
            <a:ext cx="6079984" cy="56596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26DB6-55A7-4B39-B2FE-5FD1DCB6F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328457"/>
            <a:ext cx="10229850" cy="477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8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161AA55B-8B30-4086-965E-BA16DC30D599}"/>
              </a:ext>
            </a:extLst>
          </p:cNvPr>
          <p:cNvSpPr txBox="1"/>
          <p:nvPr/>
        </p:nvSpPr>
        <p:spPr>
          <a:xfrm>
            <a:off x="-168950" y="2382148"/>
            <a:ext cx="12690781" cy="21603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>
            <a:noAutofit/>
          </a:bodyPr>
          <a:lstStyle/>
          <a:p>
            <a:pPr marL="12700" marR="12700" algn="ctr"/>
            <a:r>
              <a:rPr lang="mn-MN" sz="3600" b="1" spc="-55" dirty="0"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АМЖИЛТ ХҮСЬЕ</a:t>
            </a:r>
            <a:r>
              <a:rPr lang="en-US" sz="3600" b="1" spc="-55" dirty="0"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endParaRPr lang="mn-MN" sz="3600" b="1" spc="-55" dirty="0">
              <a:ln w="3175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9FA997-3023-4A28-93D2-9DC749433A0E}"/>
              </a:ext>
            </a:extLst>
          </p:cNvPr>
          <p:cNvSpPr txBox="1"/>
          <p:nvPr/>
        </p:nvSpPr>
        <p:spPr>
          <a:xfrm>
            <a:off x="852943" y="3958077"/>
            <a:ext cx="956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Сити тауэр, 3 давхар, Бага тойруу -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Улаанбаатар хот, Монгол Улс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63310-E35A-4EC1-B9F8-F027381F50FC}"/>
              </a:ext>
            </a:extLst>
          </p:cNvPr>
          <p:cNvSpPr txBox="1"/>
          <p:nvPr/>
        </p:nvSpPr>
        <p:spPr>
          <a:xfrm>
            <a:off x="852943" y="4539027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976-(11)-320248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982CA9-9B16-435C-9500-95E46BF81C03}"/>
              </a:ext>
            </a:extLst>
          </p:cNvPr>
          <p:cNvSpPr txBox="1"/>
          <p:nvPr/>
        </p:nvSpPr>
        <p:spPr>
          <a:xfrm>
            <a:off x="843798" y="5124676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info@umch.ub.gov.mn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B03B35-0864-49F7-BA01-8BBDAEBAD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60" y="5723893"/>
            <a:ext cx="545715" cy="4141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0220E4-352B-47D3-9A45-C5AA4D0982DB}"/>
              </a:ext>
            </a:extLst>
          </p:cNvPr>
          <p:cNvSpPr txBox="1"/>
          <p:nvPr/>
        </p:nvSpPr>
        <p:spPr>
          <a:xfrm>
            <a:off x="843797" y="5771367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www.umch.ub.gov.mn</a:t>
            </a:r>
          </a:p>
        </p:txBody>
      </p:sp>
      <p:pic>
        <p:nvPicPr>
          <p:cNvPr id="12" name="Picture 4" descr="http://blueline.co.id/wp-content/uploads/2015/09/faxicon.png">
            <a:extLst>
              <a:ext uri="{FF2B5EF4-FFF2-40B4-BE49-F238E27FC236}">
                <a16:creationId xmlns:a16="http://schemas.microsoft.com/office/drawing/2014/main" id="{385FB42D-69DF-4BF3-927A-4F005224B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9" y="4470799"/>
            <a:ext cx="541628" cy="54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age result">
            <a:extLst>
              <a:ext uri="{FF2B5EF4-FFF2-40B4-BE49-F238E27FC236}">
                <a16:creationId xmlns:a16="http://schemas.microsoft.com/office/drawing/2014/main" id="{DD41BA18-0C99-4E7F-BE64-7725F8A52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5" b="14385"/>
          <a:stretch/>
        </p:blipFill>
        <p:spPr bwMode="auto">
          <a:xfrm>
            <a:off x="97509" y="3870180"/>
            <a:ext cx="746288" cy="47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EA0FA9-F7CC-4C01-A707-7AE37BCFC8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42" y="5090920"/>
            <a:ext cx="560144" cy="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1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3770</TotalTime>
  <Words>260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Arabic Typesetting</vt:lpstr>
      <vt:lpstr>Arial</vt:lpstr>
      <vt:lpstr>Calibri</vt:lpstr>
      <vt:lpstr>Calibri Light</vt:lpstr>
      <vt:lpstr>Times New Roman</vt:lpstr>
      <vt:lpstr>Wingdings</vt:lpstr>
      <vt:lpstr>Office Theme</vt:lpstr>
      <vt:lpstr> НИЙСЛЭЛИЙН ӨМЧИЙН ХАРИЛЦААНЫ  ГАЗАР</vt:lpstr>
      <vt:lpstr>1. ХАН-УУЛ ДҮҮРГИЙН 16 ДУГААР ХОРООНЫ “ӨРХИЙН ЭРҮҮЛ МЭНДИЙН ТӨВ”-ИЙН БАРИЛГА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НИЙСЛЭЛИЙН ӨМЧИЙН АШИГЛАЛТ,  УДИРДЛАГЫН ГАЗАР</dc:title>
  <dc:creator>oyuka baatar</dc:creator>
  <cp:lastModifiedBy>Dell</cp:lastModifiedBy>
  <cp:revision>302</cp:revision>
  <cp:lastPrinted>2022-11-15T02:06:34Z</cp:lastPrinted>
  <dcterms:created xsi:type="dcterms:W3CDTF">2020-12-30T08:18:07Z</dcterms:created>
  <dcterms:modified xsi:type="dcterms:W3CDTF">2025-03-13T13:52:56Z</dcterms:modified>
</cp:coreProperties>
</file>