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4273" r:id="rId2"/>
    <p:sldId id="4283" r:id="rId3"/>
    <p:sldId id="4290" r:id="rId4"/>
    <p:sldId id="4275" r:id="rId5"/>
    <p:sldId id="4247" r:id="rId6"/>
    <p:sldId id="4286" r:id="rId7"/>
    <p:sldId id="4287" r:id="rId8"/>
    <p:sldId id="4288" r:id="rId9"/>
    <p:sldId id="4282" r:id="rId10"/>
    <p:sldId id="4240" r:id="rId11"/>
    <p:sldId id="4264" r:id="rId12"/>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4871" cy="502675"/>
          </a:xfrm>
          <a:prstGeom prst="rect">
            <a:avLst/>
          </a:prstGeom>
        </p:spPr>
        <p:txBody>
          <a:bodyPr vert="horz" lIns="93113" tIns="46557" rIns="93113" bIns="46557" rtlCol="0"/>
          <a:lstStyle>
            <a:lvl1pPr algn="l">
              <a:defRPr sz="1200"/>
            </a:lvl1pPr>
          </a:lstStyle>
          <a:p>
            <a:endParaRPr lang="en-GB"/>
          </a:p>
        </p:txBody>
      </p:sp>
      <p:sp>
        <p:nvSpPr>
          <p:cNvPr id="3" name="Date Placeholder 2"/>
          <p:cNvSpPr>
            <a:spLocks noGrp="1"/>
          </p:cNvSpPr>
          <p:nvPr>
            <p:ph type="dt" sz="quarter" idx="1"/>
          </p:nvPr>
        </p:nvSpPr>
        <p:spPr>
          <a:xfrm>
            <a:off x="3901698" y="1"/>
            <a:ext cx="2984871" cy="502675"/>
          </a:xfrm>
          <a:prstGeom prst="rect">
            <a:avLst/>
          </a:prstGeom>
        </p:spPr>
        <p:txBody>
          <a:bodyPr vert="horz" lIns="93113" tIns="46557" rIns="93113" bIns="46557" rtlCol="0"/>
          <a:lstStyle>
            <a:lvl1pPr algn="r">
              <a:defRPr sz="1200"/>
            </a:lvl1pPr>
          </a:lstStyle>
          <a:p>
            <a:fld id="{DD24BFDD-1318-4850-BA31-BA409D4C3FFC}" type="datetimeFigureOut">
              <a:rPr lang="en-GB" smtClean="0"/>
              <a:t>20/03/2025</a:t>
            </a:fld>
            <a:endParaRPr lang="en-GB"/>
          </a:p>
        </p:txBody>
      </p:sp>
      <p:sp>
        <p:nvSpPr>
          <p:cNvPr id="4" name="Footer Placeholder 3"/>
          <p:cNvSpPr>
            <a:spLocks noGrp="1"/>
          </p:cNvSpPr>
          <p:nvPr>
            <p:ph type="ftr" sz="quarter" idx="2"/>
          </p:nvPr>
        </p:nvSpPr>
        <p:spPr>
          <a:xfrm>
            <a:off x="1" y="9516040"/>
            <a:ext cx="2984871" cy="502674"/>
          </a:xfrm>
          <a:prstGeom prst="rect">
            <a:avLst/>
          </a:prstGeom>
        </p:spPr>
        <p:txBody>
          <a:bodyPr vert="horz" lIns="93113" tIns="46557" rIns="93113" bIns="46557" rtlCol="0" anchor="b"/>
          <a:lstStyle>
            <a:lvl1pPr algn="l">
              <a:defRPr sz="1200"/>
            </a:lvl1pPr>
          </a:lstStyle>
          <a:p>
            <a:endParaRPr lang="en-GB"/>
          </a:p>
        </p:txBody>
      </p:sp>
      <p:sp>
        <p:nvSpPr>
          <p:cNvPr id="5" name="Slide Number Placeholder 4"/>
          <p:cNvSpPr>
            <a:spLocks noGrp="1"/>
          </p:cNvSpPr>
          <p:nvPr>
            <p:ph type="sldNum" sz="quarter" idx="3"/>
          </p:nvPr>
        </p:nvSpPr>
        <p:spPr>
          <a:xfrm>
            <a:off x="3901698" y="9516040"/>
            <a:ext cx="2984871" cy="502674"/>
          </a:xfrm>
          <a:prstGeom prst="rect">
            <a:avLst/>
          </a:prstGeom>
        </p:spPr>
        <p:txBody>
          <a:bodyPr vert="horz" lIns="93113" tIns="46557" rIns="93113" bIns="46557" rtlCol="0" anchor="b"/>
          <a:lstStyle>
            <a:lvl1pPr algn="r">
              <a:defRPr sz="1200"/>
            </a:lvl1pPr>
          </a:lstStyle>
          <a:p>
            <a:fld id="{F64980A6-36C0-4340-A478-372311D31CA3}" type="slidenum">
              <a:rPr lang="en-GB" smtClean="0"/>
              <a:t>‹#›</a:t>
            </a:fld>
            <a:endParaRPr lang="en-GB"/>
          </a:p>
        </p:txBody>
      </p:sp>
    </p:spTree>
    <p:extLst>
      <p:ext uri="{BB962C8B-B14F-4D97-AF65-F5344CB8AC3E}">
        <p14:creationId xmlns:p14="http://schemas.microsoft.com/office/powerpoint/2010/main" val="2273205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4871" cy="502675"/>
          </a:xfrm>
          <a:prstGeom prst="rect">
            <a:avLst/>
          </a:prstGeom>
        </p:spPr>
        <p:txBody>
          <a:bodyPr vert="horz" lIns="93113" tIns="46557" rIns="93113" bIns="46557" rtlCol="0"/>
          <a:lstStyle>
            <a:lvl1pPr algn="l">
              <a:defRPr sz="1200"/>
            </a:lvl1pPr>
          </a:lstStyle>
          <a:p>
            <a:endParaRPr lang="en-US" dirty="0"/>
          </a:p>
        </p:txBody>
      </p:sp>
      <p:sp>
        <p:nvSpPr>
          <p:cNvPr id="3" name="Date Placeholder 2"/>
          <p:cNvSpPr>
            <a:spLocks noGrp="1"/>
          </p:cNvSpPr>
          <p:nvPr>
            <p:ph type="dt" idx="1"/>
          </p:nvPr>
        </p:nvSpPr>
        <p:spPr>
          <a:xfrm>
            <a:off x="3901698" y="1"/>
            <a:ext cx="2984871" cy="502675"/>
          </a:xfrm>
          <a:prstGeom prst="rect">
            <a:avLst/>
          </a:prstGeom>
        </p:spPr>
        <p:txBody>
          <a:bodyPr vert="horz" lIns="93113" tIns="46557" rIns="93113" bIns="46557" rtlCol="0"/>
          <a:lstStyle>
            <a:lvl1pPr algn="r">
              <a:defRPr sz="1200"/>
            </a:lvl1pPr>
          </a:lstStyle>
          <a:p>
            <a:fld id="{2C3F91BA-1972-470E-B7CF-057A8A3E132A}" type="datetimeFigureOut">
              <a:rPr lang="en-US" smtClean="0"/>
              <a:t>3/20/2025</a:t>
            </a:fld>
            <a:endParaRPr lang="en-US" dirty="0"/>
          </a:p>
        </p:txBody>
      </p:sp>
      <p:sp>
        <p:nvSpPr>
          <p:cNvPr id="4" name="Slide Image Placeholder 3"/>
          <p:cNvSpPr>
            <a:spLocks noGrp="1" noRot="1" noChangeAspect="1"/>
          </p:cNvSpPr>
          <p:nvPr>
            <p:ph type="sldImg" idx="2"/>
          </p:nvPr>
        </p:nvSpPr>
        <p:spPr>
          <a:xfrm>
            <a:off x="439738" y="1252538"/>
            <a:ext cx="6008687" cy="3379787"/>
          </a:xfrm>
          <a:prstGeom prst="rect">
            <a:avLst/>
          </a:prstGeom>
          <a:noFill/>
          <a:ln w="12700">
            <a:solidFill>
              <a:prstClr val="black"/>
            </a:solidFill>
          </a:ln>
        </p:spPr>
        <p:txBody>
          <a:bodyPr vert="horz" lIns="93113" tIns="46557" rIns="93113" bIns="46557" rtlCol="0" anchor="ctr"/>
          <a:lstStyle/>
          <a:p>
            <a:endParaRPr lang="en-US" dirty="0"/>
          </a:p>
        </p:txBody>
      </p:sp>
      <p:sp>
        <p:nvSpPr>
          <p:cNvPr id="5" name="Notes Placeholder 4"/>
          <p:cNvSpPr>
            <a:spLocks noGrp="1"/>
          </p:cNvSpPr>
          <p:nvPr>
            <p:ph type="body" sz="quarter" idx="3"/>
          </p:nvPr>
        </p:nvSpPr>
        <p:spPr>
          <a:xfrm>
            <a:off x="688817" y="4821506"/>
            <a:ext cx="5510530" cy="3944869"/>
          </a:xfrm>
          <a:prstGeom prst="rect">
            <a:avLst/>
          </a:prstGeom>
        </p:spPr>
        <p:txBody>
          <a:bodyPr vert="horz" lIns="93113" tIns="46557" rIns="93113" bIns="4655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9516040"/>
            <a:ext cx="2984871" cy="502674"/>
          </a:xfrm>
          <a:prstGeom prst="rect">
            <a:avLst/>
          </a:prstGeom>
        </p:spPr>
        <p:txBody>
          <a:bodyPr vert="horz" lIns="93113" tIns="46557" rIns="93113" bIns="4655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01698" y="9516040"/>
            <a:ext cx="2984871" cy="502674"/>
          </a:xfrm>
          <a:prstGeom prst="rect">
            <a:avLst/>
          </a:prstGeom>
        </p:spPr>
        <p:txBody>
          <a:bodyPr vert="horz" lIns="93113" tIns="46557" rIns="93113" bIns="46557" rtlCol="0" anchor="b"/>
          <a:lstStyle>
            <a:lvl1pPr algn="r">
              <a:defRPr sz="1200"/>
            </a:lvl1pPr>
          </a:lstStyle>
          <a:p>
            <a:fld id="{5D93FC78-1736-415E-95DC-F34B8D706B9E}" type="slidenum">
              <a:rPr lang="en-US" smtClean="0"/>
              <a:t>‹#›</a:t>
            </a:fld>
            <a:endParaRPr lang="en-US" dirty="0"/>
          </a:p>
        </p:txBody>
      </p:sp>
    </p:spTree>
    <p:extLst>
      <p:ext uri="{BB962C8B-B14F-4D97-AF65-F5344CB8AC3E}">
        <p14:creationId xmlns:p14="http://schemas.microsoft.com/office/powerpoint/2010/main" val="953757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069B-3252-E691-1A42-8A1F605D0D1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F121E12-79C4-83DD-38E7-51D645E0C4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EF1F3DB-DAAE-3F19-9ED5-30586B472A9D}"/>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4815F1A2-2DAF-ABE0-7D65-F8B90B1EED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FF4DC2-89A1-AD83-FC3C-101B5D2DAD2C}"/>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542124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CBA1E-F4AC-0DEB-3644-95537F9599E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B0547EA-E5FD-DFA4-FA63-F85E71D33D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C39BC37-CD74-6F35-FEE2-DC1ACA097207}"/>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E0B531AB-AC8D-4934-2CD4-D865274CA1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FBF275-E202-64A8-8182-3B787CBCF98D}"/>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302519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3859-C89A-E879-12A0-0ED462317ED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BC5C773-FDED-090B-7F24-F116B89743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CDA69A-DFD9-33F7-56FB-90A3332088FF}"/>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5BC14272-70C6-4FA6-3F95-6D2BD23A40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7FAB33-DC61-21F6-CCE8-59FC6E9631BD}"/>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263511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3608A-B24F-C5C2-E484-0489FBBE4A2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0EAD104-ED95-1942-35B1-F50E3D7EF4F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7B4D526-117D-F35C-AD02-9072E0E0FEE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1AA0EAF-6FAB-BAD0-2F1F-B1AFD4CD49A4}"/>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6" name="Footer Placeholder 5">
            <a:extLst>
              <a:ext uri="{FF2B5EF4-FFF2-40B4-BE49-F238E27FC236}">
                <a16:creationId xmlns:a16="http://schemas.microsoft.com/office/drawing/2014/main" id="{0A3B1C9A-1123-F52A-4278-C801AE83155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F9678F-17A8-FEE6-EBDF-087B5E9C8B08}"/>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800642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5D439-F3ED-3F9D-5593-1371966A8D3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676D05-8508-DD1C-5AE7-6E4BB44AC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C3EB09-A7CE-AE41-962A-EE33A1E1A8E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4F7526F-5500-5828-8654-03E91A181D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7CBDF1B-D6E9-F42A-2DD0-9C8877255D3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2A4DE7-B24B-A89E-3BAF-7E3D6E504417}"/>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8" name="Footer Placeholder 7">
            <a:extLst>
              <a:ext uri="{FF2B5EF4-FFF2-40B4-BE49-F238E27FC236}">
                <a16:creationId xmlns:a16="http://schemas.microsoft.com/office/drawing/2014/main" id="{A343C1F0-2241-048D-4CFD-6EF2EFF7640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9CB56A-2814-7CC5-DF8B-3464584C9D83}"/>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29395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F282A-4290-2CA6-66CA-A14332CBF14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B1171D8-A488-4660-703A-29778A87B1DD}"/>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4" name="Footer Placeholder 3">
            <a:extLst>
              <a:ext uri="{FF2B5EF4-FFF2-40B4-BE49-F238E27FC236}">
                <a16:creationId xmlns:a16="http://schemas.microsoft.com/office/drawing/2014/main" id="{09E688DE-AAB5-D0A6-D61E-D29E4236E9C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C399F35-A535-ED35-B2DB-12E6B6B5EA20}"/>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66026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B4440-4D3D-CC5C-A2C8-7BDDC4985AA1}"/>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3" name="Footer Placeholder 2">
            <a:extLst>
              <a:ext uri="{FF2B5EF4-FFF2-40B4-BE49-F238E27FC236}">
                <a16:creationId xmlns:a16="http://schemas.microsoft.com/office/drawing/2014/main" id="{A1B2903C-604F-A557-D386-48CD61137EE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FCE4B25-B006-1A82-FA7C-1607E3CE7364}"/>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287551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4E2FD-E37A-75D2-988B-AE646DDF67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28E7BEC-34A6-C0DC-52B6-0CFBBEBBE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1DD5742-53B6-33A1-1707-B1B69765C5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E12613-5171-C9CE-D610-4A4E822CA009}"/>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6" name="Footer Placeholder 5">
            <a:extLst>
              <a:ext uri="{FF2B5EF4-FFF2-40B4-BE49-F238E27FC236}">
                <a16:creationId xmlns:a16="http://schemas.microsoft.com/office/drawing/2014/main" id="{08D821BB-124D-4683-AE10-D2A2AC93C4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487357-65A3-1C1F-48ED-FC41AF0A4F07}"/>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2573682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2F25-D7A4-2F2C-8767-FF971A46A0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2E1E6DA-A4C2-9A23-123A-87E6EE0CB2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FF5BD6A-68C3-2A4F-D1CB-2809456FB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A0A94C-6CC5-8EA9-E6BE-E0C48298DAB3}"/>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6" name="Footer Placeholder 5">
            <a:extLst>
              <a:ext uri="{FF2B5EF4-FFF2-40B4-BE49-F238E27FC236}">
                <a16:creationId xmlns:a16="http://schemas.microsoft.com/office/drawing/2014/main" id="{38F3DCE9-0B8F-F777-A685-CD292FDC98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4AB3CF-4B94-257C-6D4E-87FCF7DA1CB6}"/>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301488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274E-C3BC-A9C8-F887-C0643C0330A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B3451B7-8D44-1B9D-1FAB-066349F5A6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C3C9F2-0A6F-4586-C9A7-39FDDB7907E5}"/>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AA84D568-2279-63AD-AC8D-8EE359FA4A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98113F4-341C-CA0C-0E12-44C9005AE1EA}"/>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443544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BC6F43-A089-22B6-1BB6-6DB58115BA0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2F372-A6F3-82B8-2099-F4C3F44DC38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0F1C50-3354-24C9-E22C-E8533ED037E5}"/>
              </a:ext>
            </a:extLst>
          </p:cNvPr>
          <p:cNvSpPr>
            <a:spLocks noGrp="1"/>
          </p:cNvSpPr>
          <p:nvPr>
            <p:ph type="dt" sz="half" idx="10"/>
          </p:nvPr>
        </p:nvSpPr>
        <p:spPr/>
        <p:txBody>
          <a:body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95DC44E7-F8FB-988A-1A27-881748CB60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0FE24C-A153-B2E7-0058-65519A384651}"/>
              </a:ext>
            </a:extLst>
          </p:cNvPr>
          <p:cNvSpPr>
            <a:spLocks noGrp="1"/>
          </p:cNvSpPr>
          <p:nvPr>
            <p:ph type="sldNum" sz="quarter" idx="12"/>
          </p:nvPr>
        </p:nvSpPr>
        <p:spPr/>
        <p:txBody>
          <a:bodyPr/>
          <a:lstStyle/>
          <a:p>
            <a:fld id="{FA6812D1-F733-472F-8FAB-C0C74FB7D041}" type="slidenum">
              <a:rPr lang="en-US" smtClean="0"/>
              <a:t>‹#›</a:t>
            </a:fld>
            <a:endParaRPr lang="en-US" dirty="0"/>
          </a:p>
        </p:txBody>
      </p:sp>
    </p:spTree>
    <p:extLst>
      <p:ext uri="{BB962C8B-B14F-4D97-AF65-F5344CB8AC3E}">
        <p14:creationId xmlns:p14="http://schemas.microsoft.com/office/powerpoint/2010/main" val="1910608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text slide, alternativ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5AF0F476-FCB1-4FAD-A333-9C951E2B5D18}"/>
              </a:ext>
            </a:extLst>
          </p:cNvPr>
          <p:cNvSpPr>
            <a:spLocks noGrp="1"/>
          </p:cNvSpPr>
          <p:nvPr>
            <p:ph type="body" sz="quarter" idx="13" hasCustomPrompt="1"/>
          </p:nvPr>
        </p:nvSpPr>
        <p:spPr bwMode="gray">
          <a:xfrm>
            <a:off x="599757" y="1361292"/>
            <a:ext cx="9563579" cy="3786443"/>
          </a:xfrm>
        </p:spPr>
        <p:txBody>
          <a:bodyPr/>
          <a:lstStyle>
            <a:lvl1pPr>
              <a:defRPr/>
            </a:lvl1pPr>
            <a:lvl2pPr>
              <a:defRPr/>
            </a:lvl2pPr>
            <a:lvl3pPr>
              <a:defRPr/>
            </a:lvl3pPr>
          </a:lstStyle>
          <a:p>
            <a:pPr lvl="0"/>
            <a:r>
              <a:rPr lang="en-GB" noProof="0"/>
              <a:t>Click to add text</a:t>
            </a:r>
          </a:p>
          <a:p>
            <a:pPr lvl="1">
              <a:buClr>
                <a:schemeClr val="accent1"/>
              </a:buClr>
            </a:pPr>
            <a:r>
              <a:rPr lang="en-GB" noProof="0"/>
              <a:t>Second level</a:t>
            </a:r>
          </a:p>
          <a:p>
            <a:pPr lvl="2">
              <a:buClr>
                <a:schemeClr val="accent1"/>
              </a:buClr>
            </a:pPr>
            <a:r>
              <a:rPr lang="en-GB" noProof="0"/>
              <a:t>Third level</a:t>
            </a:r>
          </a:p>
        </p:txBody>
      </p:sp>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n-GB"/>
              <a:t>Click to add headline</a:t>
            </a:r>
          </a:p>
        </p:txBody>
      </p:sp>
      <p:grpSp>
        <p:nvGrpSpPr>
          <p:cNvPr id="20" name="Key Visual">
            <a:extLst>
              <a:ext uri="{FF2B5EF4-FFF2-40B4-BE49-F238E27FC236}">
                <a16:creationId xmlns:a16="http://schemas.microsoft.com/office/drawing/2014/main" id="{BCBD8A78-7D69-4DFD-B354-CF36A84705CB}"/>
              </a:ext>
            </a:extLst>
          </p:cNvPr>
          <p:cNvGrpSpPr/>
          <p:nvPr userDrawn="1"/>
        </p:nvGrpSpPr>
        <p:grpSpPr bwMode="gray">
          <a:xfrm flipV="1">
            <a:off x="164180" y="5311118"/>
            <a:ext cx="3094437" cy="822639"/>
            <a:chOff x="4846637" y="119557"/>
            <a:chExt cx="3783013" cy="1005693"/>
          </a:xfrm>
        </p:grpSpPr>
        <p:sp>
          <p:nvSpPr>
            <p:cNvPr id="21" name="Freihandform: Form 20">
              <a:extLst>
                <a:ext uri="{FF2B5EF4-FFF2-40B4-BE49-F238E27FC236}">
                  <a16:creationId xmlns:a16="http://schemas.microsoft.com/office/drawing/2014/main" id="{E45BEDC0-179F-43C1-A606-AFD62A6A063E}"/>
                </a:ext>
              </a:extLst>
            </p:cNvPr>
            <p:cNvSpPr/>
            <p:nvPr userDrawn="1"/>
          </p:nvSpPr>
          <p:spPr bwMode="gray">
            <a:xfrm>
              <a:off x="4846637" y="119557"/>
              <a:ext cx="3783013" cy="1003198"/>
            </a:xfrm>
            <a:custGeom>
              <a:avLst/>
              <a:gdLst>
                <a:gd name="connsiteX0" fmla="*/ 0 w 6644156"/>
                <a:gd name="connsiteY0" fmla="*/ 0 h 1761930"/>
                <a:gd name="connsiteX1" fmla="*/ 6644156 w 6644156"/>
                <a:gd name="connsiteY1" fmla="*/ 0 h 1761930"/>
                <a:gd name="connsiteX2" fmla="*/ 5593080 w 6644156"/>
                <a:gd name="connsiteY2" fmla="*/ 838200 h 1761930"/>
                <a:gd name="connsiteX3" fmla="*/ 4465320 w 6644156"/>
                <a:gd name="connsiteY3" fmla="*/ 426720 h 1761930"/>
                <a:gd name="connsiteX4" fmla="*/ 934433 w 6644156"/>
                <a:gd name="connsiteY4" fmla="*/ 1761930 h 1761930"/>
                <a:gd name="connsiteX5" fmla="*/ 0 w 6644156"/>
                <a:gd name="connsiteY5" fmla="*/ 1052662 h 17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44156" h="1761930">
                  <a:moveTo>
                    <a:pt x="0" y="0"/>
                  </a:moveTo>
                  <a:lnTo>
                    <a:pt x="6644156" y="0"/>
                  </a:lnTo>
                  <a:lnTo>
                    <a:pt x="5593080" y="838200"/>
                  </a:lnTo>
                  <a:lnTo>
                    <a:pt x="4465320" y="426720"/>
                  </a:lnTo>
                  <a:lnTo>
                    <a:pt x="934433" y="1761930"/>
                  </a:lnTo>
                  <a:lnTo>
                    <a:pt x="0" y="1052662"/>
                  </a:lnTo>
                  <a:close/>
                </a:path>
              </a:pathLst>
            </a:cu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Freihandform: Form 21">
              <a:extLst>
                <a:ext uri="{FF2B5EF4-FFF2-40B4-BE49-F238E27FC236}">
                  <a16:creationId xmlns:a16="http://schemas.microsoft.com/office/drawing/2014/main" id="{F6CCD5CC-5505-4485-9297-BB0A34EBB2F6}"/>
                </a:ext>
              </a:extLst>
            </p:cNvPr>
            <p:cNvSpPr/>
            <p:nvPr userDrawn="1"/>
          </p:nvSpPr>
          <p:spPr bwMode="gray">
            <a:xfrm>
              <a:off x="4920060" y="119557"/>
              <a:ext cx="1036212" cy="1005693"/>
            </a:xfrm>
            <a:custGeom>
              <a:avLst/>
              <a:gdLst>
                <a:gd name="connsiteX0" fmla="*/ 0 w 1978500"/>
                <a:gd name="connsiteY0" fmla="*/ 0 h 1920227"/>
                <a:gd name="connsiteX1" fmla="*/ 1978500 w 1978500"/>
                <a:gd name="connsiteY1" fmla="*/ 0 h 1920227"/>
                <a:gd name="connsiteX2" fmla="*/ 876998 w 1978500"/>
                <a:gd name="connsiteY2" fmla="*/ 1920227 h 1920227"/>
              </a:gdLst>
              <a:ahLst/>
              <a:cxnLst>
                <a:cxn ang="0">
                  <a:pos x="connsiteX0" y="connsiteY0"/>
                </a:cxn>
                <a:cxn ang="0">
                  <a:pos x="connsiteX1" y="connsiteY1"/>
                </a:cxn>
                <a:cxn ang="0">
                  <a:pos x="connsiteX2" y="connsiteY2"/>
                </a:cxn>
              </a:cxnLst>
              <a:rect l="l" t="t" r="r" b="b"/>
              <a:pathLst>
                <a:path w="1978500" h="1920227">
                  <a:moveTo>
                    <a:pt x="0" y="0"/>
                  </a:moveTo>
                  <a:lnTo>
                    <a:pt x="1978500"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p>
          </p:txBody>
        </p:sp>
        <p:sp>
          <p:nvSpPr>
            <p:cNvPr id="23" name="Freihandform: Form 22">
              <a:extLst>
                <a:ext uri="{FF2B5EF4-FFF2-40B4-BE49-F238E27FC236}">
                  <a16:creationId xmlns:a16="http://schemas.microsoft.com/office/drawing/2014/main" id="{18541086-C56A-406D-91E6-D3E933CF7BA3}"/>
                </a:ext>
              </a:extLst>
            </p:cNvPr>
            <p:cNvSpPr/>
            <p:nvPr userDrawn="1"/>
          </p:nvSpPr>
          <p:spPr bwMode="gray">
            <a:xfrm>
              <a:off x="7610197" y="119557"/>
              <a:ext cx="508146" cy="477657"/>
            </a:xfrm>
            <a:custGeom>
              <a:avLst/>
              <a:gdLst>
                <a:gd name="connsiteX0" fmla="*/ 0 w 970232"/>
                <a:gd name="connsiteY0" fmla="*/ 0 h 912018"/>
                <a:gd name="connsiteX1" fmla="*/ 970232 w 970232"/>
                <a:gd name="connsiteY1" fmla="*/ 0 h 912018"/>
                <a:gd name="connsiteX2" fmla="*/ 804720 w 970232"/>
                <a:gd name="connsiteY2" fmla="*/ 912018 h 912018"/>
              </a:gdLst>
              <a:ahLst/>
              <a:cxnLst>
                <a:cxn ang="0">
                  <a:pos x="connsiteX0" y="connsiteY0"/>
                </a:cxn>
                <a:cxn ang="0">
                  <a:pos x="connsiteX1" y="connsiteY1"/>
                </a:cxn>
                <a:cxn ang="0">
                  <a:pos x="connsiteX2" y="connsiteY2"/>
                </a:cxn>
              </a:cxnLst>
              <a:rect l="l" t="t" r="r" b="b"/>
              <a:pathLst>
                <a:path w="970232" h="912018">
                  <a:moveTo>
                    <a:pt x="0" y="0"/>
                  </a:moveTo>
                  <a:lnTo>
                    <a:pt x="970232" y="0"/>
                  </a:lnTo>
                  <a:lnTo>
                    <a:pt x="804720" y="912018"/>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p>
          </p:txBody>
        </p:sp>
        <p:sp>
          <p:nvSpPr>
            <p:cNvPr id="24" name="Freihandform: Form 23">
              <a:extLst>
                <a:ext uri="{FF2B5EF4-FFF2-40B4-BE49-F238E27FC236}">
                  <a16:creationId xmlns:a16="http://schemas.microsoft.com/office/drawing/2014/main" id="{1B8A9566-A588-4E4A-8143-1CBDC9C30D67}"/>
                </a:ext>
              </a:extLst>
            </p:cNvPr>
            <p:cNvSpPr/>
            <p:nvPr userDrawn="1"/>
          </p:nvSpPr>
          <p:spPr bwMode="gray">
            <a:xfrm flipH="1">
              <a:off x="7164646" y="119557"/>
              <a:ext cx="951008" cy="481890"/>
            </a:xfrm>
            <a:custGeom>
              <a:avLst/>
              <a:gdLst>
                <a:gd name="connsiteX0" fmla="*/ 1815814 w 1815814"/>
                <a:gd name="connsiteY0" fmla="*/ 0 h 920101"/>
                <a:gd name="connsiteX1" fmla="*/ 0 w 1815814"/>
                <a:gd name="connsiteY1" fmla="*/ 0 h 920101"/>
                <a:gd name="connsiteX2" fmla="*/ 161054 w 1815814"/>
                <a:gd name="connsiteY2" fmla="*/ 920101 h 920101"/>
              </a:gdLst>
              <a:ahLst/>
              <a:cxnLst>
                <a:cxn ang="0">
                  <a:pos x="connsiteX0" y="connsiteY0"/>
                </a:cxn>
                <a:cxn ang="0">
                  <a:pos x="connsiteX1" y="connsiteY1"/>
                </a:cxn>
                <a:cxn ang="0">
                  <a:pos x="connsiteX2" y="connsiteY2"/>
                </a:cxn>
              </a:cxnLst>
              <a:rect l="l" t="t" r="r" b="b"/>
              <a:pathLst>
                <a:path w="1815814" h="920101">
                  <a:moveTo>
                    <a:pt x="1815814" y="0"/>
                  </a:moveTo>
                  <a:lnTo>
                    <a:pt x="0" y="0"/>
                  </a:lnTo>
                  <a:lnTo>
                    <a:pt x="161054" y="920101"/>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p>
          </p:txBody>
        </p:sp>
        <p:sp>
          <p:nvSpPr>
            <p:cNvPr id="25" name="Freihandform: Form 24">
              <a:extLst>
                <a:ext uri="{FF2B5EF4-FFF2-40B4-BE49-F238E27FC236}">
                  <a16:creationId xmlns:a16="http://schemas.microsoft.com/office/drawing/2014/main" id="{6FDDC1A6-3462-4813-8D80-9E642D617983}"/>
                </a:ext>
              </a:extLst>
            </p:cNvPr>
            <p:cNvSpPr/>
            <p:nvPr userDrawn="1"/>
          </p:nvSpPr>
          <p:spPr bwMode="gray">
            <a:xfrm>
              <a:off x="4920060" y="119557"/>
              <a:ext cx="2146640" cy="1005693"/>
            </a:xfrm>
            <a:custGeom>
              <a:avLst/>
              <a:gdLst>
                <a:gd name="connsiteX0" fmla="*/ 0 w 4098704"/>
                <a:gd name="connsiteY0" fmla="*/ 0 h 1920227"/>
                <a:gd name="connsiteX1" fmla="*/ 4098704 w 4098704"/>
                <a:gd name="connsiteY1" fmla="*/ 0 h 1920227"/>
                <a:gd name="connsiteX2" fmla="*/ 876998 w 4098704"/>
                <a:gd name="connsiteY2" fmla="*/ 1920227 h 1920227"/>
              </a:gdLst>
              <a:ahLst/>
              <a:cxnLst>
                <a:cxn ang="0">
                  <a:pos x="connsiteX0" y="connsiteY0"/>
                </a:cxn>
                <a:cxn ang="0">
                  <a:pos x="connsiteX1" y="connsiteY1"/>
                </a:cxn>
                <a:cxn ang="0">
                  <a:pos x="connsiteX2" y="connsiteY2"/>
                </a:cxn>
              </a:cxnLst>
              <a:rect l="l" t="t" r="r" b="b"/>
              <a:pathLst>
                <a:path w="4098704" h="1920227">
                  <a:moveTo>
                    <a:pt x="0" y="0"/>
                  </a:moveTo>
                  <a:lnTo>
                    <a:pt x="4098704" y="0"/>
                  </a:lnTo>
                  <a:lnTo>
                    <a:pt x="876998" y="1920227"/>
                  </a:lnTo>
                  <a:close/>
                </a:path>
              </a:pathLst>
            </a:cu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p>
          </p:txBody>
        </p:sp>
      </p:grpSp>
      <p:sp>
        <p:nvSpPr>
          <p:cNvPr id="6" name="Datumsplatzhalter 5">
            <a:extLst>
              <a:ext uri="{FF2B5EF4-FFF2-40B4-BE49-F238E27FC236}">
                <a16:creationId xmlns:a16="http://schemas.microsoft.com/office/drawing/2014/main" id="{7312137B-7817-4520-A9FF-87A20B391AA0}"/>
              </a:ext>
            </a:extLst>
          </p:cNvPr>
          <p:cNvSpPr>
            <a:spLocks noGrp="1"/>
          </p:cNvSpPr>
          <p:nvPr>
            <p:ph type="dt" sz="half" idx="14"/>
          </p:nvPr>
        </p:nvSpPr>
        <p:spPr/>
        <p:txBody>
          <a:bodyPr/>
          <a:lstStyle/>
          <a:p>
            <a:r>
              <a:rPr lang="en-US" dirty="0"/>
              <a:t>2024.3.06</a:t>
            </a:r>
            <a:endParaRPr lang="en-GB" dirty="0"/>
          </a:p>
        </p:txBody>
      </p:sp>
      <p:sp>
        <p:nvSpPr>
          <p:cNvPr id="7" name="Fußzeilenplatzhalter 6">
            <a:extLst>
              <a:ext uri="{FF2B5EF4-FFF2-40B4-BE49-F238E27FC236}">
                <a16:creationId xmlns:a16="http://schemas.microsoft.com/office/drawing/2014/main" id="{0F93DA6A-ABDD-4D0F-AFE3-FF43762B7FB4}"/>
              </a:ext>
            </a:extLst>
          </p:cNvPr>
          <p:cNvSpPr>
            <a:spLocks noGrp="1"/>
          </p:cNvSpPr>
          <p:nvPr>
            <p:ph type="ftr" sz="quarter" idx="15"/>
          </p:nvPr>
        </p:nvSpPr>
        <p:spPr/>
        <p:txBody>
          <a:bodyPr/>
          <a:lstStyle/>
          <a:p>
            <a:r>
              <a:rPr lang="en-GB" dirty="0"/>
              <a:t>Presentation Steering Committee Meeting</a:t>
            </a:r>
          </a:p>
        </p:txBody>
      </p:sp>
      <p:sp>
        <p:nvSpPr>
          <p:cNvPr id="9" name="Foliennummernplatzhalter 8">
            <a:extLst>
              <a:ext uri="{FF2B5EF4-FFF2-40B4-BE49-F238E27FC236}">
                <a16:creationId xmlns:a16="http://schemas.microsoft.com/office/drawing/2014/main" id="{7905C91D-31F5-4E80-9F76-6D372B3A1690}"/>
              </a:ext>
            </a:extLst>
          </p:cNvPr>
          <p:cNvSpPr>
            <a:spLocks noGrp="1"/>
          </p:cNvSpPr>
          <p:nvPr>
            <p:ph type="sldNum" sz="quarter" idx="16"/>
          </p:nvPr>
        </p:nvSpPr>
        <p:spPr/>
        <p:txBody>
          <a:bodyPr/>
          <a:lstStyle/>
          <a:p>
            <a:r>
              <a:rPr lang="en-GB" dirty="0"/>
              <a:t>Page </a:t>
            </a:r>
            <a:fld id="{3A8B5DB7-81A8-4ED4-916B-6B23CD603687}" type="slidenum">
              <a:rPr lang="en-GB" smtClean="0"/>
              <a:pPr/>
              <a:t>‹#›</a:t>
            </a:fld>
            <a:endParaRPr lang="en-GB" dirty="0"/>
          </a:p>
        </p:txBody>
      </p:sp>
    </p:spTree>
    <p:extLst>
      <p:ext uri="{BB962C8B-B14F-4D97-AF65-F5344CB8AC3E}">
        <p14:creationId xmlns:p14="http://schemas.microsoft.com/office/powerpoint/2010/main" val="123198683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37597-8BB0-4750-8FAD-252867721047}"/>
              </a:ext>
            </a:extLst>
          </p:cNvPr>
          <p:cNvSpPr>
            <a:spLocks noGrp="1"/>
          </p:cNvSpPr>
          <p:nvPr>
            <p:ph type="title" hasCustomPrompt="1"/>
          </p:nvPr>
        </p:nvSpPr>
        <p:spPr bwMode="gray">
          <a:xfrm>
            <a:off x="599755" y="320283"/>
            <a:ext cx="11422911" cy="720725"/>
          </a:xfrm>
        </p:spPr>
        <p:txBody>
          <a:bodyPr/>
          <a:lstStyle>
            <a:lvl1pPr>
              <a:defRPr/>
            </a:lvl1pPr>
          </a:lstStyle>
          <a:p>
            <a:r>
              <a:rPr lang="en-GB"/>
              <a:t>Click to add headline</a:t>
            </a:r>
          </a:p>
        </p:txBody>
      </p:sp>
      <p:sp>
        <p:nvSpPr>
          <p:cNvPr id="6" name="Textplatzhalter 7">
            <a:extLst>
              <a:ext uri="{FF2B5EF4-FFF2-40B4-BE49-F238E27FC236}">
                <a16:creationId xmlns:a16="http://schemas.microsoft.com/office/drawing/2014/main" id="{F0E6115A-0138-4831-8CBC-F3B86D4660B2}"/>
              </a:ext>
            </a:extLst>
          </p:cNvPr>
          <p:cNvSpPr>
            <a:spLocks noGrp="1"/>
          </p:cNvSpPr>
          <p:nvPr>
            <p:ph type="body" sz="quarter" idx="13" hasCustomPrompt="1"/>
          </p:nvPr>
        </p:nvSpPr>
        <p:spPr bwMode="gray">
          <a:xfrm>
            <a:off x="599757" y="1361293"/>
            <a:ext cx="9563579" cy="4660625"/>
          </a:xfrm>
        </p:spPr>
        <p:txBody>
          <a:bodyPr/>
          <a:lstStyle>
            <a:lvl1pPr marL="304792" indent="-304792">
              <a:spcBef>
                <a:spcPts val="2400"/>
              </a:spcBef>
              <a:buFont typeface="+mj-lt"/>
              <a:buAutoNum type="arabicPeriod"/>
              <a:defRPr/>
            </a:lvl1pPr>
          </a:lstStyle>
          <a:p>
            <a:pPr lvl="0"/>
            <a:r>
              <a:rPr lang="en-GB"/>
              <a:t>Click to add text</a:t>
            </a:r>
          </a:p>
        </p:txBody>
      </p:sp>
      <p:sp>
        <p:nvSpPr>
          <p:cNvPr id="7" name="Datumsplatzhalter 6">
            <a:extLst>
              <a:ext uri="{FF2B5EF4-FFF2-40B4-BE49-F238E27FC236}">
                <a16:creationId xmlns:a16="http://schemas.microsoft.com/office/drawing/2014/main" id="{B452EF93-E523-4879-A016-E498F54384DB}"/>
              </a:ext>
            </a:extLst>
          </p:cNvPr>
          <p:cNvSpPr>
            <a:spLocks noGrp="1"/>
          </p:cNvSpPr>
          <p:nvPr>
            <p:ph type="dt" sz="half" idx="14"/>
          </p:nvPr>
        </p:nvSpPr>
        <p:spPr/>
        <p:txBody>
          <a:bodyPr/>
          <a:lstStyle/>
          <a:p>
            <a:r>
              <a:rPr lang="en-US"/>
              <a:t>30.01.2025</a:t>
            </a:r>
            <a:endParaRPr lang="en-GB"/>
          </a:p>
        </p:txBody>
      </p:sp>
      <p:sp>
        <p:nvSpPr>
          <p:cNvPr id="8" name="Fußzeilenplatzhalter 7">
            <a:extLst>
              <a:ext uri="{FF2B5EF4-FFF2-40B4-BE49-F238E27FC236}">
                <a16:creationId xmlns:a16="http://schemas.microsoft.com/office/drawing/2014/main" id="{B153431B-7D6D-4B55-A0DF-437772147847}"/>
              </a:ext>
            </a:extLst>
          </p:cNvPr>
          <p:cNvSpPr>
            <a:spLocks noGrp="1"/>
          </p:cNvSpPr>
          <p:nvPr>
            <p:ph type="ftr" sz="quarter" idx="15"/>
          </p:nvPr>
        </p:nvSpPr>
        <p:spPr/>
        <p:txBody>
          <a:bodyPr/>
          <a:lstStyle/>
          <a:p>
            <a:r>
              <a:rPr lang="en-US"/>
              <a:t>2nd Steering Committee Meeting - RePaRe</a:t>
            </a:r>
            <a:endParaRPr lang="en-GB"/>
          </a:p>
        </p:txBody>
      </p:sp>
      <p:sp>
        <p:nvSpPr>
          <p:cNvPr id="9" name="Foliennummernplatzhalter 8">
            <a:extLst>
              <a:ext uri="{FF2B5EF4-FFF2-40B4-BE49-F238E27FC236}">
                <a16:creationId xmlns:a16="http://schemas.microsoft.com/office/drawing/2014/main" id="{7190EEF8-EC05-4B47-999A-57A36EBAB75C}"/>
              </a:ext>
            </a:extLst>
          </p:cNvPr>
          <p:cNvSpPr>
            <a:spLocks noGrp="1"/>
          </p:cNvSpPr>
          <p:nvPr>
            <p:ph type="sldNum" sz="quarter" idx="16"/>
          </p:nvPr>
        </p:nvSpPr>
        <p:spPr/>
        <p:txBody>
          <a:bodyPr/>
          <a:lstStyle/>
          <a:p>
            <a:r>
              <a:rPr lang="en-GB"/>
              <a:t>Page </a:t>
            </a:r>
            <a:fld id="{3A8B5DB7-81A8-4ED4-916B-6B23CD603687}" type="slidenum">
              <a:rPr lang="en-GB" smtClean="0"/>
              <a:pPr/>
              <a:t>‹#›</a:t>
            </a:fld>
            <a:endParaRPr lang="en-GB"/>
          </a:p>
        </p:txBody>
      </p:sp>
    </p:spTree>
    <p:extLst>
      <p:ext uri="{BB962C8B-B14F-4D97-AF65-F5344CB8AC3E}">
        <p14:creationId xmlns:p14="http://schemas.microsoft.com/office/powerpoint/2010/main" val="139369666"/>
      </p:ext>
    </p:extLst>
  </p:cSld>
  <p:clrMapOvr>
    <a:masterClrMapping/>
  </p:clrMapOvr>
  <p:transition>
    <p:fade/>
  </p:transition>
  <p:extLst>
    <p:ext uri="{DCECCB84-F9BA-43D5-87BE-67443E8EF086}">
      <p15:sldGuideLst xmlns:p15="http://schemas.microsoft.com/office/powerpoint/2012/main">
        <p15:guide id="1" orient="horz" pos="284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8FECB4-A7F9-D4E9-FBB6-B7661C9393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80DA44-13CB-12E1-2D0E-61F4CC7A6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C75F70A-31FF-64AA-C894-5A4964253D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666E4C-218A-4275-9ED2-66FD780DB8CD}" type="datetimeFigureOut">
              <a:rPr lang="en-US" smtClean="0"/>
              <a:t>3/20/2025</a:t>
            </a:fld>
            <a:endParaRPr lang="en-US" dirty="0"/>
          </a:p>
        </p:txBody>
      </p:sp>
      <p:sp>
        <p:nvSpPr>
          <p:cNvPr id="5" name="Footer Placeholder 4">
            <a:extLst>
              <a:ext uri="{FF2B5EF4-FFF2-40B4-BE49-F238E27FC236}">
                <a16:creationId xmlns:a16="http://schemas.microsoft.com/office/drawing/2014/main" id="{EE3C390F-6B1E-1747-0CA8-D0401625F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BAC9EA6-407B-A3B9-B24D-AC1BD465AE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6812D1-F733-472F-8FAB-C0C74FB7D041}" type="slidenum">
              <a:rPr lang="en-US" smtClean="0"/>
              <a:t>‹#›</a:t>
            </a:fld>
            <a:endParaRPr lang="en-US" dirty="0"/>
          </a:p>
        </p:txBody>
      </p:sp>
    </p:spTree>
    <p:extLst>
      <p:ext uri="{BB962C8B-B14F-4D97-AF65-F5344CB8AC3E}">
        <p14:creationId xmlns:p14="http://schemas.microsoft.com/office/powerpoint/2010/main" val="2930244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85B2D0C-A7DD-5852-83C3-3D01EB80BD4F}"/>
              </a:ext>
            </a:extLst>
          </p:cNvPr>
          <p:cNvSpPr txBox="1">
            <a:spLocks noGrp="1"/>
          </p:cNvSpPr>
          <p:nvPr>
            <p:ph type="ctrTitle"/>
          </p:nvPr>
        </p:nvSpPr>
        <p:spPr bwMode="gray">
          <a:xfrm>
            <a:off x="1522668" y="2211568"/>
            <a:ext cx="9648825" cy="2256900"/>
          </a:xfrm>
          <a:prstGeom prst="rect">
            <a:avLst/>
          </a:prstGeom>
        </p:spPr>
        <p:txBody>
          <a:bodyPr vert="horz" wrap="square" lIns="0" tIns="0" rIns="96000" bIns="0" rtlCol="0" anchor="b">
            <a:spAutoFit/>
          </a:bodyPr>
          <a:lstStyle>
            <a:lvl1pPr marL="0" indent="0" algn="l" defTabSz="685800" rtl="0" eaLnBrk="1" latinLnBrk="0" hangingPunct="1">
              <a:lnSpc>
                <a:spcPct val="95000"/>
              </a:lnSpc>
              <a:spcBef>
                <a:spcPts val="1200"/>
              </a:spcBef>
              <a:spcAft>
                <a:spcPts val="0"/>
              </a:spcAft>
              <a:buFont typeface="Arial" panose="020B0604020202020204" pitchFamily="34" charset="0"/>
              <a:buNone/>
              <a:defRPr lang="de-DE" sz="1500" kern="120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dirty="0" smtClean="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00000"/>
              </a:lnSpc>
              <a:spcBef>
                <a:spcPts val="0"/>
              </a:spcBef>
            </a:pPr>
            <a:r>
              <a:rPr lang="en-US" sz="2133" b="1" dirty="0">
                <a:solidFill>
                  <a:srgbClr val="C00000"/>
                </a:solidFill>
                <a:latin typeface="Arial" panose="020B0604020202020204" pitchFamily="34" charset="0"/>
                <a:cs typeface="Arial" panose="020B0604020202020204" pitchFamily="34" charset="0"/>
              </a:rPr>
              <a:t>MAF</a:t>
            </a:r>
            <a:r>
              <a:rPr lang="mn-MN" sz="2133" b="1" dirty="0">
                <a:solidFill>
                  <a:srgbClr val="C00000"/>
                </a:solidFill>
                <a:latin typeface="Arial" panose="020B0604020202020204" pitchFamily="34" charset="0"/>
                <a:cs typeface="Arial" panose="020B0604020202020204" pitchFamily="34" charset="0"/>
              </a:rPr>
              <a:t> дэмжлэгт төсөл</a:t>
            </a:r>
            <a:br>
              <a:rPr lang="mn-MN" sz="2133" b="1" dirty="0">
                <a:solidFill>
                  <a:srgbClr val="C00000"/>
                </a:solidFill>
              </a:rPr>
            </a:br>
            <a:br>
              <a:rPr lang="mn-MN" sz="2133" b="1" dirty="0">
                <a:solidFill>
                  <a:srgbClr val="C00000"/>
                </a:solidFill>
              </a:rPr>
            </a:br>
            <a:r>
              <a:rPr lang="mn-MN" sz="2400" b="1" dirty="0">
                <a:latin typeface="Arial" panose="020B0604020202020204" pitchFamily="34" charset="0"/>
                <a:ea typeface="Calibri"/>
                <a:cs typeface="Arial" panose="020B0604020202020204" pitchFamily="34" charset="0"/>
              </a:rPr>
              <a:t>"УЛААНБААТАР ХОТЫН ОРОН СУУЦНЫ ЭРЧИМ ХҮЧНИЙ ҮР АШГИЙГ ДЭЭШЛҮҮЛЭХ НЬ" ТӨСЛИЙН ХЭРЭГЖИЛТ, САНХҮҮЖИЛТ, ЦААШИД АВАХ АРГА ХЭМЖЭЭ</a:t>
            </a:r>
            <a:br>
              <a:rPr lang="en-US" sz="3200" dirty="0">
                <a:latin typeface="Arial" panose="020B0604020202020204" pitchFamily="34" charset="0"/>
                <a:cs typeface="Arial" panose="020B0604020202020204" pitchFamily="34" charset="0"/>
              </a:rPr>
            </a:br>
            <a:endParaRPr lang="en-US" sz="3200" b="1" dirty="0">
              <a:solidFill>
                <a:srgbClr val="C00000"/>
              </a:solidFill>
            </a:endParaRPr>
          </a:p>
        </p:txBody>
      </p:sp>
      <p:pic>
        <p:nvPicPr>
          <p:cNvPr id="5" name="Picture 14">
            <a:extLst>
              <a:ext uri="{FF2B5EF4-FFF2-40B4-BE49-F238E27FC236}">
                <a16:creationId xmlns:a16="http://schemas.microsoft.com/office/drawing/2014/main" id="{27E23452-ECAE-F05C-FA44-10026508E1D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4044" y="527032"/>
            <a:ext cx="989645" cy="900531"/>
          </a:xfrm>
          <a:prstGeom prst="rect">
            <a:avLst/>
          </a:prstGeom>
          <a:noFill/>
          <a:ln>
            <a:noFill/>
          </a:ln>
        </p:spPr>
      </p:pic>
      <p:pic>
        <p:nvPicPr>
          <p:cNvPr id="6" name="Grafik 16" descr="Ein Bild, das Grafiken, Schrift, Grafikdesign, Design enthält.&#10;&#10;Automatisch generierte Beschreibung">
            <a:extLst>
              <a:ext uri="{FF2B5EF4-FFF2-40B4-BE49-F238E27FC236}">
                <a16:creationId xmlns:a16="http://schemas.microsoft.com/office/drawing/2014/main" id="{57FDBFD0-095B-DE29-DABE-FAD971819190}"/>
              </a:ext>
            </a:extLst>
          </p:cNvPr>
          <p:cNvPicPr>
            <a:picLocks noChangeAspect="1"/>
          </p:cNvPicPr>
          <p:nvPr/>
        </p:nvPicPr>
        <p:blipFill>
          <a:blip r:embed="rId3"/>
          <a:stretch>
            <a:fillRect/>
          </a:stretch>
        </p:blipFill>
        <p:spPr>
          <a:xfrm>
            <a:off x="7289661" y="604466"/>
            <a:ext cx="2038112" cy="728077"/>
          </a:xfrm>
          <a:prstGeom prst="rect">
            <a:avLst/>
          </a:prstGeom>
        </p:spPr>
      </p:pic>
      <p:pic>
        <p:nvPicPr>
          <p:cNvPr id="7" name="Picture 6" descr="Company name&#10;&#10;Description automatically generated with medium confidence">
            <a:extLst>
              <a:ext uri="{FF2B5EF4-FFF2-40B4-BE49-F238E27FC236}">
                <a16:creationId xmlns:a16="http://schemas.microsoft.com/office/drawing/2014/main" id="{235FD4E3-9CEB-EF42-DB59-E97403A38965}"/>
              </a:ext>
            </a:extLst>
          </p:cNvPr>
          <p:cNvPicPr>
            <a:picLocks noChangeAspect="1"/>
          </p:cNvPicPr>
          <p:nvPr/>
        </p:nvPicPr>
        <p:blipFill rotWithShape="1">
          <a:blip r:embed="rId4"/>
          <a:srcRect l="49399"/>
          <a:stretch/>
        </p:blipFill>
        <p:spPr>
          <a:xfrm>
            <a:off x="9579428" y="269688"/>
            <a:ext cx="2357363" cy="1397635"/>
          </a:xfrm>
          <a:prstGeom prst="rect">
            <a:avLst/>
          </a:prstGeom>
        </p:spPr>
      </p:pic>
      <p:pic>
        <p:nvPicPr>
          <p:cNvPr id="8" name="Picture 11" descr="Graphical user interface, text, application&#10;&#10;Description automatically generated">
            <a:extLst>
              <a:ext uri="{FF2B5EF4-FFF2-40B4-BE49-F238E27FC236}">
                <a16:creationId xmlns:a16="http://schemas.microsoft.com/office/drawing/2014/main" id="{3DFD49ED-A9BD-6ED2-3820-4CD125E7B32D}"/>
              </a:ext>
            </a:extLst>
          </p:cNvPr>
          <p:cNvPicPr>
            <a:picLocks noChangeAspect="1"/>
          </p:cNvPicPr>
          <p:nvPr/>
        </p:nvPicPr>
        <p:blipFill>
          <a:blip r:embed="rId5"/>
          <a:stretch>
            <a:fillRect/>
          </a:stretch>
        </p:blipFill>
        <p:spPr>
          <a:xfrm>
            <a:off x="486105" y="611591"/>
            <a:ext cx="2484912" cy="899941"/>
          </a:xfrm>
          <a:prstGeom prst="rect">
            <a:avLst/>
          </a:prstGeom>
        </p:spPr>
      </p:pic>
      <p:pic>
        <p:nvPicPr>
          <p:cNvPr id="9" name="Picture 8" descr="Company name&#10;&#10;Description automatically generated with medium confidence">
            <a:extLst>
              <a:ext uri="{FF2B5EF4-FFF2-40B4-BE49-F238E27FC236}">
                <a16:creationId xmlns:a16="http://schemas.microsoft.com/office/drawing/2014/main" id="{C6985043-1D85-3125-B4BE-427D3E6E748B}"/>
              </a:ext>
            </a:extLst>
          </p:cNvPr>
          <p:cNvPicPr>
            <a:picLocks noChangeAspect="1"/>
          </p:cNvPicPr>
          <p:nvPr/>
        </p:nvPicPr>
        <p:blipFill rotWithShape="1">
          <a:blip r:embed="rId4"/>
          <a:srcRect r="51700"/>
          <a:stretch/>
        </p:blipFill>
        <p:spPr>
          <a:xfrm>
            <a:off x="2891937" y="278481"/>
            <a:ext cx="2250183" cy="1397635"/>
          </a:xfrm>
          <a:prstGeom prst="rect">
            <a:avLst/>
          </a:prstGeom>
        </p:spPr>
      </p:pic>
      <p:sp>
        <p:nvSpPr>
          <p:cNvPr id="10" name="TextBox 9"/>
          <p:cNvSpPr txBox="1"/>
          <p:nvPr/>
        </p:nvSpPr>
        <p:spPr>
          <a:xfrm>
            <a:off x="1231249" y="5525457"/>
            <a:ext cx="5086423" cy="523220"/>
          </a:xfrm>
          <a:prstGeom prst="rect">
            <a:avLst/>
          </a:prstGeom>
          <a:noFill/>
        </p:spPr>
        <p:txBody>
          <a:bodyPr wrap="square" rtlCol="0">
            <a:spAutoFit/>
          </a:bodyPr>
          <a:lstStyle/>
          <a:p>
            <a:r>
              <a:rPr lang="mn-MN" sz="1400" dirty="0">
                <a:solidFill>
                  <a:schemeClr val="tx1">
                    <a:lumMod val="95000"/>
                    <a:lumOff val="5000"/>
                  </a:schemeClr>
                </a:solidFill>
                <a:latin typeface="Arial" panose="020B0604020202020204" pitchFamily="34" charset="0"/>
                <a:cs typeface="Arial" panose="020B0604020202020204" pitchFamily="34" charset="0"/>
              </a:rPr>
              <a:t>УЛААНБААТАР ХОТЫН ЕРӨНХИЙ МЕНЕЖЕР БӨГӨӨД ЗАХИРАГЧИЙН АЖЛЫН АЛБАНЫ ДАРГА     Г.БАТЗОРИГ</a:t>
            </a:r>
            <a:endParaRPr lang="en-US" sz="1400" dirty="0">
              <a:solidFill>
                <a:schemeClr val="tx1">
                  <a:lumMod val="95000"/>
                  <a:lumOff val="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3368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16D652-C3DE-46E3-8EA1-04DA5B3B626A}"/>
              </a:ext>
            </a:extLst>
          </p:cNvPr>
          <p:cNvSpPr txBox="1">
            <a:spLocks noGrp="1"/>
          </p:cNvSpPr>
          <p:nvPr>
            <p:ph type="title"/>
          </p:nvPr>
        </p:nvSpPr>
        <p:spPr>
          <a:prstGeom prst="rect">
            <a:avLst/>
          </a:prstGeom>
          <a:noFill/>
        </p:spPr>
        <p:txBody>
          <a:bodyPr wrap="square" lIns="121920" tIns="60960" rIns="121920" bIns="60960" anchor="t">
            <a:spAutoFit/>
          </a:bodyPr>
          <a:lstStyle/>
          <a:p>
            <a:pPr algn="ctr"/>
            <a:r>
              <a:rPr lang="mn-MN" sz="1600" b="1" dirty="0">
                <a:solidFill>
                  <a:srgbClr val="C00000"/>
                </a:solidFill>
                <a:ea typeface="+mn-lt"/>
                <a:cs typeface="+mn-lt"/>
              </a:rPr>
              <a:t>“УЛААНБААТАР ХОТЫН ОРОН СУУЦНЫ ЭРЧИМ ХҮЧНИЙ ҮР АШГИЙГ ДЭЭШЛҮҮЛЭХ НЬ” ТӨСӨЛ</a:t>
            </a:r>
            <a:endParaRPr lang="en-US" sz="1600" b="1" dirty="0">
              <a:solidFill>
                <a:srgbClr val="C00000"/>
              </a:solidFill>
            </a:endParaRPr>
          </a:p>
        </p:txBody>
      </p:sp>
      <p:sp>
        <p:nvSpPr>
          <p:cNvPr id="7" name="Rectangle 6">
            <a:extLst>
              <a:ext uri="{FF2B5EF4-FFF2-40B4-BE49-F238E27FC236}">
                <a16:creationId xmlns:a16="http://schemas.microsoft.com/office/drawing/2014/main" id="{1F9FCA21-32A5-2D49-85CD-825D340735D6}"/>
              </a:ext>
            </a:extLst>
          </p:cNvPr>
          <p:cNvSpPr/>
          <p:nvPr/>
        </p:nvSpPr>
        <p:spPr>
          <a:xfrm rot="16200000">
            <a:off x="3529360" y="3749942"/>
            <a:ext cx="5077676" cy="2271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C0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567219393"/>
              </p:ext>
            </p:extLst>
          </p:nvPr>
        </p:nvGraphicFramePr>
        <p:xfrm>
          <a:off x="351995" y="2140517"/>
          <a:ext cx="5473058" cy="2062480"/>
        </p:xfrm>
        <a:graphic>
          <a:graphicData uri="http://schemas.openxmlformats.org/drawingml/2006/table">
            <a:tbl>
              <a:tblPr firstRow="1" bandRow="1">
                <a:tableStyleId>{5C22544A-7EE6-4342-B048-85BDC9FD1C3A}</a:tableStyleId>
              </a:tblPr>
              <a:tblGrid>
                <a:gridCol w="2736529">
                  <a:extLst>
                    <a:ext uri="{9D8B030D-6E8A-4147-A177-3AD203B41FA5}">
                      <a16:colId xmlns:a16="http://schemas.microsoft.com/office/drawing/2014/main" val="4178840771"/>
                    </a:ext>
                  </a:extLst>
                </a:gridCol>
                <a:gridCol w="2736529">
                  <a:extLst>
                    <a:ext uri="{9D8B030D-6E8A-4147-A177-3AD203B41FA5}">
                      <a16:colId xmlns:a16="http://schemas.microsoft.com/office/drawing/2014/main" val="1670584750"/>
                    </a:ext>
                  </a:extLst>
                </a:gridCol>
              </a:tblGrid>
              <a:tr h="370840">
                <a:tc>
                  <a:txBody>
                    <a:bodyPr/>
                    <a:lstStyle/>
                    <a:p>
                      <a:r>
                        <a:rPr lang="mn-MN" sz="1600" dirty="0">
                          <a:latin typeface="Arial" panose="020B0604020202020204" pitchFamily="34" charset="0"/>
                          <a:cs typeface="Arial" panose="020B0604020202020204" pitchFamily="34" charset="0"/>
                        </a:rPr>
                        <a:t>Хамтран</a:t>
                      </a:r>
                      <a:r>
                        <a:rPr lang="mn-MN" sz="1600" baseline="0" dirty="0">
                          <a:latin typeface="Arial" panose="020B0604020202020204" pitchFamily="34" charset="0"/>
                          <a:cs typeface="Arial" panose="020B0604020202020204" pitchFamily="34" charset="0"/>
                        </a:rPr>
                        <a:t> санхүүжүүлэгч </a:t>
                      </a:r>
                      <a:endParaRPr lang="en-GB" sz="1600" dirty="0">
                        <a:latin typeface="Arial" panose="020B0604020202020204" pitchFamily="34" charset="0"/>
                        <a:cs typeface="Arial" panose="020B0604020202020204" pitchFamily="34" charset="0"/>
                      </a:endParaRPr>
                    </a:p>
                  </a:txBody>
                  <a:tcPr/>
                </a:tc>
                <a:tc>
                  <a:txBody>
                    <a:bodyPr/>
                    <a:lstStyle/>
                    <a:p>
                      <a:r>
                        <a:rPr lang="mn-MN" sz="1600" dirty="0">
                          <a:latin typeface="Arial" panose="020B0604020202020204" pitchFamily="34" charset="0"/>
                          <a:cs typeface="Arial" panose="020B0604020202020204" pitchFamily="34" charset="0"/>
                        </a:rPr>
                        <a:t>Санхүүжилтийн хэмжээ</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6267346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latin typeface="Arial" panose="020B0604020202020204" pitchFamily="34" charset="0"/>
                          <a:cs typeface="Arial" panose="020B0604020202020204" pitchFamily="34" charset="0"/>
                        </a:rPr>
                        <a:t>MAF</a:t>
                      </a:r>
                      <a:r>
                        <a:rPr lang="en-GB" sz="1600" baseline="0" dirty="0">
                          <a:latin typeface="Arial" panose="020B0604020202020204" pitchFamily="34" charset="0"/>
                          <a:cs typeface="Arial" panose="020B0604020202020204" pitchFamily="34" charset="0"/>
                        </a:rPr>
                        <a:t> </a:t>
                      </a:r>
                      <a:r>
                        <a:rPr lang="en-US" sz="1600" baseline="0" dirty="0">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NAMA</a:t>
                      </a:r>
                      <a:r>
                        <a:rPr lang="en-GB" sz="1600" baseline="0" dirty="0">
                          <a:latin typeface="Arial" panose="020B0604020202020204" pitchFamily="34" charset="0"/>
                          <a:cs typeface="Arial" panose="020B0604020202020204" pitchFamily="34" charset="0"/>
                        </a:rPr>
                        <a:t>) </a:t>
                      </a:r>
                      <a:r>
                        <a:rPr lang="mn-MN" sz="1600" baseline="0" dirty="0">
                          <a:latin typeface="Arial" panose="020B0604020202020204" pitchFamily="34" charset="0"/>
                          <a:cs typeface="Arial" panose="020B0604020202020204" pitchFamily="34" charset="0"/>
                        </a:rPr>
                        <a:t>олон улсын байгууллага</a:t>
                      </a:r>
                      <a:endParaRPr lang="en-GB" sz="1600" dirty="0">
                        <a:latin typeface="Arial" panose="020B0604020202020204" pitchFamily="34" charset="0"/>
                        <a:cs typeface="Arial" panose="020B0604020202020204" pitchFamily="34" charset="0"/>
                      </a:endParaRPr>
                    </a:p>
                  </a:txBody>
                  <a:tcPr/>
                </a:tc>
                <a:tc>
                  <a:txBody>
                    <a:bodyPr/>
                    <a:lstStyle/>
                    <a:p>
                      <a:r>
                        <a:rPr lang="mn-MN" sz="1600" dirty="0">
                          <a:latin typeface="Arial" panose="020B0604020202020204" pitchFamily="34" charset="0"/>
                          <a:cs typeface="Arial" panose="020B0604020202020204" pitchFamily="34" charset="0"/>
                        </a:rPr>
                        <a:t>18 сая евро </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0485431"/>
                  </a:ext>
                </a:extLst>
              </a:tr>
              <a:tr h="370840">
                <a:tc>
                  <a:txBody>
                    <a:bodyPr/>
                    <a:lstStyle/>
                    <a:p>
                      <a:r>
                        <a:rPr lang="mn-MN" sz="1600" dirty="0">
                          <a:latin typeface="Arial" panose="020B0604020202020204" pitchFamily="34" charset="0"/>
                          <a:cs typeface="Arial" panose="020B0604020202020204" pitchFamily="34" charset="0"/>
                        </a:rPr>
                        <a:t>БХБЯ </a:t>
                      </a:r>
                      <a:r>
                        <a:rPr lang="en-GB" sz="1600" dirty="0">
                          <a:latin typeface="Arial" panose="020B0604020202020204" pitchFamily="34" charset="0"/>
                          <a:cs typeface="Arial" panose="020B0604020202020204" pitchFamily="34" charset="0"/>
                        </a:rPr>
                        <a:t>(</a:t>
                      </a:r>
                      <a:r>
                        <a:rPr lang="mn-MN" sz="1600" dirty="0">
                          <a:latin typeface="Arial" panose="020B0604020202020204" pitchFamily="34" charset="0"/>
                          <a:cs typeface="Arial" panose="020B0604020202020204" pitchFamily="34" charset="0"/>
                        </a:rPr>
                        <a:t>хуучин</a:t>
                      </a:r>
                      <a:r>
                        <a:rPr lang="mn-MN" sz="1600" baseline="0" dirty="0">
                          <a:latin typeface="Arial" panose="020B0604020202020204" pitchFamily="34" charset="0"/>
                          <a:cs typeface="Arial" panose="020B0604020202020204" pitchFamily="34" charset="0"/>
                        </a:rPr>
                        <a:t> нэрээр</a:t>
                      </a:r>
                      <a:r>
                        <a:rPr lang="en-GB" sz="1600" dirty="0">
                          <a:latin typeface="Arial" panose="020B0604020202020204" pitchFamily="34" charset="0"/>
                          <a:cs typeface="Arial" panose="020B0604020202020204" pitchFamily="34" charset="0"/>
                        </a:rPr>
                        <a:t>)</a:t>
                      </a:r>
                    </a:p>
                  </a:txBody>
                  <a:tcPr/>
                </a:tc>
                <a:tc>
                  <a:txBody>
                    <a:bodyPr/>
                    <a:lstStyle/>
                    <a:p>
                      <a:r>
                        <a:rPr lang="mn-MN" sz="1600" dirty="0">
                          <a:latin typeface="Arial" panose="020B0604020202020204" pitchFamily="34" charset="0"/>
                          <a:cs typeface="Arial" panose="020B0604020202020204" pitchFamily="34" charset="0"/>
                        </a:rPr>
                        <a:t>8 сая евро </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84238256"/>
                  </a:ext>
                </a:extLst>
              </a:tr>
              <a:tr h="370840">
                <a:tc>
                  <a:txBody>
                    <a:bodyPr/>
                    <a:lstStyle/>
                    <a:p>
                      <a:r>
                        <a:rPr lang="mn-MN" sz="1600" dirty="0">
                          <a:latin typeface="Arial" panose="020B0604020202020204" pitchFamily="34" charset="0"/>
                          <a:cs typeface="Arial" panose="020B0604020202020204" pitchFamily="34" charset="0"/>
                        </a:rPr>
                        <a:t>УБЗАА </a:t>
                      </a:r>
                      <a:endParaRPr lang="en-GB" sz="1600" dirty="0">
                        <a:latin typeface="Arial" panose="020B0604020202020204" pitchFamily="34" charset="0"/>
                        <a:cs typeface="Arial" panose="020B0604020202020204" pitchFamily="34" charset="0"/>
                      </a:endParaRPr>
                    </a:p>
                  </a:txBody>
                  <a:tcPr/>
                </a:tc>
                <a:tc>
                  <a:txBody>
                    <a:bodyPr/>
                    <a:lstStyle/>
                    <a:p>
                      <a:r>
                        <a:rPr lang="mn-MN" sz="1600" dirty="0">
                          <a:latin typeface="Arial" panose="020B0604020202020204" pitchFamily="34" charset="0"/>
                          <a:cs typeface="Arial" panose="020B0604020202020204" pitchFamily="34" charset="0"/>
                        </a:rPr>
                        <a:t>6.5 сая евро</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15403757"/>
                  </a:ext>
                </a:extLst>
              </a:tr>
              <a:tr h="370840">
                <a:tc>
                  <a:txBody>
                    <a:bodyPr/>
                    <a:lstStyle/>
                    <a:p>
                      <a:r>
                        <a:rPr lang="mn-MN" sz="1600" dirty="0">
                          <a:latin typeface="Arial" panose="020B0604020202020204" pitchFamily="34" charset="0"/>
                          <a:cs typeface="Arial" panose="020B0604020202020204" pitchFamily="34" charset="0"/>
                        </a:rPr>
                        <a:t>Нийт </a:t>
                      </a:r>
                      <a:endParaRPr lang="en-GB" sz="1600" dirty="0">
                        <a:latin typeface="Arial" panose="020B0604020202020204" pitchFamily="34" charset="0"/>
                        <a:cs typeface="Arial" panose="020B0604020202020204" pitchFamily="34" charset="0"/>
                      </a:endParaRPr>
                    </a:p>
                  </a:txBody>
                  <a:tcPr/>
                </a:tc>
                <a:tc>
                  <a:txBody>
                    <a:bodyPr/>
                    <a:lstStyle/>
                    <a:p>
                      <a:r>
                        <a:rPr lang="mn-MN" sz="1600" dirty="0">
                          <a:latin typeface="Arial" panose="020B0604020202020204" pitchFamily="34" charset="0"/>
                          <a:cs typeface="Arial" panose="020B0604020202020204" pitchFamily="34" charset="0"/>
                        </a:rPr>
                        <a:t>32.5 сая евро</a:t>
                      </a:r>
                      <a:r>
                        <a:rPr lang="mn-MN" sz="1600" baseline="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5377238"/>
                  </a:ext>
                </a:extLst>
              </a:tr>
            </a:tbl>
          </a:graphicData>
        </a:graphic>
      </p:graphicFrame>
      <p:sp>
        <p:nvSpPr>
          <p:cNvPr id="10" name="Textplatzhalter 14">
            <a:extLst>
              <a:ext uri="{FF2B5EF4-FFF2-40B4-BE49-F238E27FC236}">
                <a16:creationId xmlns:a16="http://schemas.microsoft.com/office/drawing/2014/main" id="{94C14D75-E41A-469D-80A7-96709864C745}"/>
              </a:ext>
            </a:extLst>
          </p:cNvPr>
          <p:cNvSpPr txBox="1">
            <a:spLocks/>
          </p:cNvSpPr>
          <p:nvPr/>
        </p:nvSpPr>
        <p:spPr bwMode="gray">
          <a:xfrm>
            <a:off x="288340" y="4433106"/>
            <a:ext cx="5409601" cy="318347"/>
          </a:xfrm>
          <a:prstGeom prst="rect">
            <a:avLst/>
          </a:prstGeom>
        </p:spPr>
        <p:txBody>
          <a:bodyPr vert="horz" lIns="0" tIns="0" rIns="96000" bIns="0" rtlCol="0" anchor="t">
            <a:noAutofit/>
          </a:bodyPr>
          <a:lstStyle>
            <a:lvl1pPr marL="0" indent="0" algn="l" defTabSz="685800" rtl="0" eaLnBrk="1" latinLnBrk="0" hangingPunct="1">
              <a:lnSpc>
                <a:spcPct val="90000"/>
              </a:lnSpc>
              <a:spcBef>
                <a:spcPts val="600"/>
              </a:spcBef>
              <a:buFont typeface="Arial" panose="020B0604020202020204" pitchFamily="34" charset="0"/>
              <a:buNone/>
              <a:defRPr lang="de-DE" sz="1200" kern="120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mn-MN" sz="1600" dirty="0">
                <a:latin typeface="Arial" panose="020B0604020202020204" pitchFamily="34" charset="0"/>
                <a:cs typeface="Arial" panose="020B0604020202020204" pitchFamily="34" charset="0"/>
              </a:rPr>
              <a:t>ТӨСЛИЙН ХУГАЦАА 2022-2</a:t>
            </a:r>
            <a:r>
              <a:rPr lang="en-GB" sz="1600" dirty="0">
                <a:latin typeface="Arial" panose="020B0604020202020204" pitchFamily="34" charset="0"/>
                <a:cs typeface="Arial" panose="020B0604020202020204" pitchFamily="34" charset="0"/>
              </a:rPr>
              <a:t>027 = 5 ЖИЛ</a:t>
            </a:r>
            <a:endParaRPr lang="en-GB" sz="400" dirty="0">
              <a:latin typeface="Arial" panose="020B0604020202020204" pitchFamily="34" charset="0"/>
              <a:cs typeface="Arial" panose="020B0604020202020204" pitchFamily="34" charset="0"/>
            </a:endParaRPr>
          </a:p>
        </p:txBody>
      </p:sp>
      <p:pic>
        <p:nvPicPr>
          <p:cNvPr id="11" name="Grafik 28" descr="Ein Bild, das Grafiken, Schrift, Grafikdesign, Design enthält.&#10;&#10;Automatisch generierte Beschreibung">
            <a:extLst>
              <a:ext uri="{FF2B5EF4-FFF2-40B4-BE49-F238E27FC236}">
                <a16:creationId xmlns:a16="http://schemas.microsoft.com/office/drawing/2014/main" id="{2288BC31-0A5F-DF2B-03BF-9E512C97320F}"/>
              </a:ext>
            </a:extLst>
          </p:cNvPr>
          <p:cNvPicPr>
            <a:picLocks noChangeAspect="1"/>
          </p:cNvPicPr>
          <p:nvPr/>
        </p:nvPicPr>
        <p:blipFill>
          <a:blip r:embed="rId2"/>
          <a:stretch>
            <a:fillRect/>
          </a:stretch>
        </p:blipFill>
        <p:spPr>
          <a:xfrm>
            <a:off x="240283" y="1183635"/>
            <a:ext cx="2038112" cy="728077"/>
          </a:xfrm>
          <a:prstGeom prst="rect">
            <a:avLst/>
          </a:prstGeom>
        </p:spPr>
      </p:pic>
      <p:pic>
        <p:nvPicPr>
          <p:cNvPr id="12" name="Picture 11" descr="Graphical user interface, text, application&#10;&#10;Description automatically generated">
            <a:extLst>
              <a:ext uri="{FF2B5EF4-FFF2-40B4-BE49-F238E27FC236}">
                <a16:creationId xmlns:a16="http://schemas.microsoft.com/office/drawing/2014/main" id="{BDD1DD8F-13DE-C399-4D28-32D8ECE41010}"/>
              </a:ext>
            </a:extLst>
          </p:cNvPr>
          <p:cNvPicPr>
            <a:picLocks noChangeAspect="1"/>
          </p:cNvPicPr>
          <p:nvPr/>
        </p:nvPicPr>
        <p:blipFill>
          <a:blip r:embed="rId3"/>
          <a:stretch>
            <a:fillRect/>
          </a:stretch>
        </p:blipFill>
        <p:spPr>
          <a:xfrm>
            <a:off x="2305424" y="1029547"/>
            <a:ext cx="2484912" cy="899941"/>
          </a:xfrm>
          <a:prstGeom prst="rect">
            <a:avLst/>
          </a:prstGeom>
        </p:spPr>
      </p:pic>
      <p:pic>
        <p:nvPicPr>
          <p:cNvPr id="13" name="Picture 14">
            <a:extLst>
              <a:ext uri="{FF2B5EF4-FFF2-40B4-BE49-F238E27FC236}">
                <a16:creationId xmlns:a16="http://schemas.microsoft.com/office/drawing/2014/main" id="{FF5BDB56-1CDB-4C43-893A-35F972F7E20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3680" y="1090369"/>
            <a:ext cx="989645" cy="900531"/>
          </a:xfrm>
          <a:prstGeom prst="rect">
            <a:avLst/>
          </a:prstGeom>
          <a:noFill/>
          <a:ln>
            <a:noFill/>
          </a:ln>
        </p:spPr>
      </p:pic>
      <p:sp>
        <p:nvSpPr>
          <p:cNvPr id="14" name="Title 12">
            <a:extLst>
              <a:ext uri="{FF2B5EF4-FFF2-40B4-BE49-F238E27FC236}">
                <a16:creationId xmlns:a16="http://schemas.microsoft.com/office/drawing/2014/main" id="{85B381BE-6296-1D4B-BA28-ACB38229376E}"/>
              </a:ext>
            </a:extLst>
          </p:cNvPr>
          <p:cNvSpPr txBox="1">
            <a:spLocks/>
          </p:cNvSpPr>
          <p:nvPr/>
        </p:nvSpPr>
        <p:spPr bwMode="gray">
          <a:xfrm>
            <a:off x="8301040" y="1571435"/>
            <a:ext cx="754625" cy="357252"/>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pPr algn="ctr"/>
            <a:r>
              <a:rPr lang="en-US" sz="4267" dirty="0">
                <a:solidFill>
                  <a:srgbClr val="C00000"/>
                </a:solidFill>
                <a:effectLst>
                  <a:outerShdw blurRad="50800" dist="38100" dir="2700000" algn="tl" rotWithShape="0">
                    <a:prstClr val="black">
                      <a:alpha val="40000"/>
                    </a:prstClr>
                  </a:outerShdw>
                </a:effectLst>
                <a:latin typeface="+mn-lt"/>
              </a:rPr>
              <a:t>1</a:t>
            </a:r>
          </a:p>
        </p:txBody>
      </p:sp>
      <p:sp>
        <p:nvSpPr>
          <p:cNvPr id="15" name="Oval 14">
            <a:extLst>
              <a:ext uri="{FF2B5EF4-FFF2-40B4-BE49-F238E27FC236}">
                <a16:creationId xmlns:a16="http://schemas.microsoft.com/office/drawing/2014/main" id="{980950CC-39D2-9C43-915E-E523F3F45EB0}"/>
              </a:ext>
            </a:extLst>
          </p:cNvPr>
          <p:cNvSpPr>
            <a:spLocks noChangeAspect="1"/>
          </p:cNvSpPr>
          <p:nvPr/>
        </p:nvSpPr>
        <p:spPr>
          <a:xfrm>
            <a:off x="9143255" y="1272012"/>
            <a:ext cx="670207" cy="669688"/>
          </a:xfrm>
          <a:prstGeom prst="ellipse">
            <a:avLst/>
          </a:prstGeom>
          <a:noFill/>
          <a:ln w="381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6" name="Straight Connector 15">
            <a:extLst>
              <a:ext uri="{FF2B5EF4-FFF2-40B4-BE49-F238E27FC236}">
                <a16:creationId xmlns:a16="http://schemas.microsoft.com/office/drawing/2014/main" id="{D2239548-E0EC-6B47-B0CC-A79D09109D6D}"/>
              </a:ext>
            </a:extLst>
          </p:cNvPr>
          <p:cNvCxnSpPr>
            <a:cxnSpLocks/>
            <a:endCxn id="15" idx="2"/>
          </p:cNvCxnSpPr>
          <p:nvPr/>
        </p:nvCxnSpPr>
        <p:spPr>
          <a:xfrm>
            <a:off x="8792487" y="1606856"/>
            <a:ext cx="350768" cy="0"/>
          </a:xfrm>
          <a:prstGeom prst="line">
            <a:avLst/>
          </a:prstGeom>
          <a:ln w="38100" cmpd="dbl"/>
        </p:spPr>
        <p:style>
          <a:lnRef idx="1">
            <a:schemeClr val="accent1"/>
          </a:lnRef>
          <a:fillRef idx="0">
            <a:schemeClr val="accent1"/>
          </a:fillRef>
          <a:effectRef idx="0">
            <a:schemeClr val="accent1"/>
          </a:effectRef>
          <a:fontRef idx="minor">
            <a:schemeClr val="tx1"/>
          </a:fontRef>
        </p:style>
      </p:cxnSp>
      <p:sp>
        <p:nvSpPr>
          <p:cNvPr id="17" name="Title 12">
            <a:extLst>
              <a:ext uri="{FF2B5EF4-FFF2-40B4-BE49-F238E27FC236}">
                <a16:creationId xmlns:a16="http://schemas.microsoft.com/office/drawing/2014/main" id="{12A58F86-40C3-BC44-9671-BCA93681D5F8}"/>
              </a:ext>
            </a:extLst>
          </p:cNvPr>
          <p:cNvSpPr txBox="1">
            <a:spLocks/>
          </p:cNvSpPr>
          <p:nvPr/>
        </p:nvSpPr>
        <p:spPr bwMode="gray">
          <a:xfrm>
            <a:off x="8147358" y="3332915"/>
            <a:ext cx="754625" cy="357252"/>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pPr algn="ctr"/>
            <a:r>
              <a:rPr lang="en-US" sz="4267" dirty="0">
                <a:solidFill>
                  <a:srgbClr val="C00000"/>
                </a:solidFill>
                <a:effectLst>
                  <a:outerShdw blurRad="50800" dist="38100" dir="2700000" algn="tl" rotWithShape="0">
                    <a:prstClr val="black">
                      <a:alpha val="40000"/>
                    </a:prstClr>
                  </a:outerShdw>
                </a:effectLst>
                <a:latin typeface="+mn-lt"/>
              </a:rPr>
              <a:t>2</a:t>
            </a:r>
          </a:p>
        </p:txBody>
      </p:sp>
      <p:cxnSp>
        <p:nvCxnSpPr>
          <p:cNvPr id="18" name="Straight Connector 17">
            <a:extLst>
              <a:ext uri="{FF2B5EF4-FFF2-40B4-BE49-F238E27FC236}">
                <a16:creationId xmlns:a16="http://schemas.microsoft.com/office/drawing/2014/main" id="{3677D5E2-E072-714B-B8F5-2066C4263702}"/>
              </a:ext>
            </a:extLst>
          </p:cNvPr>
          <p:cNvCxnSpPr>
            <a:cxnSpLocks/>
          </p:cNvCxnSpPr>
          <p:nvPr/>
        </p:nvCxnSpPr>
        <p:spPr>
          <a:xfrm>
            <a:off x="8792487" y="3358091"/>
            <a:ext cx="350768" cy="0"/>
          </a:xfrm>
          <a:prstGeom prst="line">
            <a:avLst/>
          </a:prstGeom>
          <a:ln w="38100" cmpd="dbl"/>
        </p:spPr>
        <p:style>
          <a:lnRef idx="1">
            <a:schemeClr val="accent1"/>
          </a:lnRef>
          <a:fillRef idx="0">
            <a:schemeClr val="accent1"/>
          </a:fillRef>
          <a:effectRef idx="0">
            <a:schemeClr val="accent1"/>
          </a:effectRef>
          <a:fontRef idx="minor">
            <a:schemeClr val="tx1"/>
          </a:fontRef>
        </p:style>
      </p:cxnSp>
      <p:sp>
        <p:nvSpPr>
          <p:cNvPr id="19" name="Title 12">
            <a:extLst>
              <a:ext uri="{FF2B5EF4-FFF2-40B4-BE49-F238E27FC236}">
                <a16:creationId xmlns:a16="http://schemas.microsoft.com/office/drawing/2014/main" id="{C3496A23-CAE1-F548-9726-62CA6CE2AAAD}"/>
              </a:ext>
            </a:extLst>
          </p:cNvPr>
          <p:cNvSpPr txBox="1">
            <a:spLocks/>
          </p:cNvSpPr>
          <p:nvPr/>
        </p:nvSpPr>
        <p:spPr bwMode="gray">
          <a:xfrm>
            <a:off x="8301040" y="5108575"/>
            <a:ext cx="754625" cy="357252"/>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pPr algn="ctr"/>
            <a:r>
              <a:rPr lang="en-US" sz="4267" dirty="0">
                <a:solidFill>
                  <a:srgbClr val="C00000"/>
                </a:solidFill>
                <a:effectLst>
                  <a:outerShdw blurRad="50800" dist="38100" dir="2700000" algn="tl" rotWithShape="0">
                    <a:prstClr val="black">
                      <a:alpha val="40000"/>
                    </a:prstClr>
                  </a:outerShdw>
                </a:effectLst>
                <a:latin typeface="+mn-lt"/>
              </a:rPr>
              <a:t>3</a:t>
            </a:r>
          </a:p>
        </p:txBody>
      </p:sp>
      <p:cxnSp>
        <p:nvCxnSpPr>
          <p:cNvPr id="20" name="Straight Connector 19">
            <a:extLst>
              <a:ext uri="{FF2B5EF4-FFF2-40B4-BE49-F238E27FC236}">
                <a16:creationId xmlns:a16="http://schemas.microsoft.com/office/drawing/2014/main" id="{120476A0-5C5B-6F49-9E3D-F4D2A2AB4D41}"/>
              </a:ext>
            </a:extLst>
          </p:cNvPr>
          <p:cNvCxnSpPr>
            <a:cxnSpLocks/>
            <a:endCxn id="23" idx="2"/>
          </p:cNvCxnSpPr>
          <p:nvPr/>
        </p:nvCxnSpPr>
        <p:spPr>
          <a:xfrm>
            <a:off x="8792487" y="5143996"/>
            <a:ext cx="350768" cy="0"/>
          </a:xfrm>
          <a:prstGeom prst="line">
            <a:avLst/>
          </a:prstGeom>
          <a:ln w="38100" cmpd="dbl"/>
        </p:spPr>
        <p:style>
          <a:lnRef idx="1">
            <a:schemeClr val="accent1"/>
          </a:lnRef>
          <a:fillRef idx="0">
            <a:schemeClr val="accent1"/>
          </a:fillRef>
          <a:effectRef idx="0">
            <a:schemeClr val="accent1"/>
          </a:effectRef>
          <a:fontRef idx="minor">
            <a:schemeClr val="tx1"/>
          </a:fontRef>
        </p:style>
      </p:cxnSp>
      <p:pic>
        <p:nvPicPr>
          <p:cNvPr id="21" name="Picture 6" descr="Construction, decorating, flooring, painting, refurbishment, renovation, repair  icon - Download on Iconfinder">
            <a:extLst>
              <a:ext uri="{FF2B5EF4-FFF2-40B4-BE49-F238E27FC236}">
                <a16:creationId xmlns:a16="http://schemas.microsoft.com/office/drawing/2014/main" id="{896A01F7-E95A-4D27-AA09-6D5DB7E9A9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45363" y="1364087"/>
            <a:ext cx="480000" cy="48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Bildergebnis für icon greenhouse gas emission reduction">
            <a:extLst>
              <a:ext uri="{FF2B5EF4-FFF2-40B4-BE49-F238E27FC236}">
                <a16:creationId xmlns:a16="http://schemas.microsoft.com/office/drawing/2014/main" id="{DEF44920-FB27-4D43-B2C3-21A7705922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489" t="26717" r="22082" b="26316"/>
          <a:stretch/>
        </p:blipFill>
        <p:spPr bwMode="auto">
          <a:xfrm>
            <a:off x="9209345" y="4881312"/>
            <a:ext cx="552841" cy="485987"/>
          </a:xfrm>
          <a:prstGeom prst="rect">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A7D53DA4-4D3B-0F43-871F-779A76E1674F}"/>
              </a:ext>
            </a:extLst>
          </p:cNvPr>
          <p:cNvSpPr>
            <a:spLocks noChangeAspect="1"/>
          </p:cNvSpPr>
          <p:nvPr/>
        </p:nvSpPr>
        <p:spPr>
          <a:xfrm>
            <a:off x="9143255" y="4809152"/>
            <a:ext cx="670207" cy="669688"/>
          </a:xfrm>
          <a:prstGeom prst="ellipse">
            <a:avLst/>
          </a:prstGeom>
          <a:noFill/>
          <a:ln w="381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24" name="Picture 4" descr="183 Revolving fund Images, Stock Photos &amp; Vectors | Shutterstock">
            <a:extLst>
              <a:ext uri="{FF2B5EF4-FFF2-40B4-BE49-F238E27FC236}">
                <a16:creationId xmlns:a16="http://schemas.microsoft.com/office/drawing/2014/main" id="{243043FA-D8E8-4CEF-B108-C0570E8D503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2145" t="20339" r="20364" b="25075"/>
          <a:stretch/>
        </p:blipFill>
        <p:spPr bwMode="auto">
          <a:xfrm>
            <a:off x="9215333" y="3075740"/>
            <a:ext cx="566041" cy="578797"/>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2695F0E4-0F15-EE4E-8ED5-407863D228A3}"/>
              </a:ext>
            </a:extLst>
          </p:cNvPr>
          <p:cNvSpPr>
            <a:spLocks noChangeAspect="1"/>
          </p:cNvSpPr>
          <p:nvPr/>
        </p:nvSpPr>
        <p:spPr>
          <a:xfrm>
            <a:off x="9143255" y="3013001"/>
            <a:ext cx="670207" cy="669688"/>
          </a:xfrm>
          <a:prstGeom prst="ellipse">
            <a:avLst/>
          </a:prstGeom>
          <a:noFill/>
          <a:ln w="381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6" name="Title 12">
            <a:extLst>
              <a:ext uri="{FF2B5EF4-FFF2-40B4-BE49-F238E27FC236}">
                <a16:creationId xmlns:a16="http://schemas.microsoft.com/office/drawing/2014/main" id="{A6198FA2-B52C-DE49-8CB4-DDBE7EF69DCA}"/>
              </a:ext>
            </a:extLst>
          </p:cNvPr>
          <p:cNvSpPr txBox="1">
            <a:spLocks/>
          </p:cNvSpPr>
          <p:nvPr/>
        </p:nvSpPr>
        <p:spPr bwMode="gray">
          <a:xfrm>
            <a:off x="5588785" y="879340"/>
            <a:ext cx="6758171" cy="357252"/>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pPr algn="ctr"/>
            <a:r>
              <a:rPr lang="en-US" sz="2667" dirty="0">
                <a:solidFill>
                  <a:srgbClr val="C80F0F"/>
                </a:solidFill>
                <a:latin typeface="Arial" panose="020B0604020202020204" pitchFamily="34" charset="0"/>
                <a:cs typeface="Arial" panose="020B0604020202020204" pitchFamily="34" charset="0"/>
              </a:rPr>
              <a:t>ТӨСЛИЙН ЗОРИЛГО</a:t>
            </a:r>
          </a:p>
        </p:txBody>
      </p:sp>
      <p:sp>
        <p:nvSpPr>
          <p:cNvPr id="27" name="Rectangle 26">
            <a:extLst>
              <a:ext uri="{FF2B5EF4-FFF2-40B4-BE49-F238E27FC236}">
                <a16:creationId xmlns:a16="http://schemas.microsoft.com/office/drawing/2014/main" id="{8214F80D-7942-F847-8DA8-1F97BDCB9FFC}"/>
              </a:ext>
            </a:extLst>
          </p:cNvPr>
          <p:cNvSpPr/>
          <p:nvPr/>
        </p:nvSpPr>
        <p:spPr>
          <a:xfrm>
            <a:off x="6139861" y="2023457"/>
            <a:ext cx="5831607" cy="1009507"/>
          </a:xfrm>
          <a:prstGeom prst="rect">
            <a:avLst/>
          </a:prstGeom>
        </p:spPr>
        <p:txBody>
          <a:bodyPr wrap="square" lIns="121920" tIns="60960" rIns="121920" bIns="60960" anchor="t">
            <a:spAutoFit/>
          </a:bodyPr>
          <a:lstStyle/>
          <a:p>
            <a:pPr algn="ctr">
              <a:lnSpc>
                <a:spcPct val="90000"/>
              </a:lnSpc>
            </a:pPr>
            <a:r>
              <a:rPr lang="mn-MN" sz="1600" dirty="0">
                <a:latin typeface="Arial" panose="020B0604020202020204" pitchFamily="34" charset="0"/>
                <a:ea typeface="+mn-lt"/>
                <a:cs typeface="Arial" panose="020B0604020202020204" pitchFamily="34" charset="0"/>
              </a:rPr>
              <a:t>Дулааны техникийн шинэчлэлт </a:t>
            </a:r>
            <a:r>
              <a:rPr lang="en-US" sz="1600" dirty="0">
                <a:latin typeface="Arial" panose="020B0604020202020204" pitchFamily="34" charset="0"/>
                <a:ea typeface="+mn-lt"/>
                <a:cs typeface="Arial" panose="020B0604020202020204" pitchFamily="34" charset="0"/>
              </a:rPr>
              <a:t>(</a:t>
            </a:r>
            <a:r>
              <a:rPr lang="mn-MN" sz="1600" dirty="0">
                <a:latin typeface="Arial" panose="020B0604020202020204" pitchFamily="34" charset="0"/>
                <a:ea typeface="+mn-lt"/>
                <a:cs typeface="Arial" panose="020B0604020202020204" pitchFamily="34" charset="0"/>
              </a:rPr>
              <a:t>ДТШ</a:t>
            </a:r>
            <a:r>
              <a:rPr lang="en-US" sz="1600" dirty="0">
                <a:latin typeface="Arial" panose="020B0604020202020204" pitchFamily="34" charset="0"/>
                <a:ea typeface="+mn-lt"/>
                <a:cs typeface="Arial" panose="020B0604020202020204" pitchFamily="34" charset="0"/>
              </a:rPr>
              <a:t>)</a:t>
            </a:r>
            <a:r>
              <a:rPr lang="mn-MN" sz="1600" dirty="0">
                <a:latin typeface="Arial" panose="020B0604020202020204" pitchFamily="34" charset="0"/>
                <a:ea typeface="+mn-lt"/>
                <a:cs typeface="Arial" panose="020B0604020202020204" pitchFamily="34" charset="0"/>
              </a:rPr>
              <a:t>-ийн томоохон хэмжээний хөтөлбөрийг "Үсрэлт"-тэйгээр эхлүүлж, эрчим хүчний хэмнэлттэй хөрөнгө оруулалтыг нэмэгдүүлэх зах зээлийн нөхцлийг бүрдүүлнэ.</a:t>
            </a:r>
            <a:endParaRPr lang="en-US" sz="1600"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F07BCD9-4FC0-5647-9A1B-1BD4C6B21516}"/>
              </a:ext>
            </a:extLst>
          </p:cNvPr>
          <p:cNvSpPr/>
          <p:nvPr/>
        </p:nvSpPr>
        <p:spPr>
          <a:xfrm>
            <a:off x="6300810" y="3679749"/>
            <a:ext cx="5509708" cy="1009507"/>
          </a:xfrm>
          <a:prstGeom prst="rect">
            <a:avLst/>
          </a:prstGeom>
        </p:spPr>
        <p:txBody>
          <a:bodyPr wrap="square" lIns="121920" tIns="60960" rIns="121920" bIns="60960" anchor="t">
            <a:spAutoFit/>
          </a:bodyPr>
          <a:lstStyle/>
          <a:p>
            <a:pPr algn="ctr">
              <a:lnSpc>
                <a:spcPct val="90000"/>
              </a:lnSpc>
            </a:pPr>
            <a:r>
              <a:rPr lang="mn-MN" sz="1600" dirty="0">
                <a:latin typeface="Arial" panose="020B0604020202020204" pitchFamily="34" charset="0"/>
                <a:ea typeface="+mn-lt"/>
                <a:cs typeface="Arial" panose="020B0604020202020204" pitchFamily="34" charset="0"/>
              </a:rPr>
              <a:t>ДТШ-ийн урьдчилсан зардлыг нөхөхөд туслах санхүүгийн механизмыг бий болгож, сэргээн засварлах ажлыг өргөжүүлэхийн тулд төрийн болон хувийн хэвшлийн санхүүжилтийг дайчлах</a:t>
            </a:r>
            <a:endParaRPr lang="en-US" sz="1600" dirty="0">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D066C3A4-124E-2D48-8168-24788A3A75A0}"/>
              </a:ext>
            </a:extLst>
          </p:cNvPr>
          <p:cNvSpPr/>
          <p:nvPr/>
        </p:nvSpPr>
        <p:spPr>
          <a:xfrm>
            <a:off x="6300809" y="5468248"/>
            <a:ext cx="5509708" cy="566309"/>
          </a:xfrm>
          <a:prstGeom prst="rect">
            <a:avLst/>
          </a:prstGeom>
        </p:spPr>
        <p:txBody>
          <a:bodyPr wrap="square" lIns="121920" tIns="60960" rIns="121920" bIns="60960" anchor="t">
            <a:spAutoFit/>
          </a:bodyPr>
          <a:lstStyle/>
          <a:p>
            <a:pPr algn="ctr">
              <a:lnSpc>
                <a:spcPct val="90000"/>
              </a:lnSpc>
            </a:pPr>
            <a:r>
              <a:rPr lang="en-US" sz="1600" dirty="0">
                <a:ea typeface="+mn-lt"/>
                <a:cs typeface="+mn-lt"/>
              </a:rPr>
              <a:t> </a:t>
            </a:r>
            <a:r>
              <a:rPr lang="en-US" sz="1600" dirty="0">
                <a:latin typeface="Arial" panose="020B0604020202020204" pitchFamily="34" charset="0"/>
                <a:ea typeface="+mn-lt"/>
                <a:cs typeface="Arial" panose="020B0604020202020204" pitchFamily="34" charset="0"/>
              </a:rPr>
              <a:t>Орон сууцны дулааны хэрэгцээг бууруулах замаар хүлэмжийн хийн ялгарлыг бууруулна.</a:t>
            </a:r>
            <a:endParaRPr lang="en-US" sz="1600" dirty="0">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C133DB98-7FBD-E1DE-CED9-B2B1546BDC20}"/>
              </a:ext>
            </a:extLst>
          </p:cNvPr>
          <p:cNvPicPr>
            <a:picLocks noChangeAspect="1"/>
          </p:cNvPicPr>
          <p:nvPr/>
        </p:nvPicPr>
        <p:blipFill>
          <a:blip r:embed="rId8"/>
          <a:stretch>
            <a:fillRect/>
          </a:stretch>
        </p:blipFill>
        <p:spPr>
          <a:xfrm>
            <a:off x="307371" y="4808436"/>
            <a:ext cx="5390570" cy="1781901"/>
          </a:xfrm>
          <a:prstGeom prst="rect">
            <a:avLst/>
          </a:prstGeom>
        </p:spPr>
      </p:pic>
    </p:spTree>
    <p:extLst>
      <p:ext uri="{BB962C8B-B14F-4D97-AF65-F5344CB8AC3E}">
        <p14:creationId xmlns:p14="http://schemas.microsoft.com/office/powerpoint/2010/main" val="148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P spid="19" grpId="0"/>
      <p:bldP spid="23" grpId="0" animBg="1"/>
      <p:bldP spid="25" grpId="0" animBg="1"/>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903F4-F9A2-8A27-F13F-8C1B495F230C}"/>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00920E73-BA8D-F1A4-7D02-84C995CA1FC1}"/>
              </a:ext>
            </a:extLst>
          </p:cNvPr>
          <p:cNvSpPr>
            <a:spLocks noChangeArrowheads="1"/>
          </p:cNvSpPr>
          <p:nvPr/>
        </p:nvSpPr>
        <p:spPr bwMode="auto">
          <a:xfrm>
            <a:off x="2663828" y="1646581"/>
            <a:ext cx="138564" cy="277129"/>
          </a:xfrm>
          <a:prstGeom prst="rect">
            <a:avLst/>
          </a:prstGeom>
          <a:noFill/>
          <a:ln>
            <a:noFill/>
          </a:ln>
          <a:effectLst/>
        </p:spPr>
        <p:txBody>
          <a:bodyPr wrap="none" lIns="68580" tIns="34291" rIns="68580" bIns="34291" anchor="ctr">
            <a:spAutoFit/>
          </a:bodyPr>
          <a:lstStyle/>
          <a:p>
            <a:pPr defTabSz="342891">
              <a:defRPr/>
            </a:pPr>
            <a:endParaRPr lang="en-US" sz="1351" dirty="0">
              <a:solidFill>
                <a:prstClr val="black"/>
              </a:solidFill>
              <a:latin typeface="Calibri" charset="0"/>
              <a:ea typeface="ＭＳ Ｐゴシック" charset="0"/>
            </a:endParaRPr>
          </a:p>
        </p:txBody>
      </p:sp>
      <p:grpSp>
        <p:nvGrpSpPr>
          <p:cNvPr id="2" name="Group 1">
            <a:extLst>
              <a:ext uri="{FF2B5EF4-FFF2-40B4-BE49-F238E27FC236}">
                <a16:creationId xmlns:a16="http://schemas.microsoft.com/office/drawing/2014/main" id="{A4A7957B-5ED4-FCA1-AF2E-ADD0C3E64D80}"/>
              </a:ext>
            </a:extLst>
          </p:cNvPr>
          <p:cNvGrpSpPr/>
          <p:nvPr/>
        </p:nvGrpSpPr>
        <p:grpSpPr>
          <a:xfrm>
            <a:off x="0" y="554819"/>
            <a:ext cx="11064552" cy="5904656"/>
            <a:chOff x="0" y="481079"/>
            <a:chExt cx="8595233" cy="4942553"/>
          </a:xfrm>
          <a:noFill/>
        </p:grpSpPr>
        <p:pic>
          <p:nvPicPr>
            <p:cNvPr id="3" name="Picture 2">
              <a:extLst>
                <a:ext uri="{FF2B5EF4-FFF2-40B4-BE49-F238E27FC236}">
                  <a16:creationId xmlns:a16="http://schemas.microsoft.com/office/drawing/2014/main" id="{42FD2FBA-A238-B909-5820-91BE7069C4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352" y="1052736"/>
              <a:ext cx="8331881" cy="4370896"/>
            </a:xfrm>
            <a:prstGeom prst="rect">
              <a:avLst/>
            </a:prstGeom>
            <a:grpFill/>
          </p:spPr>
        </p:pic>
        <p:sp>
          <p:nvSpPr>
            <p:cNvPr id="8" name="Rectangle 7">
              <a:extLst>
                <a:ext uri="{FF2B5EF4-FFF2-40B4-BE49-F238E27FC236}">
                  <a16:creationId xmlns:a16="http://schemas.microsoft.com/office/drawing/2014/main" id="{115F13C9-6873-52BE-3E2B-BD566447D0BA}"/>
                </a:ext>
              </a:extLst>
            </p:cNvPr>
            <p:cNvSpPr/>
            <p:nvPr/>
          </p:nvSpPr>
          <p:spPr>
            <a:xfrm>
              <a:off x="0" y="481079"/>
              <a:ext cx="66675" cy="9533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prstClr val="white"/>
                </a:solidFill>
              </a:endParaRPr>
            </a:p>
          </p:txBody>
        </p:sp>
        <p:pic>
          <p:nvPicPr>
            <p:cNvPr id="11" name="Picture 10">
              <a:extLst>
                <a:ext uri="{FF2B5EF4-FFF2-40B4-BE49-F238E27FC236}">
                  <a16:creationId xmlns:a16="http://schemas.microsoft.com/office/drawing/2014/main" id="{39314DA8-7D4B-9E66-8E84-2B043338CD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0351" y="2024844"/>
              <a:ext cx="300013" cy="300013"/>
            </a:xfrm>
            <a:prstGeom prst="rect">
              <a:avLst/>
            </a:prstGeom>
            <a:grpFill/>
          </p:spPr>
        </p:pic>
        <p:pic>
          <p:nvPicPr>
            <p:cNvPr id="12" name="Picture 11">
              <a:extLst>
                <a:ext uri="{FF2B5EF4-FFF2-40B4-BE49-F238E27FC236}">
                  <a16:creationId xmlns:a16="http://schemas.microsoft.com/office/drawing/2014/main" id="{3DA06EF0-0FB7-56F7-9E04-79A0FA2CF0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3835" y="3393912"/>
              <a:ext cx="300013" cy="300013"/>
            </a:xfrm>
            <a:prstGeom prst="rect">
              <a:avLst/>
            </a:prstGeom>
            <a:grpFill/>
          </p:spPr>
        </p:pic>
      </p:grpSp>
      <p:sp>
        <p:nvSpPr>
          <p:cNvPr id="13" name="Rectangle 12">
            <a:extLst>
              <a:ext uri="{FF2B5EF4-FFF2-40B4-BE49-F238E27FC236}">
                <a16:creationId xmlns:a16="http://schemas.microsoft.com/office/drawing/2014/main" id="{EAD4CBA8-7059-5BE0-91BE-D322E5DE0D71}"/>
              </a:ext>
            </a:extLst>
          </p:cNvPr>
          <p:cNvSpPr/>
          <p:nvPr/>
        </p:nvSpPr>
        <p:spPr>
          <a:xfrm>
            <a:off x="4951672" y="4354461"/>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ДЦС-3 ХК</a:t>
            </a:r>
          </a:p>
        </p:txBody>
      </p:sp>
      <p:sp>
        <p:nvSpPr>
          <p:cNvPr id="14" name="Rectangle 13">
            <a:extLst>
              <a:ext uri="{FF2B5EF4-FFF2-40B4-BE49-F238E27FC236}">
                <a16:creationId xmlns:a16="http://schemas.microsoft.com/office/drawing/2014/main" id="{CC5C7DE8-948F-8C0A-D586-2D5D58C9AF7A}"/>
              </a:ext>
            </a:extLst>
          </p:cNvPr>
          <p:cNvSpPr/>
          <p:nvPr/>
        </p:nvSpPr>
        <p:spPr>
          <a:xfrm>
            <a:off x="11047328" y="2467113"/>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Амгалан ДС</a:t>
            </a:r>
          </a:p>
        </p:txBody>
      </p:sp>
      <p:sp>
        <p:nvSpPr>
          <p:cNvPr id="15" name="Rectangle 14">
            <a:extLst>
              <a:ext uri="{FF2B5EF4-FFF2-40B4-BE49-F238E27FC236}">
                <a16:creationId xmlns:a16="http://schemas.microsoft.com/office/drawing/2014/main" id="{83C94FED-FA70-5825-BC64-4015A9588FFD}"/>
              </a:ext>
            </a:extLst>
          </p:cNvPr>
          <p:cNvSpPr/>
          <p:nvPr/>
        </p:nvSpPr>
        <p:spPr>
          <a:xfrm>
            <a:off x="3225149" y="1563258"/>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Ханын материал</a:t>
            </a:r>
          </a:p>
        </p:txBody>
      </p:sp>
      <p:sp>
        <p:nvSpPr>
          <p:cNvPr id="16" name="Rectangle 15">
            <a:extLst>
              <a:ext uri="{FF2B5EF4-FFF2-40B4-BE49-F238E27FC236}">
                <a16:creationId xmlns:a16="http://schemas.microsoft.com/office/drawing/2014/main" id="{DE471A25-49CB-D861-7FE8-945D7AA86BE8}"/>
              </a:ext>
            </a:extLst>
          </p:cNvPr>
          <p:cNvSpPr/>
          <p:nvPr/>
        </p:nvSpPr>
        <p:spPr>
          <a:xfrm>
            <a:off x="787666" y="6019094"/>
            <a:ext cx="1266663"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Буянт-Ухаа хороолол</a:t>
            </a:r>
          </a:p>
        </p:txBody>
      </p:sp>
      <p:sp>
        <p:nvSpPr>
          <p:cNvPr id="17" name="Rectangle 16">
            <a:extLst>
              <a:ext uri="{FF2B5EF4-FFF2-40B4-BE49-F238E27FC236}">
                <a16:creationId xmlns:a16="http://schemas.microsoft.com/office/drawing/2014/main" id="{ED76B578-F810-CA86-6A91-4C1A1C44DD2A}"/>
              </a:ext>
            </a:extLst>
          </p:cNvPr>
          <p:cNvSpPr/>
          <p:nvPr/>
        </p:nvSpPr>
        <p:spPr>
          <a:xfrm>
            <a:off x="6147460" y="4788268"/>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Зайсан</a:t>
            </a:r>
          </a:p>
        </p:txBody>
      </p:sp>
      <p:sp>
        <p:nvSpPr>
          <p:cNvPr id="18" name="Rectangle 17">
            <a:extLst>
              <a:ext uri="{FF2B5EF4-FFF2-40B4-BE49-F238E27FC236}">
                <a16:creationId xmlns:a16="http://schemas.microsoft.com/office/drawing/2014/main" id="{1B57D3FF-460B-820A-3BF4-79148F61C953}"/>
              </a:ext>
            </a:extLst>
          </p:cNvPr>
          <p:cNvSpPr/>
          <p:nvPr/>
        </p:nvSpPr>
        <p:spPr>
          <a:xfrm>
            <a:off x="9725651" y="2019440"/>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XVI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19" name="Rectangle 18">
            <a:extLst>
              <a:ext uri="{FF2B5EF4-FFF2-40B4-BE49-F238E27FC236}">
                <a16:creationId xmlns:a16="http://schemas.microsoft.com/office/drawing/2014/main" id="{E569CE84-FA9C-88CB-C61F-3FA1774B2020}"/>
              </a:ext>
            </a:extLst>
          </p:cNvPr>
          <p:cNvSpPr/>
          <p:nvPr/>
        </p:nvSpPr>
        <p:spPr>
          <a:xfrm>
            <a:off x="4648461" y="2876685"/>
            <a:ext cx="682140"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0" name="Rectangle 19">
            <a:extLst>
              <a:ext uri="{FF2B5EF4-FFF2-40B4-BE49-F238E27FC236}">
                <a16:creationId xmlns:a16="http://schemas.microsoft.com/office/drawing/2014/main" id="{54926932-822A-96C8-B586-D08D31EAEC35}"/>
              </a:ext>
            </a:extLst>
          </p:cNvPr>
          <p:cNvSpPr/>
          <p:nvPr/>
        </p:nvSpPr>
        <p:spPr>
          <a:xfrm rot="21233105">
            <a:off x="3720047" y="2477045"/>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1" name="Rectangle 20">
            <a:extLst>
              <a:ext uri="{FF2B5EF4-FFF2-40B4-BE49-F238E27FC236}">
                <a16:creationId xmlns:a16="http://schemas.microsoft.com/office/drawing/2014/main" id="{4D71658C-232A-7F40-CDF7-8991B09D83C8}"/>
              </a:ext>
            </a:extLst>
          </p:cNvPr>
          <p:cNvSpPr/>
          <p:nvPr/>
        </p:nvSpPr>
        <p:spPr>
          <a:xfrm rot="21233105">
            <a:off x="2493135" y="2073290"/>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XXI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2" name="Rectangle 21">
            <a:extLst>
              <a:ext uri="{FF2B5EF4-FFF2-40B4-BE49-F238E27FC236}">
                <a16:creationId xmlns:a16="http://schemas.microsoft.com/office/drawing/2014/main" id="{1D5E7316-5B2B-FF2A-181B-7288C653F4C3}"/>
              </a:ext>
            </a:extLst>
          </p:cNvPr>
          <p:cNvSpPr/>
          <p:nvPr/>
        </p:nvSpPr>
        <p:spPr>
          <a:xfrm rot="21233105">
            <a:off x="4704759" y="1906869"/>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3" name="Rectangle 22">
            <a:extLst>
              <a:ext uri="{FF2B5EF4-FFF2-40B4-BE49-F238E27FC236}">
                <a16:creationId xmlns:a16="http://schemas.microsoft.com/office/drawing/2014/main" id="{E193C0BC-F426-DBC8-03A2-FF3FF44D24F1}"/>
              </a:ext>
            </a:extLst>
          </p:cNvPr>
          <p:cNvSpPr/>
          <p:nvPr/>
        </p:nvSpPr>
        <p:spPr>
          <a:xfrm>
            <a:off x="5525733" y="2647069"/>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4" name="Rectangle 23">
            <a:extLst>
              <a:ext uri="{FF2B5EF4-FFF2-40B4-BE49-F238E27FC236}">
                <a16:creationId xmlns:a16="http://schemas.microsoft.com/office/drawing/2014/main" id="{B3889F65-096D-CB50-6D76-9AB832645984}"/>
              </a:ext>
            </a:extLst>
          </p:cNvPr>
          <p:cNvSpPr/>
          <p:nvPr/>
        </p:nvSpPr>
        <p:spPr>
          <a:xfrm>
            <a:off x="7788049" y="1801999"/>
            <a:ext cx="743899"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5" name="Rectangle 24">
            <a:extLst>
              <a:ext uri="{FF2B5EF4-FFF2-40B4-BE49-F238E27FC236}">
                <a16:creationId xmlns:a16="http://schemas.microsoft.com/office/drawing/2014/main" id="{C6F7A1C5-AF90-731A-338B-9763F968AECE}"/>
              </a:ext>
            </a:extLst>
          </p:cNvPr>
          <p:cNvSpPr/>
          <p:nvPr/>
        </p:nvSpPr>
        <p:spPr>
          <a:xfrm>
            <a:off x="5823830" y="1427858"/>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Дэнжийн 1000</a:t>
            </a:r>
          </a:p>
        </p:txBody>
      </p:sp>
      <p:sp>
        <p:nvSpPr>
          <p:cNvPr id="26" name="Rectangle 25">
            <a:extLst>
              <a:ext uri="{FF2B5EF4-FFF2-40B4-BE49-F238E27FC236}">
                <a16:creationId xmlns:a16="http://schemas.microsoft.com/office/drawing/2014/main" id="{F8629F03-CBAA-B38F-B094-64A2CEE18CA1}"/>
              </a:ext>
            </a:extLst>
          </p:cNvPr>
          <p:cNvSpPr/>
          <p:nvPr/>
        </p:nvSpPr>
        <p:spPr>
          <a:xfrm rot="21233105">
            <a:off x="2681934" y="305396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Таван шар</a:t>
            </a:r>
          </a:p>
        </p:txBody>
      </p:sp>
      <p:sp>
        <p:nvSpPr>
          <p:cNvPr id="27" name="Rectangle 26">
            <a:extLst>
              <a:ext uri="{FF2B5EF4-FFF2-40B4-BE49-F238E27FC236}">
                <a16:creationId xmlns:a16="http://schemas.microsoft.com/office/drawing/2014/main" id="{A990647D-0B56-164B-AE4D-EE66E66641AA}"/>
              </a:ext>
            </a:extLst>
          </p:cNvPr>
          <p:cNvSpPr/>
          <p:nvPr/>
        </p:nvSpPr>
        <p:spPr>
          <a:xfrm rot="21233105">
            <a:off x="818626" y="281822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Цэргийн хотхон</a:t>
            </a:r>
          </a:p>
        </p:txBody>
      </p:sp>
      <p:sp>
        <p:nvSpPr>
          <p:cNvPr id="28" name="Rectangle 27">
            <a:extLst>
              <a:ext uri="{FF2B5EF4-FFF2-40B4-BE49-F238E27FC236}">
                <a16:creationId xmlns:a16="http://schemas.microsoft.com/office/drawing/2014/main" id="{0295D662-4A38-FA5E-AA2C-B7B250052C2B}"/>
              </a:ext>
            </a:extLst>
          </p:cNvPr>
          <p:cNvSpPr/>
          <p:nvPr/>
        </p:nvSpPr>
        <p:spPr>
          <a:xfrm rot="21233105">
            <a:off x="874411" y="4242805"/>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Сонсголон</a:t>
            </a:r>
          </a:p>
        </p:txBody>
      </p:sp>
      <p:sp>
        <p:nvSpPr>
          <p:cNvPr id="29" name="Rectangle 28">
            <a:extLst>
              <a:ext uri="{FF2B5EF4-FFF2-40B4-BE49-F238E27FC236}">
                <a16:creationId xmlns:a16="http://schemas.microsoft.com/office/drawing/2014/main" id="{141A3DAF-96DA-F296-3853-E6DA6C364F3F}"/>
              </a:ext>
            </a:extLst>
          </p:cNvPr>
          <p:cNvSpPr/>
          <p:nvPr/>
        </p:nvSpPr>
        <p:spPr>
          <a:xfrm rot="21233105">
            <a:off x="3842506" y="3197505"/>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БӨҮР</a:t>
            </a:r>
          </a:p>
        </p:txBody>
      </p:sp>
      <p:sp>
        <p:nvSpPr>
          <p:cNvPr id="30" name="Rectangle 29">
            <a:extLst>
              <a:ext uri="{FF2B5EF4-FFF2-40B4-BE49-F238E27FC236}">
                <a16:creationId xmlns:a16="http://schemas.microsoft.com/office/drawing/2014/main" id="{024727C8-8262-BDDC-F224-7355AE3D21EC}"/>
              </a:ext>
            </a:extLst>
          </p:cNvPr>
          <p:cNvSpPr/>
          <p:nvPr/>
        </p:nvSpPr>
        <p:spPr>
          <a:xfrm rot="21303279">
            <a:off x="7704515" y="3280885"/>
            <a:ext cx="1546255"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Баянмонгол хороолол</a:t>
            </a:r>
          </a:p>
        </p:txBody>
      </p:sp>
      <p:sp>
        <p:nvSpPr>
          <p:cNvPr id="31" name="Rectangle 30">
            <a:extLst>
              <a:ext uri="{FF2B5EF4-FFF2-40B4-BE49-F238E27FC236}">
                <a16:creationId xmlns:a16="http://schemas.microsoft.com/office/drawing/2014/main" id="{707D7DA3-9364-3331-F230-BA4A61B182EB}"/>
              </a:ext>
            </a:extLst>
          </p:cNvPr>
          <p:cNvSpPr/>
          <p:nvPr/>
        </p:nvSpPr>
        <p:spPr>
          <a:xfrm>
            <a:off x="8011671" y="4791734"/>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Их тэнгэр</a:t>
            </a:r>
          </a:p>
        </p:txBody>
      </p:sp>
      <p:sp>
        <p:nvSpPr>
          <p:cNvPr id="32" name="Rectangle 31">
            <a:extLst>
              <a:ext uri="{FF2B5EF4-FFF2-40B4-BE49-F238E27FC236}">
                <a16:creationId xmlns:a16="http://schemas.microsoft.com/office/drawing/2014/main" id="{F401484E-762D-610C-F6DD-04FB6D03CCB3}"/>
              </a:ext>
            </a:extLst>
          </p:cNvPr>
          <p:cNvSpPr/>
          <p:nvPr/>
        </p:nvSpPr>
        <p:spPr>
          <a:xfrm>
            <a:off x="5984414" y="3327268"/>
            <a:ext cx="1271351" cy="192938"/>
          </a:xfrm>
          <a:prstGeom prst="rect">
            <a:avLst/>
          </a:prstGeom>
          <a:noFill/>
        </p:spPr>
        <p:txBody>
          <a:bodyPr wrap="square">
            <a:spAutoFit/>
          </a:bodyPr>
          <a:lstStyle/>
          <a:p>
            <a:pPr algn="just">
              <a:lnSpc>
                <a:spcPct val="120000"/>
              </a:lnSpc>
            </a:pPr>
            <a:r>
              <a:rPr lang="en-US" sz="6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XIX</a:t>
            </a:r>
            <a:r>
              <a:rPr lang="mn-MN" sz="6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6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6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33" name="Rectangle 32">
            <a:extLst>
              <a:ext uri="{FF2B5EF4-FFF2-40B4-BE49-F238E27FC236}">
                <a16:creationId xmlns:a16="http://schemas.microsoft.com/office/drawing/2014/main" id="{C0308041-8A82-A888-72B4-D3242AE7A74A}"/>
              </a:ext>
            </a:extLst>
          </p:cNvPr>
          <p:cNvSpPr/>
          <p:nvPr/>
        </p:nvSpPr>
        <p:spPr>
          <a:xfrm rot="21233105">
            <a:off x="1643342" y="248316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Нефть</a:t>
            </a:r>
          </a:p>
        </p:txBody>
      </p:sp>
      <p:sp>
        <p:nvSpPr>
          <p:cNvPr id="34" name="Rectangle 33">
            <a:extLst>
              <a:ext uri="{FF2B5EF4-FFF2-40B4-BE49-F238E27FC236}">
                <a16:creationId xmlns:a16="http://schemas.microsoft.com/office/drawing/2014/main" id="{D380E0D8-3477-1BF7-7265-14DA39AFAC81}"/>
              </a:ext>
            </a:extLst>
          </p:cNvPr>
          <p:cNvSpPr/>
          <p:nvPr/>
        </p:nvSpPr>
        <p:spPr>
          <a:xfrm rot="21233105">
            <a:off x="1118534" y="3327193"/>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Монос </a:t>
            </a:r>
          </a:p>
        </p:txBody>
      </p:sp>
      <p:sp>
        <p:nvSpPr>
          <p:cNvPr id="35" name="Rectangle 34">
            <a:extLst>
              <a:ext uri="{FF2B5EF4-FFF2-40B4-BE49-F238E27FC236}">
                <a16:creationId xmlns:a16="http://schemas.microsoft.com/office/drawing/2014/main" id="{1684E196-C494-EFFA-D96E-C72DFD4A238C}"/>
              </a:ext>
            </a:extLst>
          </p:cNvPr>
          <p:cNvSpPr/>
          <p:nvPr/>
        </p:nvSpPr>
        <p:spPr>
          <a:xfrm rot="21233105">
            <a:off x="3236720" y="3959230"/>
            <a:ext cx="1386344"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Солонго хороолол</a:t>
            </a:r>
          </a:p>
        </p:txBody>
      </p:sp>
      <p:sp>
        <p:nvSpPr>
          <p:cNvPr id="36" name="Rectangle 35">
            <a:extLst>
              <a:ext uri="{FF2B5EF4-FFF2-40B4-BE49-F238E27FC236}">
                <a16:creationId xmlns:a16="http://schemas.microsoft.com/office/drawing/2014/main" id="{759232D8-8256-7240-4397-364CABD9CC00}"/>
              </a:ext>
            </a:extLst>
          </p:cNvPr>
          <p:cNvSpPr/>
          <p:nvPr/>
        </p:nvSpPr>
        <p:spPr>
          <a:xfrm>
            <a:off x="7882489" y="2666904"/>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37" name="Freeform: Shape 36">
            <a:extLst>
              <a:ext uri="{FF2B5EF4-FFF2-40B4-BE49-F238E27FC236}">
                <a16:creationId xmlns:a16="http://schemas.microsoft.com/office/drawing/2014/main" id="{A9AB4730-8C2E-0157-B844-AD8BF80B7746}"/>
              </a:ext>
            </a:extLst>
          </p:cNvPr>
          <p:cNvSpPr/>
          <p:nvPr/>
        </p:nvSpPr>
        <p:spPr>
          <a:xfrm>
            <a:off x="2348918" y="4404220"/>
            <a:ext cx="2265028" cy="1451296"/>
          </a:xfrm>
          <a:custGeom>
            <a:avLst/>
            <a:gdLst>
              <a:gd name="connsiteX0" fmla="*/ 0 w 2265028"/>
              <a:gd name="connsiteY0" fmla="*/ 0 h 1451296"/>
              <a:gd name="connsiteX1" fmla="*/ 50334 w 2265028"/>
              <a:gd name="connsiteY1" fmla="*/ 201336 h 1451296"/>
              <a:gd name="connsiteX2" fmla="*/ 109057 w 2265028"/>
              <a:gd name="connsiteY2" fmla="*/ 260059 h 1451296"/>
              <a:gd name="connsiteX3" fmla="*/ 125835 w 2265028"/>
              <a:gd name="connsiteY3" fmla="*/ 486562 h 1451296"/>
              <a:gd name="connsiteX4" fmla="*/ 159391 w 2265028"/>
              <a:gd name="connsiteY4" fmla="*/ 654341 h 1451296"/>
              <a:gd name="connsiteX5" fmla="*/ 251670 w 2265028"/>
              <a:gd name="connsiteY5" fmla="*/ 830510 h 1451296"/>
              <a:gd name="connsiteX6" fmla="*/ 276837 w 2265028"/>
              <a:gd name="connsiteY6" fmla="*/ 1451296 h 1451296"/>
              <a:gd name="connsiteX7" fmla="*/ 2004969 w 2265028"/>
              <a:gd name="connsiteY7" fmla="*/ 679508 h 1451296"/>
              <a:gd name="connsiteX8" fmla="*/ 1946246 w 2265028"/>
              <a:gd name="connsiteY8" fmla="*/ 620786 h 1451296"/>
              <a:gd name="connsiteX9" fmla="*/ 1954635 w 2265028"/>
              <a:gd name="connsiteY9" fmla="*/ 553674 h 1451296"/>
              <a:gd name="connsiteX10" fmla="*/ 2265028 w 2265028"/>
              <a:gd name="connsiteY10" fmla="*/ 369116 h 145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5028" h="1451296">
                <a:moveTo>
                  <a:pt x="0" y="0"/>
                </a:moveTo>
                <a:lnTo>
                  <a:pt x="50334" y="201336"/>
                </a:lnTo>
                <a:lnTo>
                  <a:pt x="109057" y="260059"/>
                </a:lnTo>
                <a:lnTo>
                  <a:pt x="125835" y="486562"/>
                </a:lnTo>
                <a:lnTo>
                  <a:pt x="159391" y="654341"/>
                </a:lnTo>
                <a:lnTo>
                  <a:pt x="251670" y="830510"/>
                </a:lnTo>
                <a:lnTo>
                  <a:pt x="276837" y="1451296"/>
                </a:lnTo>
                <a:lnTo>
                  <a:pt x="2004969" y="679508"/>
                </a:lnTo>
                <a:lnTo>
                  <a:pt x="1946246" y="620786"/>
                </a:lnTo>
                <a:lnTo>
                  <a:pt x="1954635" y="553674"/>
                </a:lnTo>
                <a:lnTo>
                  <a:pt x="2265028" y="369116"/>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8" name="Freeform: Shape 37">
            <a:extLst>
              <a:ext uri="{FF2B5EF4-FFF2-40B4-BE49-F238E27FC236}">
                <a16:creationId xmlns:a16="http://schemas.microsoft.com/office/drawing/2014/main" id="{4599443A-66FC-6958-9FE6-C82606502D27}"/>
              </a:ext>
            </a:extLst>
          </p:cNvPr>
          <p:cNvSpPr/>
          <p:nvPr/>
        </p:nvSpPr>
        <p:spPr>
          <a:xfrm>
            <a:off x="2273418" y="5847127"/>
            <a:ext cx="352337" cy="142612"/>
          </a:xfrm>
          <a:custGeom>
            <a:avLst/>
            <a:gdLst>
              <a:gd name="connsiteX0" fmla="*/ 352337 w 352337"/>
              <a:gd name="connsiteY0" fmla="*/ 0 h 142612"/>
              <a:gd name="connsiteX1" fmla="*/ 0 w 352337"/>
              <a:gd name="connsiteY1" fmla="*/ 142612 h 142612"/>
            </a:gdLst>
            <a:ahLst/>
            <a:cxnLst>
              <a:cxn ang="0">
                <a:pos x="connsiteX0" y="connsiteY0"/>
              </a:cxn>
              <a:cxn ang="0">
                <a:pos x="connsiteX1" y="connsiteY1"/>
              </a:cxn>
            </a:cxnLst>
            <a:rect l="l" t="t" r="r" b="b"/>
            <a:pathLst>
              <a:path w="352337" h="142612">
                <a:moveTo>
                  <a:pt x="352337" y="0"/>
                </a:moveTo>
                <a:lnTo>
                  <a:pt x="0" y="142612"/>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9" name="Freeform: Shape 38">
            <a:extLst>
              <a:ext uri="{FF2B5EF4-FFF2-40B4-BE49-F238E27FC236}">
                <a16:creationId xmlns:a16="http://schemas.microsoft.com/office/drawing/2014/main" id="{51910188-0A5A-E68A-7072-2155635C806C}"/>
              </a:ext>
            </a:extLst>
          </p:cNvPr>
          <p:cNvSpPr/>
          <p:nvPr/>
        </p:nvSpPr>
        <p:spPr>
          <a:xfrm>
            <a:off x="3305262" y="5545123"/>
            <a:ext cx="184559" cy="578840"/>
          </a:xfrm>
          <a:custGeom>
            <a:avLst/>
            <a:gdLst>
              <a:gd name="connsiteX0" fmla="*/ 0 w 184558"/>
              <a:gd name="connsiteY0" fmla="*/ 0 h 578840"/>
              <a:gd name="connsiteX1" fmla="*/ 134224 w 184558"/>
              <a:gd name="connsiteY1" fmla="*/ 444616 h 578840"/>
              <a:gd name="connsiteX2" fmla="*/ 184558 w 184558"/>
              <a:gd name="connsiteY2" fmla="*/ 578840 h 578840"/>
            </a:gdLst>
            <a:ahLst/>
            <a:cxnLst>
              <a:cxn ang="0">
                <a:pos x="connsiteX0" y="connsiteY0"/>
              </a:cxn>
              <a:cxn ang="0">
                <a:pos x="connsiteX1" y="connsiteY1"/>
              </a:cxn>
              <a:cxn ang="0">
                <a:pos x="connsiteX2" y="connsiteY2"/>
              </a:cxn>
            </a:cxnLst>
            <a:rect l="l" t="t" r="r" b="b"/>
            <a:pathLst>
              <a:path w="184558" h="578840">
                <a:moveTo>
                  <a:pt x="0" y="0"/>
                </a:moveTo>
                <a:lnTo>
                  <a:pt x="134224" y="444616"/>
                </a:lnTo>
                <a:lnTo>
                  <a:pt x="184558" y="57884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0" name="Rectangle 39">
            <a:extLst>
              <a:ext uri="{FF2B5EF4-FFF2-40B4-BE49-F238E27FC236}">
                <a16:creationId xmlns:a16="http://schemas.microsoft.com/office/drawing/2014/main" id="{1AFDE42E-68D9-108F-3C01-1F34FC3A076A}"/>
              </a:ext>
            </a:extLst>
          </p:cNvPr>
          <p:cNvSpPr/>
          <p:nvPr/>
        </p:nvSpPr>
        <p:spPr>
          <a:xfrm>
            <a:off x="2689489" y="5359261"/>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Яармаг</a:t>
            </a:r>
          </a:p>
        </p:txBody>
      </p:sp>
      <p:sp>
        <p:nvSpPr>
          <p:cNvPr id="41" name="Freeform: Shape 40">
            <a:extLst>
              <a:ext uri="{FF2B5EF4-FFF2-40B4-BE49-F238E27FC236}">
                <a16:creationId xmlns:a16="http://schemas.microsoft.com/office/drawing/2014/main" id="{89D350AF-8281-7B83-F600-1455D67B5E1E}"/>
              </a:ext>
            </a:extLst>
          </p:cNvPr>
          <p:cNvSpPr/>
          <p:nvPr/>
        </p:nvSpPr>
        <p:spPr>
          <a:xfrm>
            <a:off x="3028427" y="1023458"/>
            <a:ext cx="721453" cy="805343"/>
          </a:xfrm>
          <a:custGeom>
            <a:avLst/>
            <a:gdLst>
              <a:gd name="connsiteX0" fmla="*/ 16778 w 721453"/>
              <a:gd name="connsiteY0" fmla="*/ 805343 h 805343"/>
              <a:gd name="connsiteX1" fmla="*/ 83890 w 721453"/>
              <a:gd name="connsiteY1" fmla="*/ 679508 h 805343"/>
              <a:gd name="connsiteX2" fmla="*/ 0 w 721453"/>
              <a:gd name="connsiteY2" fmla="*/ 520117 h 805343"/>
              <a:gd name="connsiteX3" fmla="*/ 67112 w 721453"/>
              <a:gd name="connsiteY3" fmla="*/ 469783 h 805343"/>
              <a:gd name="connsiteX4" fmla="*/ 67112 w 721453"/>
              <a:gd name="connsiteY4" fmla="*/ 469783 h 805343"/>
              <a:gd name="connsiteX5" fmla="*/ 218113 w 721453"/>
              <a:gd name="connsiteY5" fmla="*/ 411060 h 805343"/>
              <a:gd name="connsiteX6" fmla="*/ 595618 w 721453"/>
              <a:gd name="connsiteY6" fmla="*/ 58723 h 805343"/>
              <a:gd name="connsiteX7" fmla="*/ 721453 w 721453"/>
              <a:gd name="connsiteY7" fmla="*/ 0 h 80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453" h="805343">
                <a:moveTo>
                  <a:pt x="16778" y="805343"/>
                </a:moveTo>
                <a:lnTo>
                  <a:pt x="83890" y="679508"/>
                </a:lnTo>
                <a:lnTo>
                  <a:pt x="0" y="520117"/>
                </a:lnTo>
                <a:lnTo>
                  <a:pt x="67112" y="469783"/>
                </a:lnTo>
                <a:lnTo>
                  <a:pt x="67112" y="469783"/>
                </a:lnTo>
                <a:lnTo>
                  <a:pt x="218113" y="411060"/>
                </a:lnTo>
                <a:lnTo>
                  <a:pt x="595618" y="58723"/>
                </a:lnTo>
                <a:lnTo>
                  <a:pt x="721453" y="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6" name="Rectangle 45">
            <a:extLst>
              <a:ext uri="{FF2B5EF4-FFF2-40B4-BE49-F238E27FC236}">
                <a16:creationId xmlns:a16="http://schemas.microsoft.com/office/drawing/2014/main" id="{E51D7A5D-36D7-1C60-402D-72B9D87EB3FC}"/>
              </a:ext>
            </a:extLst>
          </p:cNvPr>
          <p:cNvSpPr/>
          <p:nvPr/>
        </p:nvSpPr>
        <p:spPr>
          <a:xfrm>
            <a:off x="3786062" y="891257"/>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Баянхошуу</a:t>
            </a:r>
          </a:p>
        </p:txBody>
      </p:sp>
      <p:sp>
        <p:nvSpPr>
          <p:cNvPr id="47" name="Freeform: Shape 46">
            <a:extLst>
              <a:ext uri="{FF2B5EF4-FFF2-40B4-BE49-F238E27FC236}">
                <a16:creationId xmlns:a16="http://schemas.microsoft.com/office/drawing/2014/main" id="{AD70CB84-3F69-0B64-E38F-81F8667A563E}"/>
              </a:ext>
            </a:extLst>
          </p:cNvPr>
          <p:cNvSpPr/>
          <p:nvPr/>
        </p:nvSpPr>
        <p:spPr>
          <a:xfrm>
            <a:off x="8229601" y="4488112"/>
            <a:ext cx="310393" cy="109057"/>
          </a:xfrm>
          <a:custGeom>
            <a:avLst/>
            <a:gdLst>
              <a:gd name="connsiteX0" fmla="*/ 0 w 310393"/>
              <a:gd name="connsiteY0" fmla="*/ 0 h 109057"/>
              <a:gd name="connsiteX1" fmla="*/ 201336 w 310393"/>
              <a:gd name="connsiteY1" fmla="*/ 41945 h 109057"/>
              <a:gd name="connsiteX2" fmla="*/ 310393 w 310393"/>
              <a:gd name="connsiteY2" fmla="*/ 109057 h 109057"/>
            </a:gdLst>
            <a:ahLst/>
            <a:cxnLst>
              <a:cxn ang="0">
                <a:pos x="connsiteX0" y="connsiteY0"/>
              </a:cxn>
              <a:cxn ang="0">
                <a:pos x="connsiteX1" y="connsiteY1"/>
              </a:cxn>
              <a:cxn ang="0">
                <a:pos x="connsiteX2" y="connsiteY2"/>
              </a:cxn>
            </a:cxnLst>
            <a:rect l="l" t="t" r="r" b="b"/>
            <a:pathLst>
              <a:path w="310393" h="109057">
                <a:moveTo>
                  <a:pt x="0" y="0"/>
                </a:moveTo>
                <a:lnTo>
                  <a:pt x="201336" y="41945"/>
                </a:lnTo>
                <a:lnTo>
                  <a:pt x="310393" y="109057"/>
                </a:ln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8" name="Rectangle 47">
            <a:extLst>
              <a:ext uri="{FF2B5EF4-FFF2-40B4-BE49-F238E27FC236}">
                <a16:creationId xmlns:a16="http://schemas.microsoft.com/office/drawing/2014/main" id="{FBD8F993-453A-ABFF-C03C-A8C7A7E58022}"/>
              </a:ext>
            </a:extLst>
          </p:cNvPr>
          <p:cNvSpPr/>
          <p:nvPr/>
        </p:nvSpPr>
        <p:spPr>
          <a:xfrm>
            <a:off x="8539993" y="4482509"/>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Бага тэнгэр</a:t>
            </a:r>
          </a:p>
        </p:txBody>
      </p:sp>
      <p:sp>
        <p:nvSpPr>
          <p:cNvPr id="49" name="Freeform: Shape 48">
            <a:extLst>
              <a:ext uri="{FF2B5EF4-FFF2-40B4-BE49-F238E27FC236}">
                <a16:creationId xmlns:a16="http://schemas.microsoft.com/office/drawing/2014/main" id="{A65A3A50-5A89-9E82-979D-1BD25163231E}"/>
              </a:ext>
            </a:extLst>
          </p:cNvPr>
          <p:cNvSpPr/>
          <p:nvPr/>
        </p:nvSpPr>
        <p:spPr>
          <a:xfrm>
            <a:off x="1199627" y="3053593"/>
            <a:ext cx="75501" cy="192947"/>
          </a:xfrm>
          <a:custGeom>
            <a:avLst/>
            <a:gdLst>
              <a:gd name="connsiteX0" fmla="*/ 0 w 75501"/>
              <a:gd name="connsiteY0" fmla="*/ 192946 h 192946"/>
              <a:gd name="connsiteX1" fmla="*/ 75501 w 75501"/>
              <a:gd name="connsiteY1" fmla="*/ 75501 h 192946"/>
              <a:gd name="connsiteX2" fmla="*/ 67112 w 75501"/>
              <a:gd name="connsiteY2" fmla="*/ 0 h 192946"/>
            </a:gdLst>
            <a:ahLst/>
            <a:cxnLst>
              <a:cxn ang="0">
                <a:pos x="connsiteX0" y="connsiteY0"/>
              </a:cxn>
              <a:cxn ang="0">
                <a:pos x="connsiteX1" y="connsiteY1"/>
              </a:cxn>
              <a:cxn ang="0">
                <a:pos x="connsiteX2" y="connsiteY2"/>
              </a:cxn>
            </a:cxnLst>
            <a:rect l="l" t="t" r="r" b="b"/>
            <a:pathLst>
              <a:path w="75501" h="192946">
                <a:moveTo>
                  <a:pt x="0" y="192946"/>
                </a:moveTo>
                <a:lnTo>
                  <a:pt x="75501" y="75501"/>
                </a:lnTo>
                <a:lnTo>
                  <a:pt x="67112" y="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50" name="Freeform: Shape 49">
            <a:extLst>
              <a:ext uri="{FF2B5EF4-FFF2-40B4-BE49-F238E27FC236}">
                <a16:creationId xmlns:a16="http://schemas.microsoft.com/office/drawing/2014/main" id="{4BB8E5CB-8FFD-7007-7DB0-5DBED1A1EEFA}"/>
              </a:ext>
            </a:extLst>
          </p:cNvPr>
          <p:cNvSpPr/>
          <p:nvPr/>
        </p:nvSpPr>
        <p:spPr>
          <a:xfrm>
            <a:off x="10788243" y="2869037"/>
            <a:ext cx="343949" cy="226503"/>
          </a:xfrm>
          <a:custGeom>
            <a:avLst/>
            <a:gdLst>
              <a:gd name="connsiteX0" fmla="*/ 0 w 343949"/>
              <a:gd name="connsiteY0" fmla="*/ 0 h 226503"/>
              <a:gd name="connsiteX1" fmla="*/ 260059 w 343949"/>
              <a:gd name="connsiteY1" fmla="*/ 176169 h 226503"/>
              <a:gd name="connsiteX2" fmla="*/ 343949 w 343949"/>
              <a:gd name="connsiteY2" fmla="*/ 226503 h 226503"/>
            </a:gdLst>
            <a:ahLst/>
            <a:cxnLst>
              <a:cxn ang="0">
                <a:pos x="connsiteX0" y="connsiteY0"/>
              </a:cxn>
              <a:cxn ang="0">
                <a:pos x="connsiteX1" y="connsiteY1"/>
              </a:cxn>
              <a:cxn ang="0">
                <a:pos x="connsiteX2" y="connsiteY2"/>
              </a:cxn>
            </a:cxnLst>
            <a:rect l="l" t="t" r="r" b="b"/>
            <a:pathLst>
              <a:path w="343949" h="226503">
                <a:moveTo>
                  <a:pt x="0" y="0"/>
                </a:moveTo>
                <a:lnTo>
                  <a:pt x="260059" y="176169"/>
                </a:lnTo>
                <a:lnTo>
                  <a:pt x="343949" y="226503"/>
                </a:ln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51" name="Rectangle 50">
            <a:extLst>
              <a:ext uri="{FF2B5EF4-FFF2-40B4-BE49-F238E27FC236}">
                <a16:creationId xmlns:a16="http://schemas.microsoft.com/office/drawing/2014/main" id="{1F894BB3-D92A-098F-233E-CF2472EA47A0}"/>
              </a:ext>
            </a:extLst>
          </p:cNvPr>
          <p:cNvSpPr/>
          <p:nvPr/>
        </p:nvSpPr>
        <p:spPr>
          <a:xfrm>
            <a:off x="10839285" y="3171446"/>
            <a:ext cx="1672232"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УБТЗ-ын 2-р анги</a:t>
            </a:r>
          </a:p>
        </p:txBody>
      </p:sp>
      <p:sp>
        <p:nvSpPr>
          <p:cNvPr id="52" name="Rectangle 51">
            <a:extLst>
              <a:ext uri="{FF2B5EF4-FFF2-40B4-BE49-F238E27FC236}">
                <a16:creationId xmlns:a16="http://schemas.microsoft.com/office/drawing/2014/main" id="{4DD22C1C-12A2-90FE-79DC-9EFEF0C26159}"/>
              </a:ext>
            </a:extLst>
          </p:cNvPr>
          <p:cNvSpPr/>
          <p:nvPr/>
        </p:nvSpPr>
        <p:spPr>
          <a:xfrm>
            <a:off x="3028427" y="6378721"/>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Нүхтийн ам</a:t>
            </a:r>
          </a:p>
        </p:txBody>
      </p:sp>
      <p:sp>
        <p:nvSpPr>
          <p:cNvPr id="53" name="TextBox 52">
            <a:extLst>
              <a:ext uri="{FF2B5EF4-FFF2-40B4-BE49-F238E27FC236}">
                <a16:creationId xmlns:a16="http://schemas.microsoft.com/office/drawing/2014/main" id="{30A4728C-665E-5FF8-58A5-6C4A54A2E00A}"/>
              </a:ext>
            </a:extLst>
          </p:cNvPr>
          <p:cNvSpPr txBox="1"/>
          <p:nvPr/>
        </p:nvSpPr>
        <p:spPr>
          <a:xfrm>
            <a:off x="255342" y="6444668"/>
            <a:ext cx="6316911" cy="215444"/>
          </a:xfrm>
          <a:prstGeom prst="rect">
            <a:avLst/>
          </a:prstGeom>
          <a:noFill/>
        </p:spPr>
        <p:txBody>
          <a:bodyPr wrap="square">
            <a:spAutoFit/>
          </a:bodyPr>
          <a:lstStyle/>
          <a:p>
            <a:r>
              <a:rPr lang="mn-MN" sz="800">
                <a:solidFill>
                  <a:prstClr val="black"/>
                </a:solidFill>
                <a:latin typeface="Arial" panose="020B0604020202020204" pitchFamily="34" charset="0"/>
                <a:ea typeface="Times New Roman" panose="02020603050405020304" pitchFamily="18" charset="0"/>
                <a:cs typeface="Mongolian Baiti" panose="03000500000000000000" pitchFamily="66" charset="0"/>
              </a:rPr>
              <a:t>Нисэх</a:t>
            </a:r>
            <a:endParaRPr lang="en-US" sz="1351" dirty="0"/>
          </a:p>
        </p:txBody>
      </p:sp>
      <p:sp>
        <p:nvSpPr>
          <p:cNvPr id="60" name="Rectangle 59">
            <a:extLst>
              <a:ext uri="{FF2B5EF4-FFF2-40B4-BE49-F238E27FC236}">
                <a16:creationId xmlns:a16="http://schemas.microsoft.com/office/drawing/2014/main" id="{34C7EFB1-ED96-41BD-DD18-19563FD4B415}"/>
              </a:ext>
            </a:extLst>
          </p:cNvPr>
          <p:cNvSpPr/>
          <p:nvPr/>
        </p:nvSpPr>
        <p:spPr>
          <a:xfrm rot="21233105">
            <a:off x="5358401" y="1840371"/>
            <a:ext cx="687895"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65" name="Rectangle 64">
            <a:extLst>
              <a:ext uri="{FF2B5EF4-FFF2-40B4-BE49-F238E27FC236}">
                <a16:creationId xmlns:a16="http://schemas.microsoft.com/office/drawing/2014/main" id="{D8806C69-5DDA-BA58-BE0E-C6E89B66751C}"/>
              </a:ext>
            </a:extLst>
          </p:cNvPr>
          <p:cNvSpPr/>
          <p:nvPr/>
        </p:nvSpPr>
        <p:spPr>
          <a:xfrm>
            <a:off x="6257358" y="2714579"/>
            <a:ext cx="668863"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74" name="Rectangle 73">
            <a:extLst>
              <a:ext uri="{FF2B5EF4-FFF2-40B4-BE49-F238E27FC236}">
                <a16:creationId xmlns:a16="http://schemas.microsoft.com/office/drawing/2014/main" id="{C5BFC243-F54C-7B8E-513B-AC439068E950}"/>
              </a:ext>
            </a:extLst>
          </p:cNvPr>
          <p:cNvSpPr/>
          <p:nvPr/>
        </p:nvSpPr>
        <p:spPr>
          <a:xfrm rot="21425456">
            <a:off x="7147661" y="1719254"/>
            <a:ext cx="743899"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80" name="Rectangle 79">
            <a:extLst>
              <a:ext uri="{FF2B5EF4-FFF2-40B4-BE49-F238E27FC236}">
                <a16:creationId xmlns:a16="http://schemas.microsoft.com/office/drawing/2014/main" id="{6D63C8B1-5C45-5E48-72F2-0D9235813152}"/>
              </a:ext>
            </a:extLst>
          </p:cNvPr>
          <p:cNvSpPr/>
          <p:nvPr/>
        </p:nvSpPr>
        <p:spPr>
          <a:xfrm>
            <a:off x="8366494" y="1996566"/>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84" name="Freeform: Shape 83">
            <a:extLst>
              <a:ext uri="{FF2B5EF4-FFF2-40B4-BE49-F238E27FC236}">
                <a16:creationId xmlns:a16="http://schemas.microsoft.com/office/drawing/2014/main" id="{EF8013D8-8DEE-3549-CCAC-AD721D649EFB}"/>
              </a:ext>
            </a:extLst>
          </p:cNvPr>
          <p:cNvSpPr/>
          <p:nvPr/>
        </p:nvSpPr>
        <p:spPr>
          <a:xfrm>
            <a:off x="1652956" y="817468"/>
            <a:ext cx="5337313" cy="4449125"/>
          </a:xfrm>
          <a:custGeom>
            <a:avLst/>
            <a:gdLst>
              <a:gd name="connsiteX0" fmla="*/ 0 w 5337313"/>
              <a:gd name="connsiteY0" fmla="*/ 4396371 h 4449125"/>
              <a:gd name="connsiteX1" fmla="*/ 0 w 5337313"/>
              <a:gd name="connsiteY1" fmla="*/ 4449125 h 4449125"/>
              <a:gd name="connsiteX2" fmla="*/ 43961 w 5337313"/>
              <a:gd name="connsiteY2" fmla="*/ 2312595 h 4449125"/>
              <a:gd name="connsiteX3" fmla="*/ 184638 w 5337313"/>
              <a:gd name="connsiteY3" fmla="*/ 2303802 h 4449125"/>
              <a:gd name="connsiteX4" fmla="*/ 290146 w 5337313"/>
              <a:gd name="connsiteY4" fmla="*/ 2295010 h 4449125"/>
              <a:gd name="connsiteX5" fmla="*/ 334108 w 5337313"/>
              <a:gd name="connsiteY5" fmla="*/ 2277425 h 4449125"/>
              <a:gd name="connsiteX6" fmla="*/ 360484 w 5337313"/>
              <a:gd name="connsiteY6" fmla="*/ 2259841 h 4449125"/>
              <a:gd name="connsiteX7" fmla="*/ 633046 w 5337313"/>
              <a:gd name="connsiteY7" fmla="*/ 2251048 h 4449125"/>
              <a:gd name="connsiteX8" fmla="*/ 677008 w 5337313"/>
              <a:gd name="connsiteY8" fmla="*/ 2233464 h 4449125"/>
              <a:gd name="connsiteX9" fmla="*/ 808892 w 5337313"/>
              <a:gd name="connsiteY9" fmla="*/ 2171918 h 4449125"/>
              <a:gd name="connsiteX10" fmla="*/ 975946 w 5337313"/>
              <a:gd name="connsiteY10" fmla="*/ 2154333 h 4449125"/>
              <a:gd name="connsiteX11" fmla="*/ 1151792 w 5337313"/>
              <a:gd name="connsiteY11" fmla="*/ 2145541 h 4449125"/>
              <a:gd name="connsiteX12" fmla="*/ 1389184 w 5337313"/>
              <a:gd name="connsiteY12" fmla="*/ 2127956 h 4449125"/>
              <a:gd name="connsiteX13" fmla="*/ 1582615 w 5337313"/>
              <a:gd name="connsiteY13" fmla="*/ 2110371 h 4449125"/>
              <a:gd name="connsiteX14" fmla="*/ 1626577 w 5337313"/>
              <a:gd name="connsiteY14" fmla="*/ 2092787 h 4449125"/>
              <a:gd name="connsiteX15" fmla="*/ 1723292 w 5337313"/>
              <a:gd name="connsiteY15" fmla="*/ 2083995 h 4449125"/>
              <a:gd name="connsiteX16" fmla="*/ 2145323 w 5337313"/>
              <a:gd name="connsiteY16" fmla="*/ 2075202 h 4449125"/>
              <a:gd name="connsiteX17" fmla="*/ 2224454 w 5337313"/>
              <a:gd name="connsiteY17" fmla="*/ 2057618 h 4449125"/>
              <a:gd name="connsiteX18" fmla="*/ 2268415 w 5337313"/>
              <a:gd name="connsiteY18" fmla="*/ 2040033 h 4449125"/>
              <a:gd name="connsiteX19" fmla="*/ 2356338 w 5337313"/>
              <a:gd name="connsiteY19" fmla="*/ 2013656 h 4449125"/>
              <a:gd name="connsiteX20" fmla="*/ 2409092 w 5337313"/>
              <a:gd name="connsiteY20" fmla="*/ 1996071 h 4449125"/>
              <a:gd name="connsiteX21" fmla="*/ 2804746 w 5337313"/>
              <a:gd name="connsiteY21" fmla="*/ 1969695 h 4449125"/>
              <a:gd name="connsiteX22" fmla="*/ 2848708 w 5337313"/>
              <a:gd name="connsiteY22" fmla="*/ 1960902 h 4449125"/>
              <a:gd name="connsiteX23" fmla="*/ 2892669 w 5337313"/>
              <a:gd name="connsiteY23" fmla="*/ 1916941 h 4449125"/>
              <a:gd name="connsiteX24" fmla="*/ 2910254 w 5337313"/>
              <a:gd name="connsiteY24" fmla="*/ 1881771 h 4449125"/>
              <a:gd name="connsiteX25" fmla="*/ 2910254 w 5337313"/>
              <a:gd name="connsiteY25" fmla="*/ 1767471 h 4449125"/>
              <a:gd name="connsiteX26" fmla="*/ 2901461 w 5337313"/>
              <a:gd name="connsiteY26" fmla="*/ 1635587 h 4449125"/>
              <a:gd name="connsiteX27" fmla="*/ 2875084 w 5337313"/>
              <a:gd name="connsiteY27" fmla="*/ 1626795 h 4449125"/>
              <a:gd name="connsiteX28" fmla="*/ 2813538 w 5337313"/>
              <a:gd name="connsiteY28" fmla="*/ 1609210 h 4449125"/>
              <a:gd name="connsiteX29" fmla="*/ 2813538 w 5337313"/>
              <a:gd name="connsiteY29" fmla="*/ 1319064 h 4449125"/>
              <a:gd name="connsiteX30" fmla="*/ 2787161 w 5337313"/>
              <a:gd name="connsiteY30" fmla="*/ 1310271 h 4449125"/>
              <a:gd name="connsiteX31" fmla="*/ 2760784 w 5337313"/>
              <a:gd name="connsiteY31" fmla="*/ 1257518 h 4449125"/>
              <a:gd name="connsiteX32" fmla="*/ 2769577 w 5337313"/>
              <a:gd name="connsiteY32" fmla="*/ 1231141 h 4449125"/>
              <a:gd name="connsiteX33" fmla="*/ 2795954 w 5337313"/>
              <a:gd name="connsiteY33" fmla="*/ 1204764 h 4449125"/>
              <a:gd name="connsiteX34" fmla="*/ 2813538 w 5337313"/>
              <a:gd name="connsiteY34" fmla="*/ 1108048 h 4449125"/>
              <a:gd name="connsiteX35" fmla="*/ 2822331 w 5337313"/>
              <a:gd name="connsiteY35" fmla="*/ 1072879 h 4449125"/>
              <a:gd name="connsiteX36" fmla="*/ 2848708 w 5337313"/>
              <a:gd name="connsiteY36" fmla="*/ 879448 h 4449125"/>
              <a:gd name="connsiteX37" fmla="*/ 2857500 w 5337313"/>
              <a:gd name="connsiteY37" fmla="*/ 791525 h 4449125"/>
              <a:gd name="connsiteX38" fmla="*/ 2875084 w 5337313"/>
              <a:gd name="connsiteY38" fmla="*/ 765148 h 4449125"/>
              <a:gd name="connsiteX39" fmla="*/ 2883877 w 5337313"/>
              <a:gd name="connsiteY39" fmla="*/ 712395 h 4449125"/>
              <a:gd name="connsiteX40" fmla="*/ 2919046 w 5337313"/>
              <a:gd name="connsiteY40" fmla="*/ 615679 h 4449125"/>
              <a:gd name="connsiteX41" fmla="*/ 2954215 w 5337313"/>
              <a:gd name="connsiteY41" fmla="*/ 545341 h 4449125"/>
              <a:gd name="connsiteX42" fmla="*/ 2963008 w 5337313"/>
              <a:gd name="connsiteY42" fmla="*/ 510171 h 4449125"/>
              <a:gd name="connsiteX43" fmla="*/ 3006969 w 5337313"/>
              <a:gd name="connsiteY43" fmla="*/ 457418 h 4449125"/>
              <a:gd name="connsiteX44" fmla="*/ 3015761 w 5337313"/>
              <a:gd name="connsiteY44" fmla="*/ 431041 h 4449125"/>
              <a:gd name="connsiteX45" fmla="*/ 3050931 w 5337313"/>
              <a:gd name="connsiteY45" fmla="*/ 378287 h 4449125"/>
              <a:gd name="connsiteX46" fmla="*/ 3059723 w 5337313"/>
              <a:gd name="connsiteY46" fmla="*/ 343118 h 4449125"/>
              <a:gd name="connsiteX47" fmla="*/ 3068515 w 5337313"/>
              <a:gd name="connsiteY47" fmla="*/ 281571 h 4449125"/>
              <a:gd name="connsiteX48" fmla="*/ 3094892 w 5337313"/>
              <a:gd name="connsiteY48" fmla="*/ 255195 h 4449125"/>
              <a:gd name="connsiteX49" fmla="*/ 3112477 w 5337313"/>
              <a:gd name="connsiteY49" fmla="*/ 202441 h 4449125"/>
              <a:gd name="connsiteX50" fmla="*/ 3147646 w 5337313"/>
              <a:gd name="connsiteY50" fmla="*/ 218 h 4449125"/>
              <a:gd name="connsiteX51" fmla="*/ 3209192 w 5337313"/>
              <a:gd name="connsiteY51" fmla="*/ 9010 h 4449125"/>
              <a:gd name="connsiteX52" fmla="*/ 3261946 w 5337313"/>
              <a:gd name="connsiteY52" fmla="*/ 26595 h 4449125"/>
              <a:gd name="connsiteX53" fmla="*/ 3393831 w 5337313"/>
              <a:gd name="connsiteY53" fmla="*/ 44179 h 4449125"/>
              <a:gd name="connsiteX54" fmla="*/ 3420208 w 5337313"/>
              <a:gd name="connsiteY54" fmla="*/ 52971 h 4449125"/>
              <a:gd name="connsiteX55" fmla="*/ 3508131 w 5337313"/>
              <a:gd name="connsiteY55" fmla="*/ 123310 h 4449125"/>
              <a:gd name="connsiteX56" fmla="*/ 3596054 w 5337313"/>
              <a:gd name="connsiteY56" fmla="*/ 96933 h 4449125"/>
              <a:gd name="connsiteX57" fmla="*/ 3622431 w 5337313"/>
              <a:gd name="connsiteY57" fmla="*/ 61764 h 4449125"/>
              <a:gd name="connsiteX58" fmla="*/ 3648808 w 5337313"/>
              <a:gd name="connsiteY58" fmla="*/ 44179 h 4449125"/>
              <a:gd name="connsiteX59" fmla="*/ 3701561 w 5337313"/>
              <a:gd name="connsiteY59" fmla="*/ 218 h 4449125"/>
              <a:gd name="connsiteX60" fmla="*/ 3789484 w 5337313"/>
              <a:gd name="connsiteY60" fmla="*/ 61764 h 4449125"/>
              <a:gd name="connsiteX61" fmla="*/ 3842238 w 5337313"/>
              <a:gd name="connsiteY61" fmla="*/ 96933 h 4449125"/>
              <a:gd name="connsiteX62" fmla="*/ 3965331 w 5337313"/>
              <a:gd name="connsiteY62" fmla="*/ 176064 h 4449125"/>
              <a:gd name="connsiteX63" fmla="*/ 4035669 w 5337313"/>
              <a:gd name="connsiteY63" fmla="*/ 255195 h 4449125"/>
              <a:gd name="connsiteX64" fmla="*/ 4053254 w 5337313"/>
              <a:gd name="connsiteY64" fmla="*/ 299156 h 4449125"/>
              <a:gd name="connsiteX65" fmla="*/ 4062046 w 5337313"/>
              <a:gd name="connsiteY65" fmla="*/ 343118 h 4449125"/>
              <a:gd name="connsiteX66" fmla="*/ 4079631 w 5337313"/>
              <a:gd name="connsiteY66" fmla="*/ 378287 h 4449125"/>
              <a:gd name="connsiteX67" fmla="*/ 4097215 w 5337313"/>
              <a:gd name="connsiteY67" fmla="*/ 483795 h 4449125"/>
              <a:gd name="connsiteX68" fmla="*/ 4123592 w 5337313"/>
              <a:gd name="connsiteY68" fmla="*/ 510171 h 4449125"/>
              <a:gd name="connsiteX69" fmla="*/ 4158761 w 5337313"/>
              <a:gd name="connsiteY69" fmla="*/ 580510 h 4449125"/>
              <a:gd name="connsiteX70" fmla="*/ 4167554 w 5337313"/>
              <a:gd name="connsiteY70" fmla="*/ 606887 h 4449125"/>
              <a:gd name="connsiteX71" fmla="*/ 4211515 w 5337313"/>
              <a:gd name="connsiteY71" fmla="*/ 686018 h 4449125"/>
              <a:gd name="connsiteX72" fmla="*/ 4246684 w 5337313"/>
              <a:gd name="connsiteY72" fmla="*/ 756356 h 4449125"/>
              <a:gd name="connsiteX73" fmla="*/ 4308231 w 5337313"/>
              <a:gd name="connsiteY73" fmla="*/ 844279 h 4449125"/>
              <a:gd name="connsiteX74" fmla="*/ 4369777 w 5337313"/>
              <a:gd name="connsiteY74" fmla="*/ 940995 h 4449125"/>
              <a:gd name="connsiteX75" fmla="*/ 4396154 w 5337313"/>
              <a:gd name="connsiteY75" fmla="*/ 967371 h 4449125"/>
              <a:gd name="connsiteX76" fmla="*/ 4466492 w 5337313"/>
              <a:gd name="connsiteY76" fmla="*/ 1020125 h 4449125"/>
              <a:gd name="connsiteX77" fmla="*/ 4492869 w 5337313"/>
              <a:gd name="connsiteY77" fmla="*/ 1046502 h 4449125"/>
              <a:gd name="connsiteX78" fmla="*/ 4519246 w 5337313"/>
              <a:gd name="connsiteY78" fmla="*/ 1064087 h 4449125"/>
              <a:gd name="connsiteX79" fmla="*/ 4589584 w 5337313"/>
              <a:gd name="connsiteY79" fmla="*/ 1099256 h 4449125"/>
              <a:gd name="connsiteX80" fmla="*/ 4633546 w 5337313"/>
              <a:gd name="connsiteY80" fmla="*/ 1134425 h 4449125"/>
              <a:gd name="connsiteX81" fmla="*/ 4686300 w 5337313"/>
              <a:gd name="connsiteY81" fmla="*/ 1187179 h 4449125"/>
              <a:gd name="connsiteX82" fmla="*/ 4712677 w 5337313"/>
              <a:gd name="connsiteY82" fmla="*/ 1204764 h 4449125"/>
              <a:gd name="connsiteX83" fmla="*/ 4783015 w 5337313"/>
              <a:gd name="connsiteY83" fmla="*/ 1301479 h 4449125"/>
              <a:gd name="connsiteX84" fmla="*/ 4774223 w 5337313"/>
              <a:gd name="connsiteY84" fmla="*/ 1424571 h 4449125"/>
              <a:gd name="connsiteX85" fmla="*/ 4747846 w 5337313"/>
              <a:gd name="connsiteY85" fmla="*/ 1442156 h 4449125"/>
              <a:gd name="connsiteX86" fmla="*/ 4730261 w 5337313"/>
              <a:gd name="connsiteY86" fmla="*/ 1486118 h 4449125"/>
              <a:gd name="connsiteX87" fmla="*/ 4712677 w 5337313"/>
              <a:gd name="connsiteY87" fmla="*/ 1574041 h 4449125"/>
              <a:gd name="connsiteX88" fmla="*/ 4677508 w 5337313"/>
              <a:gd name="connsiteY88" fmla="*/ 1635587 h 4449125"/>
              <a:gd name="connsiteX89" fmla="*/ 4651131 w 5337313"/>
              <a:gd name="connsiteY89" fmla="*/ 1661964 h 4449125"/>
              <a:gd name="connsiteX90" fmla="*/ 4615961 w 5337313"/>
              <a:gd name="connsiteY90" fmla="*/ 1714718 h 4449125"/>
              <a:gd name="connsiteX91" fmla="*/ 4598377 w 5337313"/>
              <a:gd name="connsiteY91" fmla="*/ 1741095 h 4449125"/>
              <a:gd name="connsiteX92" fmla="*/ 4580792 w 5337313"/>
              <a:gd name="connsiteY92" fmla="*/ 1829018 h 4449125"/>
              <a:gd name="connsiteX93" fmla="*/ 4589584 w 5337313"/>
              <a:gd name="connsiteY93" fmla="*/ 1987279 h 4449125"/>
              <a:gd name="connsiteX94" fmla="*/ 4607169 w 5337313"/>
              <a:gd name="connsiteY94" fmla="*/ 2048825 h 4449125"/>
              <a:gd name="connsiteX95" fmla="*/ 4615961 w 5337313"/>
              <a:gd name="connsiteY95" fmla="*/ 2101579 h 4449125"/>
              <a:gd name="connsiteX96" fmla="*/ 4651131 w 5337313"/>
              <a:gd name="connsiteY96" fmla="*/ 2119164 h 4449125"/>
              <a:gd name="connsiteX97" fmla="*/ 4783015 w 5337313"/>
              <a:gd name="connsiteY97" fmla="*/ 2127956 h 4449125"/>
              <a:gd name="connsiteX98" fmla="*/ 5161084 w 5337313"/>
              <a:gd name="connsiteY98" fmla="*/ 2154333 h 4449125"/>
              <a:gd name="connsiteX99" fmla="*/ 5310554 w 5337313"/>
              <a:gd name="connsiteY99" fmla="*/ 2163125 h 4449125"/>
              <a:gd name="connsiteX100" fmla="*/ 5336931 w 5337313"/>
              <a:gd name="connsiteY100" fmla="*/ 2171918 h 4449125"/>
              <a:gd name="connsiteX101" fmla="*/ 5319346 w 5337313"/>
              <a:gd name="connsiteY101" fmla="*/ 2207087 h 4449125"/>
              <a:gd name="connsiteX102" fmla="*/ 5284177 w 5337313"/>
              <a:gd name="connsiteY102" fmla="*/ 2224671 h 4449125"/>
              <a:gd name="connsiteX103" fmla="*/ 5222631 w 5337313"/>
              <a:gd name="connsiteY103" fmla="*/ 2259841 h 4449125"/>
              <a:gd name="connsiteX104" fmla="*/ 5152292 w 5337313"/>
              <a:gd name="connsiteY104" fmla="*/ 2312595 h 4449125"/>
              <a:gd name="connsiteX105" fmla="*/ 5134708 w 5337313"/>
              <a:gd name="connsiteY105" fmla="*/ 2338971 h 4449125"/>
              <a:gd name="connsiteX106" fmla="*/ 5099538 w 5337313"/>
              <a:gd name="connsiteY106" fmla="*/ 2356556 h 4449125"/>
              <a:gd name="connsiteX107" fmla="*/ 5073161 w 5337313"/>
              <a:gd name="connsiteY107" fmla="*/ 2382933 h 4449125"/>
              <a:gd name="connsiteX108" fmla="*/ 5046784 w 5337313"/>
              <a:gd name="connsiteY108" fmla="*/ 2391725 h 4449125"/>
              <a:gd name="connsiteX109" fmla="*/ 5002823 w 5337313"/>
              <a:gd name="connsiteY109" fmla="*/ 2418102 h 4449125"/>
              <a:gd name="connsiteX110" fmla="*/ 4958861 w 5337313"/>
              <a:gd name="connsiteY110" fmla="*/ 2435687 h 4449125"/>
              <a:gd name="connsiteX111" fmla="*/ 4923692 w 5337313"/>
              <a:gd name="connsiteY111" fmla="*/ 2453271 h 4449125"/>
              <a:gd name="connsiteX112" fmla="*/ 4818184 w 5337313"/>
              <a:gd name="connsiteY112" fmla="*/ 2470856 h 4449125"/>
              <a:gd name="connsiteX113" fmla="*/ 4783015 w 5337313"/>
              <a:gd name="connsiteY113" fmla="*/ 2488441 h 4449125"/>
              <a:gd name="connsiteX114" fmla="*/ 4484077 w 5337313"/>
              <a:gd name="connsiteY114" fmla="*/ 2506025 h 4449125"/>
              <a:gd name="connsiteX115" fmla="*/ 4448908 w 5337313"/>
              <a:gd name="connsiteY115" fmla="*/ 2514818 h 4449125"/>
              <a:gd name="connsiteX116" fmla="*/ 4308231 w 5337313"/>
              <a:gd name="connsiteY116" fmla="*/ 2497233 h 4449125"/>
              <a:gd name="connsiteX117" fmla="*/ 4281854 w 5337313"/>
              <a:gd name="connsiteY117" fmla="*/ 2488441 h 4449125"/>
              <a:gd name="connsiteX118" fmla="*/ 4167554 w 5337313"/>
              <a:gd name="connsiteY118" fmla="*/ 2479648 h 4449125"/>
              <a:gd name="connsiteX119" fmla="*/ 4106008 w 5337313"/>
              <a:gd name="connsiteY119" fmla="*/ 2470856 h 4449125"/>
              <a:gd name="connsiteX120" fmla="*/ 3859823 w 5337313"/>
              <a:gd name="connsiteY120" fmla="*/ 2462064 h 4449125"/>
              <a:gd name="connsiteX121" fmla="*/ 3807069 w 5337313"/>
              <a:gd name="connsiteY121" fmla="*/ 2418102 h 4449125"/>
              <a:gd name="connsiteX122" fmla="*/ 3763108 w 5337313"/>
              <a:gd name="connsiteY122" fmla="*/ 2409310 h 4449125"/>
              <a:gd name="connsiteX123" fmla="*/ 3640015 w 5337313"/>
              <a:gd name="connsiteY123" fmla="*/ 2365348 h 4449125"/>
              <a:gd name="connsiteX124" fmla="*/ 3569677 w 5337313"/>
              <a:gd name="connsiteY124" fmla="*/ 2356556 h 4449125"/>
              <a:gd name="connsiteX125" fmla="*/ 3543300 w 5337313"/>
              <a:gd name="connsiteY125" fmla="*/ 2338971 h 4449125"/>
              <a:gd name="connsiteX126" fmla="*/ 3411415 w 5337313"/>
              <a:gd name="connsiteY126" fmla="*/ 2356556 h 4449125"/>
              <a:gd name="connsiteX127" fmla="*/ 3332284 w 5337313"/>
              <a:gd name="connsiteY127" fmla="*/ 2409310 h 4449125"/>
              <a:gd name="connsiteX128" fmla="*/ 3297115 w 5337313"/>
              <a:gd name="connsiteY128" fmla="*/ 2426895 h 4449125"/>
              <a:gd name="connsiteX129" fmla="*/ 3209192 w 5337313"/>
              <a:gd name="connsiteY129" fmla="*/ 2435687 h 4449125"/>
              <a:gd name="connsiteX130" fmla="*/ 3156438 w 5337313"/>
              <a:gd name="connsiteY130" fmla="*/ 2444479 h 4449125"/>
              <a:gd name="connsiteX131" fmla="*/ 3033346 w 5337313"/>
              <a:gd name="connsiteY131" fmla="*/ 2479648 h 4449125"/>
              <a:gd name="connsiteX132" fmla="*/ 2998177 w 5337313"/>
              <a:gd name="connsiteY132" fmla="*/ 2497233 h 4449125"/>
              <a:gd name="connsiteX133" fmla="*/ 2963008 w 5337313"/>
              <a:gd name="connsiteY133" fmla="*/ 2506025 h 4449125"/>
              <a:gd name="connsiteX134" fmla="*/ 2936631 w 5337313"/>
              <a:gd name="connsiteY134" fmla="*/ 2497233 h 4449125"/>
              <a:gd name="connsiteX135" fmla="*/ 2927838 w 5337313"/>
              <a:gd name="connsiteY135" fmla="*/ 2523610 h 4449125"/>
              <a:gd name="connsiteX136" fmla="*/ 2919046 w 5337313"/>
              <a:gd name="connsiteY136" fmla="*/ 2567571 h 4449125"/>
              <a:gd name="connsiteX137" fmla="*/ 2866292 w 5337313"/>
              <a:gd name="connsiteY137" fmla="*/ 2593948 h 4449125"/>
              <a:gd name="connsiteX138" fmla="*/ 2839915 w 5337313"/>
              <a:gd name="connsiteY138" fmla="*/ 2629118 h 4449125"/>
              <a:gd name="connsiteX139" fmla="*/ 2795954 w 5337313"/>
              <a:gd name="connsiteY139" fmla="*/ 2681871 h 4449125"/>
              <a:gd name="connsiteX140" fmla="*/ 2778369 w 5337313"/>
              <a:gd name="connsiteY140" fmla="*/ 2717041 h 4449125"/>
              <a:gd name="connsiteX141" fmla="*/ 2743200 w 5337313"/>
              <a:gd name="connsiteY141" fmla="*/ 2769795 h 4449125"/>
              <a:gd name="connsiteX142" fmla="*/ 2672861 w 5337313"/>
              <a:gd name="connsiteY142" fmla="*/ 2796171 h 4449125"/>
              <a:gd name="connsiteX143" fmla="*/ 2602523 w 5337313"/>
              <a:gd name="connsiteY143" fmla="*/ 2822548 h 4449125"/>
              <a:gd name="connsiteX144" fmla="*/ 2558561 w 5337313"/>
              <a:gd name="connsiteY144" fmla="*/ 2840133 h 4449125"/>
              <a:gd name="connsiteX145" fmla="*/ 2303584 w 5337313"/>
              <a:gd name="connsiteY145" fmla="*/ 2848925 h 4449125"/>
              <a:gd name="connsiteX146" fmla="*/ 2215661 w 5337313"/>
              <a:gd name="connsiteY146" fmla="*/ 2857718 h 4449125"/>
              <a:gd name="connsiteX147" fmla="*/ 2101361 w 5337313"/>
              <a:gd name="connsiteY147" fmla="*/ 2884095 h 4449125"/>
              <a:gd name="connsiteX148" fmla="*/ 2013438 w 5337313"/>
              <a:gd name="connsiteY148" fmla="*/ 2901679 h 4449125"/>
              <a:gd name="connsiteX149" fmla="*/ 1837592 w 5337313"/>
              <a:gd name="connsiteY149" fmla="*/ 2910471 h 4449125"/>
              <a:gd name="connsiteX150" fmla="*/ 1811215 w 5337313"/>
              <a:gd name="connsiteY150" fmla="*/ 2963225 h 4449125"/>
              <a:gd name="connsiteX151" fmla="*/ 1749669 w 5337313"/>
              <a:gd name="connsiteY151" fmla="*/ 3042356 h 4449125"/>
              <a:gd name="connsiteX152" fmla="*/ 1732084 w 5337313"/>
              <a:gd name="connsiteY152" fmla="*/ 3068733 h 4449125"/>
              <a:gd name="connsiteX153" fmla="*/ 1714500 w 5337313"/>
              <a:gd name="connsiteY153" fmla="*/ 3112695 h 4449125"/>
              <a:gd name="connsiteX154" fmla="*/ 1679331 w 5337313"/>
              <a:gd name="connsiteY154" fmla="*/ 3165448 h 4449125"/>
              <a:gd name="connsiteX155" fmla="*/ 1652954 w 5337313"/>
              <a:gd name="connsiteY155" fmla="*/ 3209410 h 4449125"/>
              <a:gd name="connsiteX156" fmla="*/ 1626577 w 5337313"/>
              <a:gd name="connsiteY156" fmla="*/ 3244579 h 4449125"/>
              <a:gd name="connsiteX157" fmla="*/ 1608992 w 5337313"/>
              <a:gd name="connsiteY157" fmla="*/ 3270956 h 4449125"/>
              <a:gd name="connsiteX158" fmla="*/ 1582615 w 5337313"/>
              <a:gd name="connsiteY158" fmla="*/ 3323710 h 4449125"/>
              <a:gd name="connsiteX159" fmla="*/ 1538654 w 5337313"/>
              <a:gd name="connsiteY159" fmla="*/ 3358879 h 4449125"/>
              <a:gd name="connsiteX160" fmla="*/ 1494692 w 5337313"/>
              <a:gd name="connsiteY160" fmla="*/ 3411633 h 4449125"/>
              <a:gd name="connsiteX161" fmla="*/ 1477108 w 5337313"/>
              <a:gd name="connsiteY161" fmla="*/ 3438010 h 4449125"/>
              <a:gd name="connsiteX162" fmla="*/ 1450731 w 5337313"/>
              <a:gd name="connsiteY162" fmla="*/ 3464387 h 4449125"/>
              <a:gd name="connsiteX163" fmla="*/ 1424354 w 5337313"/>
              <a:gd name="connsiteY163" fmla="*/ 3499556 h 4449125"/>
              <a:gd name="connsiteX164" fmla="*/ 1354015 w 5337313"/>
              <a:gd name="connsiteY164" fmla="*/ 3561102 h 4449125"/>
              <a:gd name="connsiteX165" fmla="*/ 1327638 w 5337313"/>
              <a:gd name="connsiteY165" fmla="*/ 3596271 h 4449125"/>
              <a:gd name="connsiteX166" fmla="*/ 1292469 w 5337313"/>
              <a:gd name="connsiteY166" fmla="*/ 3622648 h 4449125"/>
              <a:gd name="connsiteX167" fmla="*/ 1257300 w 5337313"/>
              <a:gd name="connsiteY167" fmla="*/ 3666610 h 4449125"/>
              <a:gd name="connsiteX168" fmla="*/ 1204546 w 5337313"/>
              <a:gd name="connsiteY168" fmla="*/ 3736948 h 4449125"/>
              <a:gd name="connsiteX169" fmla="*/ 1125415 w 5337313"/>
              <a:gd name="connsiteY169" fmla="*/ 3745741 h 4449125"/>
              <a:gd name="connsiteX170" fmla="*/ 1063869 w 5337313"/>
              <a:gd name="connsiteY170" fmla="*/ 3763325 h 4449125"/>
              <a:gd name="connsiteX171" fmla="*/ 923192 w 5337313"/>
              <a:gd name="connsiteY171" fmla="*/ 3780910 h 4449125"/>
              <a:gd name="connsiteX172" fmla="*/ 896815 w 5337313"/>
              <a:gd name="connsiteY172" fmla="*/ 3851248 h 4449125"/>
              <a:gd name="connsiteX173" fmla="*/ 782515 w 5337313"/>
              <a:gd name="connsiteY173" fmla="*/ 3930379 h 4449125"/>
              <a:gd name="connsiteX174" fmla="*/ 738554 w 5337313"/>
              <a:gd name="connsiteY174" fmla="*/ 3939171 h 4449125"/>
              <a:gd name="connsiteX175" fmla="*/ 685800 w 5337313"/>
              <a:gd name="connsiteY175" fmla="*/ 3983133 h 4449125"/>
              <a:gd name="connsiteX176" fmla="*/ 633046 w 5337313"/>
              <a:gd name="connsiteY176" fmla="*/ 4062264 h 4449125"/>
              <a:gd name="connsiteX177" fmla="*/ 597877 w 5337313"/>
              <a:gd name="connsiteY177" fmla="*/ 4097433 h 4449125"/>
              <a:gd name="connsiteX178" fmla="*/ 553915 w 5337313"/>
              <a:gd name="connsiteY178" fmla="*/ 4106225 h 4449125"/>
              <a:gd name="connsiteX179" fmla="*/ 518746 w 5337313"/>
              <a:gd name="connsiteY179" fmla="*/ 4141395 h 4449125"/>
              <a:gd name="connsiteX180" fmla="*/ 395654 w 5337313"/>
              <a:gd name="connsiteY180" fmla="*/ 4185356 h 4449125"/>
              <a:gd name="connsiteX181" fmla="*/ 369277 w 5337313"/>
              <a:gd name="connsiteY181" fmla="*/ 4194148 h 4449125"/>
              <a:gd name="connsiteX182" fmla="*/ 325315 w 5337313"/>
              <a:gd name="connsiteY182" fmla="*/ 4211733 h 4449125"/>
              <a:gd name="connsiteX183" fmla="*/ 281354 w 5337313"/>
              <a:gd name="connsiteY183" fmla="*/ 4220525 h 4449125"/>
              <a:gd name="connsiteX184" fmla="*/ 246184 w 5337313"/>
              <a:gd name="connsiteY184" fmla="*/ 4211733 h 4449125"/>
              <a:gd name="connsiteX185" fmla="*/ 43961 w 5337313"/>
              <a:gd name="connsiteY185" fmla="*/ 4290864 h 4449125"/>
              <a:gd name="connsiteX186" fmla="*/ 0 w 5337313"/>
              <a:gd name="connsiteY186" fmla="*/ 4396371 h 444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5337313" h="4449125">
                <a:moveTo>
                  <a:pt x="0" y="4396371"/>
                </a:moveTo>
                <a:lnTo>
                  <a:pt x="0" y="4449125"/>
                </a:lnTo>
                <a:lnTo>
                  <a:pt x="43961" y="2312595"/>
                </a:lnTo>
                <a:lnTo>
                  <a:pt x="184638" y="2303802"/>
                </a:lnTo>
                <a:cubicBezTo>
                  <a:pt x="219807" y="2300871"/>
                  <a:pt x="255392" y="2301143"/>
                  <a:pt x="290146" y="2295010"/>
                </a:cubicBezTo>
                <a:cubicBezTo>
                  <a:pt x="305689" y="2292267"/>
                  <a:pt x="319991" y="2284483"/>
                  <a:pt x="334108" y="2277425"/>
                </a:cubicBezTo>
                <a:cubicBezTo>
                  <a:pt x="343559" y="2272699"/>
                  <a:pt x="349958" y="2260770"/>
                  <a:pt x="360484" y="2259841"/>
                </a:cubicBezTo>
                <a:cubicBezTo>
                  <a:pt x="451033" y="2251851"/>
                  <a:pt x="542192" y="2253979"/>
                  <a:pt x="633046" y="2251048"/>
                </a:cubicBezTo>
                <a:cubicBezTo>
                  <a:pt x="647700" y="2245187"/>
                  <a:pt x="663152" y="2241022"/>
                  <a:pt x="677008" y="2233464"/>
                </a:cubicBezTo>
                <a:cubicBezTo>
                  <a:pt x="735506" y="2201557"/>
                  <a:pt x="732589" y="2180397"/>
                  <a:pt x="808892" y="2171918"/>
                </a:cubicBezTo>
                <a:lnTo>
                  <a:pt x="975946" y="2154333"/>
                </a:lnTo>
                <a:cubicBezTo>
                  <a:pt x="1034505" y="2150429"/>
                  <a:pt x="1093223" y="2149279"/>
                  <a:pt x="1151792" y="2145541"/>
                </a:cubicBezTo>
                <a:cubicBezTo>
                  <a:pt x="1230978" y="2140487"/>
                  <a:pt x="1389184" y="2127956"/>
                  <a:pt x="1389184" y="2127956"/>
                </a:cubicBezTo>
                <a:cubicBezTo>
                  <a:pt x="1500010" y="2100251"/>
                  <a:pt x="1305612" y="2146502"/>
                  <a:pt x="1582615" y="2110371"/>
                </a:cubicBezTo>
                <a:cubicBezTo>
                  <a:pt x="1598265" y="2108330"/>
                  <a:pt x="1611065" y="2095695"/>
                  <a:pt x="1626577" y="2092787"/>
                </a:cubicBezTo>
                <a:cubicBezTo>
                  <a:pt x="1658394" y="2086822"/>
                  <a:pt x="1690939" y="2085092"/>
                  <a:pt x="1723292" y="2083995"/>
                </a:cubicBezTo>
                <a:cubicBezTo>
                  <a:pt x="1863919" y="2079228"/>
                  <a:pt x="2004646" y="2078133"/>
                  <a:pt x="2145323" y="2075202"/>
                </a:cubicBezTo>
                <a:cubicBezTo>
                  <a:pt x="2162740" y="2071719"/>
                  <a:pt x="2205833" y="2063825"/>
                  <a:pt x="2224454" y="2057618"/>
                </a:cubicBezTo>
                <a:cubicBezTo>
                  <a:pt x="2239427" y="2052627"/>
                  <a:pt x="2253583" y="2045427"/>
                  <a:pt x="2268415" y="2040033"/>
                </a:cubicBezTo>
                <a:cubicBezTo>
                  <a:pt x="2366117" y="2004504"/>
                  <a:pt x="2281358" y="2036150"/>
                  <a:pt x="2356338" y="2013656"/>
                </a:cubicBezTo>
                <a:cubicBezTo>
                  <a:pt x="2374092" y="2008330"/>
                  <a:pt x="2390997" y="2000092"/>
                  <a:pt x="2409092" y="1996071"/>
                </a:cubicBezTo>
                <a:cubicBezTo>
                  <a:pt x="2551868" y="1964343"/>
                  <a:pt x="2636838" y="1974783"/>
                  <a:pt x="2804746" y="1969695"/>
                </a:cubicBezTo>
                <a:cubicBezTo>
                  <a:pt x="2819400" y="1966764"/>
                  <a:pt x="2834715" y="1966149"/>
                  <a:pt x="2848708" y="1960902"/>
                </a:cubicBezTo>
                <a:cubicBezTo>
                  <a:pt x="2872153" y="1952110"/>
                  <a:pt x="2880946" y="1937456"/>
                  <a:pt x="2892669" y="1916941"/>
                </a:cubicBezTo>
                <a:cubicBezTo>
                  <a:pt x="2899172" y="1905561"/>
                  <a:pt x="2904392" y="1893494"/>
                  <a:pt x="2910254" y="1881771"/>
                </a:cubicBezTo>
                <a:cubicBezTo>
                  <a:pt x="2925108" y="1807500"/>
                  <a:pt x="2918642" y="1863928"/>
                  <a:pt x="2910254" y="1767471"/>
                </a:cubicBezTo>
                <a:cubicBezTo>
                  <a:pt x="2906437" y="1723578"/>
                  <a:pt x="2912147" y="1678330"/>
                  <a:pt x="2901461" y="1635587"/>
                </a:cubicBezTo>
                <a:cubicBezTo>
                  <a:pt x="2899213" y="1626596"/>
                  <a:pt x="2883995" y="1629341"/>
                  <a:pt x="2875084" y="1626795"/>
                </a:cubicBezTo>
                <a:cubicBezTo>
                  <a:pt x="2797803" y="1604714"/>
                  <a:pt x="2876781" y="1630290"/>
                  <a:pt x="2813538" y="1609210"/>
                </a:cubicBezTo>
                <a:cubicBezTo>
                  <a:pt x="2840512" y="1501322"/>
                  <a:pt x="2839964" y="1517257"/>
                  <a:pt x="2813538" y="1319064"/>
                </a:cubicBezTo>
                <a:cubicBezTo>
                  <a:pt x="2812313" y="1309877"/>
                  <a:pt x="2795953" y="1313202"/>
                  <a:pt x="2787161" y="1310271"/>
                </a:cubicBezTo>
                <a:cubicBezTo>
                  <a:pt x="2778271" y="1296936"/>
                  <a:pt x="2760784" y="1275717"/>
                  <a:pt x="2760784" y="1257518"/>
                </a:cubicBezTo>
                <a:cubicBezTo>
                  <a:pt x="2760784" y="1248250"/>
                  <a:pt x="2764436" y="1238852"/>
                  <a:pt x="2769577" y="1231141"/>
                </a:cubicBezTo>
                <a:cubicBezTo>
                  <a:pt x="2776474" y="1220795"/>
                  <a:pt x="2787162" y="1213556"/>
                  <a:pt x="2795954" y="1204764"/>
                </a:cubicBezTo>
                <a:cubicBezTo>
                  <a:pt x="2801815" y="1172525"/>
                  <a:pt x="2807112" y="1140179"/>
                  <a:pt x="2813538" y="1108048"/>
                </a:cubicBezTo>
                <a:cubicBezTo>
                  <a:pt x="2815908" y="1096199"/>
                  <a:pt x="2821237" y="1084913"/>
                  <a:pt x="2822331" y="1072879"/>
                </a:cubicBezTo>
                <a:cubicBezTo>
                  <a:pt x="2839255" y="886721"/>
                  <a:pt x="2805658" y="965549"/>
                  <a:pt x="2848708" y="879448"/>
                </a:cubicBezTo>
                <a:cubicBezTo>
                  <a:pt x="2851639" y="850140"/>
                  <a:pt x="2850877" y="820225"/>
                  <a:pt x="2857500" y="791525"/>
                </a:cubicBezTo>
                <a:cubicBezTo>
                  <a:pt x="2859876" y="781229"/>
                  <a:pt x="2871742" y="775173"/>
                  <a:pt x="2875084" y="765148"/>
                </a:cubicBezTo>
                <a:cubicBezTo>
                  <a:pt x="2880721" y="748236"/>
                  <a:pt x="2879868" y="729765"/>
                  <a:pt x="2883877" y="712395"/>
                </a:cubicBezTo>
                <a:cubicBezTo>
                  <a:pt x="2897497" y="653373"/>
                  <a:pt x="2896565" y="660639"/>
                  <a:pt x="2919046" y="615679"/>
                </a:cubicBezTo>
                <a:cubicBezTo>
                  <a:pt x="2940634" y="529323"/>
                  <a:pt x="2909380" y="635010"/>
                  <a:pt x="2954215" y="545341"/>
                </a:cubicBezTo>
                <a:cubicBezTo>
                  <a:pt x="2959619" y="534533"/>
                  <a:pt x="2958248" y="521278"/>
                  <a:pt x="2963008" y="510171"/>
                </a:cubicBezTo>
                <a:cubicBezTo>
                  <a:pt x="2972189" y="488750"/>
                  <a:pt x="2991125" y="473262"/>
                  <a:pt x="3006969" y="457418"/>
                </a:cubicBezTo>
                <a:cubicBezTo>
                  <a:pt x="3009900" y="448626"/>
                  <a:pt x="3011260" y="439143"/>
                  <a:pt x="3015761" y="431041"/>
                </a:cubicBezTo>
                <a:cubicBezTo>
                  <a:pt x="3026025" y="412566"/>
                  <a:pt x="3050931" y="378287"/>
                  <a:pt x="3050931" y="378287"/>
                </a:cubicBezTo>
                <a:cubicBezTo>
                  <a:pt x="3053862" y="366564"/>
                  <a:pt x="3057561" y="355007"/>
                  <a:pt x="3059723" y="343118"/>
                </a:cubicBezTo>
                <a:cubicBezTo>
                  <a:pt x="3063430" y="322728"/>
                  <a:pt x="3060818" y="300813"/>
                  <a:pt x="3068515" y="281571"/>
                </a:cubicBezTo>
                <a:cubicBezTo>
                  <a:pt x="3073133" y="270026"/>
                  <a:pt x="3086100" y="263987"/>
                  <a:pt x="3094892" y="255195"/>
                </a:cubicBezTo>
                <a:cubicBezTo>
                  <a:pt x="3100754" y="237610"/>
                  <a:pt x="3111635" y="220958"/>
                  <a:pt x="3112477" y="202441"/>
                </a:cubicBezTo>
                <a:cubicBezTo>
                  <a:pt x="3121690" y="-248"/>
                  <a:pt x="3060037" y="29420"/>
                  <a:pt x="3147646" y="218"/>
                </a:cubicBezTo>
                <a:cubicBezTo>
                  <a:pt x="3168161" y="3149"/>
                  <a:pt x="3188999" y="4350"/>
                  <a:pt x="3209192" y="9010"/>
                </a:cubicBezTo>
                <a:cubicBezTo>
                  <a:pt x="3227253" y="13178"/>
                  <a:pt x="3243573" y="24145"/>
                  <a:pt x="3261946" y="26595"/>
                </a:cubicBezTo>
                <a:lnTo>
                  <a:pt x="3393831" y="44179"/>
                </a:lnTo>
                <a:cubicBezTo>
                  <a:pt x="3402623" y="47110"/>
                  <a:pt x="3412588" y="47696"/>
                  <a:pt x="3420208" y="52971"/>
                </a:cubicBezTo>
                <a:cubicBezTo>
                  <a:pt x="3451067" y="74335"/>
                  <a:pt x="3508131" y="123310"/>
                  <a:pt x="3508131" y="123310"/>
                </a:cubicBezTo>
                <a:cubicBezTo>
                  <a:pt x="3537439" y="114518"/>
                  <a:pt x="3569113" y="111440"/>
                  <a:pt x="3596054" y="96933"/>
                </a:cubicBezTo>
                <a:cubicBezTo>
                  <a:pt x="3608956" y="89986"/>
                  <a:pt x="3612069" y="72126"/>
                  <a:pt x="3622431" y="61764"/>
                </a:cubicBezTo>
                <a:cubicBezTo>
                  <a:pt x="3629903" y="54292"/>
                  <a:pt x="3640016" y="50041"/>
                  <a:pt x="3648808" y="44179"/>
                </a:cubicBezTo>
                <a:cubicBezTo>
                  <a:pt x="3660017" y="27364"/>
                  <a:pt x="3673865" y="-2860"/>
                  <a:pt x="3701561" y="218"/>
                </a:cubicBezTo>
                <a:cubicBezTo>
                  <a:pt x="3720126" y="2281"/>
                  <a:pt x="3777737" y="53221"/>
                  <a:pt x="3789484" y="61764"/>
                </a:cubicBezTo>
                <a:cubicBezTo>
                  <a:pt x="3806576" y="74194"/>
                  <a:pt x="3825195" y="84435"/>
                  <a:pt x="3842238" y="96933"/>
                </a:cubicBezTo>
                <a:cubicBezTo>
                  <a:pt x="3946040" y="173054"/>
                  <a:pt x="3884575" y="143761"/>
                  <a:pt x="3965331" y="176064"/>
                </a:cubicBezTo>
                <a:cubicBezTo>
                  <a:pt x="3987640" y="198373"/>
                  <a:pt x="4019496" y="226084"/>
                  <a:pt x="4035669" y="255195"/>
                </a:cubicBezTo>
                <a:cubicBezTo>
                  <a:pt x="4043334" y="268991"/>
                  <a:pt x="4047392" y="284502"/>
                  <a:pt x="4053254" y="299156"/>
                </a:cubicBezTo>
                <a:cubicBezTo>
                  <a:pt x="4056185" y="313810"/>
                  <a:pt x="4057320" y="328941"/>
                  <a:pt x="4062046" y="343118"/>
                </a:cubicBezTo>
                <a:cubicBezTo>
                  <a:pt x="4066191" y="355552"/>
                  <a:pt x="4076452" y="365572"/>
                  <a:pt x="4079631" y="378287"/>
                </a:cubicBezTo>
                <a:cubicBezTo>
                  <a:pt x="4079819" y="379037"/>
                  <a:pt x="4087860" y="467423"/>
                  <a:pt x="4097215" y="483795"/>
                </a:cubicBezTo>
                <a:cubicBezTo>
                  <a:pt x="4103384" y="494591"/>
                  <a:pt x="4114800" y="501379"/>
                  <a:pt x="4123592" y="510171"/>
                </a:cubicBezTo>
                <a:cubicBezTo>
                  <a:pt x="4135315" y="533617"/>
                  <a:pt x="4150471" y="555642"/>
                  <a:pt x="4158761" y="580510"/>
                </a:cubicBezTo>
                <a:cubicBezTo>
                  <a:pt x="4161692" y="589302"/>
                  <a:pt x="4163903" y="598368"/>
                  <a:pt x="4167554" y="606887"/>
                </a:cubicBezTo>
                <a:cubicBezTo>
                  <a:pt x="4185286" y="648260"/>
                  <a:pt x="4188167" y="642657"/>
                  <a:pt x="4211515" y="686018"/>
                </a:cubicBezTo>
                <a:cubicBezTo>
                  <a:pt x="4223943" y="709098"/>
                  <a:pt x="4230956" y="735385"/>
                  <a:pt x="4246684" y="756356"/>
                </a:cubicBezTo>
                <a:cubicBezTo>
                  <a:pt x="4263224" y="778409"/>
                  <a:pt x="4297409" y="822633"/>
                  <a:pt x="4308231" y="844279"/>
                </a:cubicBezTo>
                <a:cubicBezTo>
                  <a:pt x="4331727" y="891272"/>
                  <a:pt x="4328513" y="889416"/>
                  <a:pt x="4369777" y="940995"/>
                </a:cubicBezTo>
                <a:cubicBezTo>
                  <a:pt x="4377544" y="950704"/>
                  <a:pt x="4387362" y="958579"/>
                  <a:pt x="4396154" y="967371"/>
                </a:cubicBezTo>
                <a:cubicBezTo>
                  <a:pt x="4414082" y="1021157"/>
                  <a:pt x="4391423" y="975083"/>
                  <a:pt x="4466492" y="1020125"/>
                </a:cubicBezTo>
                <a:cubicBezTo>
                  <a:pt x="4477154" y="1026522"/>
                  <a:pt x="4483317" y="1038542"/>
                  <a:pt x="4492869" y="1046502"/>
                </a:cubicBezTo>
                <a:cubicBezTo>
                  <a:pt x="4500987" y="1053267"/>
                  <a:pt x="4509969" y="1059027"/>
                  <a:pt x="4519246" y="1064087"/>
                </a:cubicBezTo>
                <a:cubicBezTo>
                  <a:pt x="4542259" y="1076639"/>
                  <a:pt x="4569115" y="1082881"/>
                  <a:pt x="4589584" y="1099256"/>
                </a:cubicBezTo>
                <a:cubicBezTo>
                  <a:pt x="4604238" y="1110979"/>
                  <a:pt x="4619660" y="1121802"/>
                  <a:pt x="4633546" y="1134425"/>
                </a:cubicBezTo>
                <a:cubicBezTo>
                  <a:pt x="4651947" y="1151153"/>
                  <a:pt x="4665608" y="1173384"/>
                  <a:pt x="4686300" y="1187179"/>
                </a:cubicBezTo>
                <a:cubicBezTo>
                  <a:pt x="4695092" y="1193041"/>
                  <a:pt x="4705608" y="1196910"/>
                  <a:pt x="4712677" y="1204764"/>
                </a:cubicBezTo>
                <a:cubicBezTo>
                  <a:pt x="4738010" y="1232911"/>
                  <a:pt x="4761347" y="1268976"/>
                  <a:pt x="4783015" y="1301479"/>
                </a:cubicBezTo>
                <a:cubicBezTo>
                  <a:pt x="4780084" y="1342510"/>
                  <a:pt x="4784200" y="1384664"/>
                  <a:pt x="4774223" y="1424571"/>
                </a:cubicBezTo>
                <a:cubicBezTo>
                  <a:pt x="4771660" y="1434823"/>
                  <a:pt x="4753988" y="1433557"/>
                  <a:pt x="4747846" y="1442156"/>
                </a:cubicBezTo>
                <a:cubicBezTo>
                  <a:pt x="4738672" y="1454999"/>
                  <a:pt x="4736123" y="1471464"/>
                  <a:pt x="4730261" y="1486118"/>
                </a:cubicBezTo>
                <a:cubicBezTo>
                  <a:pt x="4727223" y="1504348"/>
                  <a:pt x="4720546" y="1553058"/>
                  <a:pt x="4712677" y="1574041"/>
                </a:cubicBezTo>
                <a:cubicBezTo>
                  <a:pt x="4706815" y="1589673"/>
                  <a:pt x="4689101" y="1621676"/>
                  <a:pt x="4677508" y="1635587"/>
                </a:cubicBezTo>
                <a:cubicBezTo>
                  <a:pt x="4669548" y="1645139"/>
                  <a:pt x="4658765" y="1652149"/>
                  <a:pt x="4651131" y="1661964"/>
                </a:cubicBezTo>
                <a:cubicBezTo>
                  <a:pt x="4638156" y="1678646"/>
                  <a:pt x="4627684" y="1697133"/>
                  <a:pt x="4615961" y="1714718"/>
                </a:cubicBezTo>
                <a:lnTo>
                  <a:pt x="4598377" y="1741095"/>
                </a:lnTo>
                <a:cubicBezTo>
                  <a:pt x="4592566" y="1764337"/>
                  <a:pt x="4580792" y="1807455"/>
                  <a:pt x="4580792" y="1829018"/>
                </a:cubicBezTo>
                <a:cubicBezTo>
                  <a:pt x="4580792" y="1881853"/>
                  <a:pt x="4584800" y="1934661"/>
                  <a:pt x="4589584" y="1987279"/>
                </a:cubicBezTo>
                <a:cubicBezTo>
                  <a:pt x="4592529" y="2019676"/>
                  <a:pt x="4600765" y="2020006"/>
                  <a:pt x="4607169" y="2048825"/>
                </a:cubicBezTo>
                <a:cubicBezTo>
                  <a:pt x="4611036" y="2066228"/>
                  <a:pt x="4606513" y="2086462"/>
                  <a:pt x="4615961" y="2101579"/>
                </a:cubicBezTo>
                <a:cubicBezTo>
                  <a:pt x="4622908" y="2112694"/>
                  <a:pt x="4638184" y="2117120"/>
                  <a:pt x="4651131" y="2119164"/>
                </a:cubicBezTo>
                <a:cubicBezTo>
                  <a:pt x="4694651" y="2126036"/>
                  <a:pt x="4739054" y="2125025"/>
                  <a:pt x="4783015" y="2127956"/>
                </a:cubicBezTo>
                <a:cubicBezTo>
                  <a:pt x="4907485" y="2210938"/>
                  <a:pt x="4793042" y="2141420"/>
                  <a:pt x="5161084" y="2154333"/>
                </a:cubicBezTo>
                <a:cubicBezTo>
                  <a:pt x="5210963" y="2156083"/>
                  <a:pt x="5260731" y="2160194"/>
                  <a:pt x="5310554" y="2163125"/>
                </a:cubicBezTo>
                <a:cubicBezTo>
                  <a:pt x="5319346" y="2166056"/>
                  <a:pt x="5335113" y="2162830"/>
                  <a:pt x="5336931" y="2171918"/>
                </a:cubicBezTo>
                <a:cubicBezTo>
                  <a:pt x="5339501" y="2184770"/>
                  <a:pt x="5328614" y="2197819"/>
                  <a:pt x="5319346" y="2207087"/>
                </a:cubicBezTo>
                <a:cubicBezTo>
                  <a:pt x="5310078" y="2216355"/>
                  <a:pt x="5295557" y="2218168"/>
                  <a:pt x="5284177" y="2224671"/>
                </a:cubicBezTo>
                <a:cubicBezTo>
                  <a:pt x="5197165" y="2274392"/>
                  <a:pt x="5328932" y="2206689"/>
                  <a:pt x="5222631" y="2259841"/>
                </a:cubicBezTo>
                <a:cubicBezTo>
                  <a:pt x="5120702" y="2387248"/>
                  <a:pt x="5243793" y="2251594"/>
                  <a:pt x="5152292" y="2312595"/>
                </a:cubicBezTo>
                <a:cubicBezTo>
                  <a:pt x="5143500" y="2318456"/>
                  <a:pt x="5142826" y="2332206"/>
                  <a:pt x="5134708" y="2338971"/>
                </a:cubicBezTo>
                <a:cubicBezTo>
                  <a:pt x="5124639" y="2347362"/>
                  <a:pt x="5110204" y="2348938"/>
                  <a:pt x="5099538" y="2356556"/>
                </a:cubicBezTo>
                <a:cubicBezTo>
                  <a:pt x="5089420" y="2363783"/>
                  <a:pt x="5083507" y="2376036"/>
                  <a:pt x="5073161" y="2382933"/>
                </a:cubicBezTo>
                <a:cubicBezTo>
                  <a:pt x="5065450" y="2388074"/>
                  <a:pt x="5055073" y="2387580"/>
                  <a:pt x="5046784" y="2391725"/>
                </a:cubicBezTo>
                <a:cubicBezTo>
                  <a:pt x="5031499" y="2399367"/>
                  <a:pt x="5018108" y="2410459"/>
                  <a:pt x="5002823" y="2418102"/>
                </a:cubicBezTo>
                <a:cubicBezTo>
                  <a:pt x="4988706" y="2425160"/>
                  <a:pt x="4973284" y="2429277"/>
                  <a:pt x="4958861" y="2435687"/>
                </a:cubicBezTo>
                <a:cubicBezTo>
                  <a:pt x="4946884" y="2441010"/>
                  <a:pt x="4936407" y="2450092"/>
                  <a:pt x="4923692" y="2453271"/>
                </a:cubicBezTo>
                <a:cubicBezTo>
                  <a:pt x="4889102" y="2461918"/>
                  <a:pt x="4818184" y="2470856"/>
                  <a:pt x="4818184" y="2470856"/>
                </a:cubicBezTo>
                <a:cubicBezTo>
                  <a:pt x="4806461" y="2476718"/>
                  <a:pt x="4795062" y="2483278"/>
                  <a:pt x="4783015" y="2488441"/>
                </a:cubicBezTo>
                <a:cubicBezTo>
                  <a:pt x="4697468" y="2525104"/>
                  <a:pt x="4500432" y="2505497"/>
                  <a:pt x="4484077" y="2506025"/>
                </a:cubicBezTo>
                <a:cubicBezTo>
                  <a:pt x="4472354" y="2508956"/>
                  <a:pt x="4460992" y="2514818"/>
                  <a:pt x="4448908" y="2514818"/>
                </a:cubicBezTo>
                <a:cubicBezTo>
                  <a:pt x="4410692" y="2514818"/>
                  <a:pt x="4350059" y="2507690"/>
                  <a:pt x="4308231" y="2497233"/>
                </a:cubicBezTo>
                <a:cubicBezTo>
                  <a:pt x="4299240" y="2494985"/>
                  <a:pt x="4291050" y="2489591"/>
                  <a:pt x="4281854" y="2488441"/>
                </a:cubicBezTo>
                <a:cubicBezTo>
                  <a:pt x="4243937" y="2483701"/>
                  <a:pt x="4205577" y="2483450"/>
                  <a:pt x="4167554" y="2479648"/>
                </a:cubicBezTo>
                <a:cubicBezTo>
                  <a:pt x="4146933" y="2477586"/>
                  <a:pt x="4126698" y="2472038"/>
                  <a:pt x="4106008" y="2470856"/>
                </a:cubicBezTo>
                <a:cubicBezTo>
                  <a:pt x="4024028" y="2466172"/>
                  <a:pt x="3941885" y="2464995"/>
                  <a:pt x="3859823" y="2462064"/>
                </a:cubicBezTo>
                <a:cubicBezTo>
                  <a:pt x="3770484" y="2432282"/>
                  <a:pt x="3916577" y="2486544"/>
                  <a:pt x="3807069" y="2418102"/>
                </a:cubicBezTo>
                <a:cubicBezTo>
                  <a:pt x="3794397" y="2410182"/>
                  <a:pt x="3777762" y="2412241"/>
                  <a:pt x="3763108" y="2409310"/>
                </a:cubicBezTo>
                <a:cubicBezTo>
                  <a:pt x="3725359" y="2394211"/>
                  <a:pt x="3682304" y="2372396"/>
                  <a:pt x="3640015" y="2365348"/>
                </a:cubicBezTo>
                <a:cubicBezTo>
                  <a:pt x="3616708" y="2361463"/>
                  <a:pt x="3593123" y="2359487"/>
                  <a:pt x="3569677" y="2356556"/>
                </a:cubicBezTo>
                <a:cubicBezTo>
                  <a:pt x="3560885" y="2350694"/>
                  <a:pt x="3553824" y="2339928"/>
                  <a:pt x="3543300" y="2338971"/>
                </a:cubicBezTo>
                <a:cubicBezTo>
                  <a:pt x="3536361" y="2338340"/>
                  <a:pt x="3422712" y="2354942"/>
                  <a:pt x="3411415" y="2356556"/>
                </a:cubicBezTo>
                <a:cubicBezTo>
                  <a:pt x="3385038" y="2374141"/>
                  <a:pt x="3360638" y="2395132"/>
                  <a:pt x="3332284" y="2409310"/>
                </a:cubicBezTo>
                <a:cubicBezTo>
                  <a:pt x="3320561" y="2415172"/>
                  <a:pt x="3309931" y="2424149"/>
                  <a:pt x="3297115" y="2426895"/>
                </a:cubicBezTo>
                <a:cubicBezTo>
                  <a:pt x="3268315" y="2433066"/>
                  <a:pt x="3238418" y="2432034"/>
                  <a:pt x="3209192" y="2435687"/>
                </a:cubicBezTo>
                <a:cubicBezTo>
                  <a:pt x="3191502" y="2437898"/>
                  <a:pt x="3174023" y="2441548"/>
                  <a:pt x="3156438" y="2444479"/>
                </a:cubicBezTo>
                <a:cubicBezTo>
                  <a:pt x="3076859" y="2484269"/>
                  <a:pt x="3174431" y="2439338"/>
                  <a:pt x="3033346" y="2479648"/>
                </a:cubicBezTo>
                <a:cubicBezTo>
                  <a:pt x="3020744" y="2483249"/>
                  <a:pt x="3010449" y="2492631"/>
                  <a:pt x="2998177" y="2497233"/>
                </a:cubicBezTo>
                <a:cubicBezTo>
                  <a:pt x="2986863" y="2501476"/>
                  <a:pt x="2974731" y="2503094"/>
                  <a:pt x="2963008" y="2506025"/>
                </a:cubicBezTo>
                <a:cubicBezTo>
                  <a:pt x="2954216" y="2503094"/>
                  <a:pt x="2944920" y="2493088"/>
                  <a:pt x="2936631" y="2497233"/>
                </a:cubicBezTo>
                <a:cubicBezTo>
                  <a:pt x="2928341" y="2501378"/>
                  <a:pt x="2930086" y="2514619"/>
                  <a:pt x="2927838" y="2523610"/>
                </a:cubicBezTo>
                <a:cubicBezTo>
                  <a:pt x="2924213" y="2538108"/>
                  <a:pt x="2926460" y="2554596"/>
                  <a:pt x="2919046" y="2567571"/>
                </a:cubicBezTo>
                <a:cubicBezTo>
                  <a:pt x="2911025" y="2581608"/>
                  <a:pt x="2879832" y="2589435"/>
                  <a:pt x="2866292" y="2593948"/>
                </a:cubicBezTo>
                <a:cubicBezTo>
                  <a:pt x="2857500" y="2605671"/>
                  <a:pt x="2849452" y="2617992"/>
                  <a:pt x="2839915" y="2629118"/>
                </a:cubicBezTo>
                <a:cubicBezTo>
                  <a:pt x="2808741" y="2665488"/>
                  <a:pt x="2818162" y="2643007"/>
                  <a:pt x="2795954" y="2681871"/>
                </a:cubicBezTo>
                <a:cubicBezTo>
                  <a:pt x="2789451" y="2693251"/>
                  <a:pt x="2783532" y="2704994"/>
                  <a:pt x="2778369" y="2717041"/>
                </a:cubicBezTo>
                <a:cubicBezTo>
                  <a:pt x="2767140" y="2743242"/>
                  <a:pt x="2774124" y="2752928"/>
                  <a:pt x="2743200" y="2769795"/>
                </a:cubicBezTo>
                <a:cubicBezTo>
                  <a:pt x="2721217" y="2781786"/>
                  <a:pt x="2695975" y="2786540"/>
                  <a:pt x="2672861" y="2796171"/>
                </a:cubicBezTo>
                <a:cubicBezTo>
                  <a:pt x="2528945" y="2856135"/>
                  <a:pt x="2740702" y="2776488"/>
                  <a:pt x="2602523" y="2822548"/>
                </a:cubicBezTo>
                <a:cubicBezTo>
                  <a:pt x="2587550" y="2827539"/>
                  <a:pt x="2574283" y="2838746"/>
                  <a:pt x="2558561" y="2840133"/>
                </a:cubicBezTo>
                <a:cubicBezTo>
                  <a:pt x="2473847" y="2847608"/>
                  <a:pt x="2388576" y="2845994"/>
                  <a:pt x="2303584" y="2848925"/>
                </a:cubicBezTo>
                <a:cubicBezTo>
                  <a:pt x="2274276" y="2851856"/>
                  <a:pt x="2244754" y="2853124"/>
                  <a:pt x="2215661" y="2857718"/>
                </a:cubicBezTo>
                <a:cubicBezTo>
                  <a:pt x="2100619" y="2875883"/>
                  <a:pt x="2173530" y="2869661"/>
                  <a:pt x="2101361" y="2884095"/>
                </a:cubicBezTo>
                <a:cubicBezTo>
                  <a:pt x="1993547" y="2905658"/>
                  <a:pt x="2095146" y="2881253"/>
                  <a:pt x="2013438" y="2901679"/>
                </a:cubicBezTo>
                <a:cubicBezTo>
                  <a:pt x="1949850" y="2888962"/>
                  <a:pt x="1913469" y="2876748"/>
                  <a:pt x="1837592" y="2910471"/>
                </a:cubicBezTo>
                <a:cubicBezTo>
                  <a:pt x="1819626" y="2918456"/>
                  <a:pt x="1822121" y="2946867"/>
                  <a:pt x="1811215" y="2963225"/>
                </a:cubicBezTo>
                <a:cubicBezTo>
                  <a:pt x="1792679" y="2991029"/>
                  <a:pt x="1769719" y="3015623"/>
                  <a:pt x="1749669" y="3042356"/>
                </a:cubicBezTo>
                <a:cubicBezTo>
                  <a:pt x="1743329" y="3050810"/>
                  <a:pt x="1736810" y="3059281"/>
                  <a:pt x="1732084" y="3068733"/>
                </a:cubicBezTo>
                <a:cubicBezTo>
                  <a:pt x="1725026" y="3082850"/>
                  <a:pt x="1722058" y="3098839"/>
                  <a:pt x="1714500" y="3112695"/>
                </a:cubicBezTo>
                <a:cubicBezTo>
                  <a:pt x="1704380" y="3131248"/>
                  <a:pt x="1690677" y="3147618"/>
                  <a:pt x="1679331" y="3165448"/>
                </a:cubicBezTo>
                <a:cubicBezTo>
                  <a:pt x="1670156" y="3179866"/>
                  <a:pt x="1662433" y="3195191"/>
                  <a:pt x="1652954" y="3209410"/>
                </a:cubicBezTo>
                <a:cubicBezTo>
                  <a:pt x="1644826" y="3221603"/>
                  <a:pt x="1635094" y="3232655"/>
                  <a:pt x="1626577" y="3244579"/>
                </a:cubicBezTo>
                <a:cubicBezTo>
                  <a:pt x="1620435" y="3253178"/>
                  <a:pt x="1614854" y="3262164"/>
                  <a:pt x="1608992" y="3270956"/>
                </a:cubicBezTo>
                <a:cubicBezTo>
                  <a:pt x="1601841" y="3292410"/>
                  <a:pt x="1599660" y="3306665"/>
                  <a:pt x="1582615" y="3323710"/>
                </a:cubicBezTo>
                <a:cubicBezTo>
                  <a:pt x="1569346" y="3336979"/>
                  <a:pt x="1551923" y="3345610"/>
                  <a:pt x="1538654" y="3358879"/>
                </a:cubicBezTo>
                <a:cubicBezTo>
                  <a:pt x="1522468" y="3375065"/>
                  <a:pt x="1508745" y="3393565"/>
                  <a:pt x="1494692" y="3411633"/>
                </a:cubicBezTo>
                <a:cubicBezTo>
                  <a:pt x="1488205" y="3419974"/>
                  <a:pt x="1483873" y="3429892"/>
                  <a:pt x="1477108" y="3438010"/>
                </a:cubicBezTo>
                <a:cubicBezTo>
                  <a:pt x="1469148" y="3447562"/>
                  <a:pt x="1458823" y="3454946"/>
                  <a:pt x="1450731" y="3464387"/>
                </a:cubicBezTo>
                <a:cubicBezTo>
                  <a:pt x="1441194" y="3475513"/>
                  <a:pt x="1434716" y="3489194"/>
                  <a:pt x="1424354" y="3499556"/>
                </a:cubicBezTo>
                <a:cubicBezTo>
                  <a:pt x="1366111" y="3557798"/>
                  <a:pt x="1396691" y="3511314"/>
                  <a:pt x="1354015" y="3561102"/>
                </a:cubicBezTo>
                <a:cubicBezTo>
                  <a:pt x="1344478" y="3572228"/>
                  <a:pt x="1338000" y="3585909"/>
                  <a:pt x="1327638" y="3596271"/>
                </a:cubicBezTo>
                <a:cubicBezTo>
                  <a:pt x="1317276" y="3606633"/>
                  <a:pt x="1302831" y="3612286"/>
                  <a:pt x="1292469" y="3622648"/>
                </a:cubicBezTo>
                <a:cubicBezTo>
                  <a:pt x="1279199" y="3635918"/>
                  <a:pt x="1267710" y="3650996"/>
                  <a:pt x="1257300" y="3666610"/>
                </a:cubicBezTo>
                <a:cubicBezTo>
                  <a:pt x="1240478" y="3691844"/>
                  <a:pt x="1238640" y="3723835"/>
                  <a:pt x="1204546" y="3736948"/>
                </a:cubicBezTo>
                <a:cubicBezTo>
                  <a:pt x="1179776" y="3746475"/>
                  <a:pt x="1151792" y="3742810"/>
                  <a:pt x="1125415" y="3745741"/>
                </a:cubicBezTo>
                <a:cubicBezTo>
                  <a:pt x="1104900" y="3751602"/>
                  <a:pt x="1084890" y="3759669"/>
                  <a:pt x="1063869" y="3763325"/>
                </a:cubicBezTo>
                <a:cubicBezTo>
                  <a:pt x="1017311" y="3771422"/>
                  <a:pt x="967236" y="3763782"/>
                  <a:pt x="923192" y="3780910"/>
                </a:cubicBezTo>
                <a:cubicBezTo>
                  <a:pt x="906018" y="3787589"/>
                  <a:pt x="908337" y="3836845"/>
                  <a:pt x="896815" y="3851248"/>
                </a:cubicBezTo>
                <a:cubicBezTo>
                  <a:pt x="849050" y="3910954"/>
                  <a:pt x="845616" y="3913170"/>
                  <a:pt x="782515" y="3930379"/>
                </a:cubicBezTo>
                <a:cubicBezTo>
                  <a:pt x="768098" y="3934311"/>
                  <a:pt x="753208" y="3936240"/>
                  <a:pt x="738554" y="3939171"/>
                </a:cubicBezTo>
                <a:cubicBezTo>
                  <a:pt x="716215" y="3954064"/>
                  <a:pt x="702724" y="3960567"/>
                  <a:pt x="685800" y="3983133"/>
                </a:cubicBezTo>
                <a:cubicBezTo>
                  <a:pt x="635247" y="4050537"/>
                  <a:pt x="683942" y="4004097"/>
                  <a:pt x="633046" y="4062264"/>
                </a:cubicBezTo>
                <a:cubicBezTo>
                  <a:pt x="622129" y="4074741"/>
                  <a:pt x="612370" y="4089382"/>
                  <a:pt x="597877" y="4097433"/>
                </a:cubicBezTo>
                <a:cubicBezTo>
                  <a:pt x="584813" y="4104690"/>
                  <a:pt x="568569" y="4103294"/>
                  <a:pt x="553915" y="4106225"/>
                </a:cubicBezTo>
                <a:cubicBezTo>
                  <a:pt x="542192" y="4117948"/>
                  <a:pt x="531692" y="4131038"/>
                  <a:pt x="518746" y="4141395"/>
                </a:cubicBezTo>
                <a:cubicBezTo>
                  <a:pt x="460637" y="4187883"/>
                  <a:pt x="470969" y="4175942"/>
                  <a:pt x="395654" y="4185356"/>
                </a:cubicBezTo>
                <a:cubicBezTo>
                  <a:pt x="386862" y="4188287"/>
                  <a:pt x="377955" y="4190894"/>
                  <a:pt x="369277" y="4194148"/>
                </a:cubicBezTo>
                <a:cubicBezTo>
                  <a:pt x="354499" y="4199690"/>
                  <a:pt x="340432" y="4207198"/>
                  <a:pt x="325315" y="4211733"/>
                </a:cubicBezTo>
                <a:cubicBezTo>
                  <a:pt x="311001" y="4216027"/>
                  <a:pt x="296008" y="4217594"/>
                  <a:pt x="281354" y="4220525"/>
                </a:cubicBezTo>
                <a:cubicBezTo>
                  <a:pt x="269631" y="4217594"/>
                  <a:pt x="258014" y="4209268"/>
                  <a:pt x="246184" y="4211733"/>
                </a:cubicBezTo>
                <a:cubicBezTo>
                  <a:pt x="80168" y="4246320"/>
                  <a:pt x="109193" y="4225632"/>
                  <a:pt x="43961" y="4290864"/>
                </a:cubicBezTo>
                <a:cubicBezTo>
                  <a:pt x="25666" y="4364045"/>
                  <a:pt x="26377" y="4337034"/>
                  <a:pt x="0" y="4396371"/>
                </a:cubicBezTo>
                <a:close/>
              </a:path>
            </a:pathLst>
          </a:custGeom>
          <a:solidFill>
            <a:srgbClr val="92D05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5" name="Freeform: Shape 84">
            <a:extLst>
              <a:ext uri="{FF2B5EF4-FFF2-40B4-BE49-F238E27FC236}">
                <a16:creationId xmlns:a16="http://schemas.microsoft.com/office/drawing/2014/main" id="{18AAA948-688D-0B14-C327-1095D2FB681B}"/>
              </a:ext>
            </a:extLst>
          </p:cNvPr>
          <p:cNvSpPr/>
          <p:nvPr/>
        </p:nvSpPr>
        <p:spPr>
          <a:xfrm>
            <a:off x="4738911" y="-8792"/>
            <a:ext cx="2365275" cy="2567555"/>
          </a:xfrm>
          <a:custGeom>
            <a:avLst/>
            <a:gdLst>
              <a:gd name="connsiteX0" fmla="*/ 105652 w 2365275"/>
              <a:gd name="connsiteY0" fmla="*/ 17584 h 2567554"/>
              <a:gd name="connsiteX1" fmla="*/ 105652 w 2365275"/>
              <a:gd name="connsiteY1" fmla="*/ 17584 h 2567554"/>
              <a:gd name="connsiteX2" fmla="*/ 35313 w 2365275"/>
              <a:gd name="connsiteY2" fmla="*/ 96715 h 2567554"/>
              <a:gd name="connsiteX3" fmla="*/ 44105 w 2365275"/>
              <a:gd name="connsiteY3" fmla="*/ 123092 h 2567554"/>
              <a:gd name="connsiteX4" fmla="*/ 70482 w 2365275"/>
              <a:gd name="connsiteY4" fmla="*/ 140677 h 2567554"/>
              <a:gd name="connsiteX5" fmla="*/ 105652 w 2365275"/>
              <a:gd name="connsiteY5" fmla="*/ 149469 h 2567554"/>
              <a:gd name="connsiteX6" fmla="*/ 88067 w 2365275"/>
              <a:gd name="connsiteY6" fmla="*/ 272561 h 2567554"/>
              <a:gd name="connsiteX7" fmla="*/ 79275 w 2365275"/>
              <a:gd name="connsiteY7" fmla="*/ 307730 h 2567554"/>
              <a:gd name="connsiteX8" fmla="*/ 26521 w 2365275"/>
              <a:gd name="connsiteY8" fmla="*/ 386861 h 2567554"/>
              <a:gd name="connsiteX9" fmla="*/ 8936 w 2365275"/>
              <a:gd name="connsiteY9" fmla="*/ 422030 h 2567554"/>
              <a:gd name="connsiteX10" fmla="*/ 8936 w 2365275"/>
              <a:gd name="connsiteY10" fmla="*/ 483577 h 2567554"/>
              <a:gd name="connsiteX11" fmla="*/ 35313 w 2365275"/>
              <a:gd name="connsiteY11" fmla="*/ 492369 h 2567554"/>
              <a:gd name="connsiteX12" fmla="*/ 61690 w 2365275"/>
              <a:gd name="connsiteY12" fmla="*/ 509954 h 2567554"/>
              <a:gd name="connsiteX13" fmla="*/ 132028 w 2365275"/>
              <a:gd name="connsiteY13" fmla="*/ 545123 h 2567554"/>
              <a:gd name="connsiteX14" fmla="*/ 175990 w 2365275"/>
              <a:gd name="connsiteY14" fmla="*/ 589084 h 2567554"/>
              <a:gd name="connsiteX15" fmla="*/ 193575 w 2365275"/>
              <a:gd name="connsiteY15" fmla="*/ 615461 h 2567554"/>
              <a:gd name="connsiteX16" fmla="*/ 263913 w 2365275"/>
              <a:gd name="connsiteY16" fmla="*/ 633046 h 2567554"/>
              <a:gd name="connsiteX17" fmla="*/ 307875 w 2365275"/>
              <a:gd name="connsiteY17" fmla="*/ 677007 h 2567554"/>
              <a:gd name="connsiteX18" fmla="*/ 351836 w 2365275"/>
              <a:gd name="connsiteY18" fmla="*/ 685800 h 2567554"/>
              <a:gd name="connsiteX19" fmla="*/ 378213 w 2365275"/>
              <a:gd name="connsiteY19" fmla="*/ 694592 h 2567554"/>
              <a:gd name="connsiteX20" fmla="*/ 395798 w 2365275"/>
              <a:gd name="connsiteY20" fmla="*/ 720969 h 2567554"/>
              <a:gd name="connsiteX21" fmla="*/ 422175 w 2365275"/>
              <a:gd name="connsiteY21" fmla="*/ 729761 h 2567554"/>
              <a:gd name="connsiteX22" fmla="*/ 448552 w 2365275"/>
              <a:gd name="connsiteY22" fmla="*/ 747346 h 2567554"/>
              <a:gd name="connsiteX23" fmla="*/ 492513 w 2365275"/>
              <a:gd name="connsiteY23" fmla="*/ 773723 h 2567554"/>
              <a:gd name="connsiteX24" fmla="*/ 510098 w 2365275"/>
              <a:gd name="connsiteY24" fmla="*/ 800100 h 2567554"/>
              <a:gd name="connsiteX25" fmla="*/ 554059 w 2365275"/>
              <a:gd name="connsiteY25" fmla="*/ 826477 h 2567554"/>
              <a:gd name="connsiteX26" fmla="*/ 580436 w 2365275"/>
              <a:gd name="connsiteY26" fmla="*/ 852854 h 2567554"/>
              <a:gd name="connsiteX27" fmla="*/ 606813 w 2365275"/>
              <a:gd name="connsiteY27" fmla="*/ 826477 h 2567554"/>
              <a:gd name="connsiteX28" fmla="*/ 712321 w 2365275"/>
              <a:gd name="connsiteY28" fmla="*/ 826477 h 2567554"/>
              <a:gd name="connsiteX29" fmla="*/ 721113 w 2365275"/>
              <a:gd name="connsiteY29" fmla="*/ 852854 h 2567554"/>
              <a:gd name="connsiteX30" fmla="*/ 791452 w 2365275"/>
              <a:gd name="connsiteY30" fmla="*/ 905607 h 2567554"/>
              <a:gd name="connsiteX31" fmla="*/ 861790 w 2365275"/>
              <a:gd name="connsiteY31" fmla="*/ 967154 h 2567554"/>
              <a:gd name="connsiteX32" fmla="*/ 879375 w 2365275"/>
              <a:gd name="connsiteY32" fmla="*/ 993530 h 2567554"/>
              <a:gd name="connsiteX33" fmla="*/ 932128 w 2365275"/>
              <a:gd name="connsiteY33" fmla="*/ 1037492 h 2567554"/>
              <a:gd name="connsiteX34" fmla="*/ 958505 w 2365275"/>
              <a:gd name="connsiteY34" fmla="*/ 1072661 h 2567554"/>
              <a:gd name="connsiteX35" fmla="*/ 984882 w 2365275"/>
              <a:gd name="connsiteY35" fmla="*/ 1169377 h 2567554"/>
              <a:gd name="connsiteX36" fmla="*/ 1011259 w 2365275"/>
              <a:gd name="connsiteY36" fmla="*/ 1301261 h 2567554"/>
              <a:gd name="connsiteX37" fmla="*/ 1037636 w 2365275"/>
              <a:gd name="connsiteY37" fmla="*/ 1336430 h 2567554"/>
              <a:gd name="connsiteX38" fmla="*/ 1055221 w 2365275"/>
              <a:gd name="connsiteY38" fmla="*/ 1362807 h 2567554"/>
              <a:gd name="connsiteX39" fmla="*/ 1072805 w 2365275"/>
              <a:gd name="connsiteY39" fmla="*/ 1415561 h 2567554"/>
              <a:gd name="connsiteX40" fmla="*/ 1116767 w 2365275"/>
              <a:gd name="connsiteY40" fmla="*/ 1477107 h 2567554"/>
              <a:gd name="connsiteX41" fmla="*/ 1160728 w 2365275"/>
              <a:gd name="connsiteY41" fmla="*/ 1538654 h 2567554"/>
              <a:gd name="connsiteX42" fmla="*/ 1178313 w 2365275"/>
              <a:gd name="connsiteY42" fmla="*/ 1573823 h 2567554"/>
              <a:gd name="connsiteX43" fmla="*/ 1195898 w 2365275"/>
              <a:gd name="connsiteY43" fmla="*/ 1600200 h 2567554"/>
              <a:gd name="connsiteX44" fmla="*/ 1213482 w 2365275"/>
              <a:gd name="connsiteY44" fmla="*/ 1635369 h 2567554"/>
              <a:gd name="connsiteX45" fmla="*/ 1231067 w 2365275"/>
              <a:gd name="connsiteY45" fmla="*/ 1679330 h 2567554"/>
              <a:gd name="connsiteX46" fmla="*/ 1336575 w 2365275"/>
              <a:gd name="connsiteY46" fmla="*/ 1802423 h 2567554"/>
              <a:gd name="connsiteX47" fmla="*/ 1371744 w 2365275"/>
              <a:gd name="connsiteY47" fmla="*/ 1811215 h 2567554"/>
              <a:gd name="connsiteX48" fmla="*/ 1398121 w 2365275"/>
              <a:gd name="connsiteY48" fmla="*/ 1828800 h 2567554"/>
              <a:gd name="connsiteX49" fmla="*/ 1433290 w 2365275"/>
              <a:gd name="connsiteY49" fmla="*/ 1855177 h 2567554"/>
              <a:gd name="connsiteX50" fmla="*/ 1512421 w 2365275"/>
              <a:gd name="connsiteY50" fmla="*/ 1899138 h 2567554"/>
              <a:gd name="connsiteX51" fmla="*/ 1547590 w 2365275"/>
              <a:gd name="connsiteY51" fmla="*/ 1934307 h 2567554"/>
              <a:gd name="connsiteX52" fmla="*/ 1582759 w 2365275"/>
              <a:gd name="connsiteY52" fmla="*/ 1951892 h 2567554"/>
              <a:gd name="connsiteX53" fmla="*/ 1644305 w 2365275"/>
              <a:gd name="connsiteY53" fmla="*/ 1995854 h 2567554"/>
              <a:gd name="connsiteX54" fmla="*/ 1670682 w 2365275"/>
              <a:gd name="connsiteY54" fmla="*/ 2022230 h 2567554"/>
              <a:gd name="connsiteX55" fmla="*/ 1679475 w 2365275"/>
              <a:gd name="connsiteY55" fmla="*/ 2048607 h 2567554"/>
              <a:gd name="connsiteX56" fmla="*/ 1705852 w 2365275"/>
              <a:gd name="connsiteY56" fmla="*/ 2066192 h 2567554"/>
              <a:gd name="connsiteX57" fmla="*/ 1714644 w 2365275"/>
              <a:gd name="connsiteY57" fmla="*/ 2127738 h 2567554"/>
              <a:gd name="connsiteX58" fmla="*/ 1732228 w 2365275"/>
              <a:gd name="connsiteY58" fmla="*/ 2154115 h 2567554"/>
              <a:gd name="connsiteX59" fmla="*/ 1776190 w 2365275"/>
              <a:gd name="connsiteY59" fmla="*/ 2039815 h 2567554"/>
              <a:gd name="connsiteX60" fmla="*/ 1802567 w 2365275"/>
              <a:gd name="connsiteY60" fmla="*/ 1978269 h 2567554"/>
              <a:gd name="connsiteX61" fmla="*/ 1811359 w 2365275"/>
              <a:gd name="connsiteY61" fmla="*/ 2004646 h 2567554"/>
              <a:gd name="connsiteX62" fmla="*/ 1802567 w 2365275"/>
              <a:gd name="connsiteY62" fmla="*/ 2031023 h 2567554"/>
              <a:gd name="connsiteX63" fmla="*/ 1767398 w 2365275"/>
              <a:gd name="connsiteY63" fmla="*/ 2101361 h 2567554"/>
              <a:gd name="connsiteX64" fmla="*/ 1741021 w 2365275"/>
              <a:gd name="connsiteY64" fmla="*/ 2127738 h 2567554"/>
              <a:gd name="connsiteX65" fmla="*/ 1732228 w 2365275"/>
              <a:gd name="connsiteY65" fmla="*/ 2189284 h 2567554"/>
              <a:gd name="connsiteX66" fmla="*/ 1714644 w 2365275"/>
              <a:gd name="connsiteY66" fmla="*/ 2215661 h 2567554"/>
              <a:gd name="connsiteX67" fmla="*/ 1705852 w 2365275"/>
              <a:gd name="connsiteY67" fmla="*/ 2242038 h 2567554"/>
              <a:gd name="connsiteX68" fmla="*/ 1688267 w 2365275"/>
              <a:gd name="connsiteY68" fmla="*/ 2312377 h 2567554"/>
              <a:gd name="connsiteX69" fmla="*/ 1679475 w 2365275"/>
              <a:gd name="connsiteY69" fmla="*/ 2338754 h 2567554"/>
              <a:gd name="connsiteX70" fmla="*/ 1670682 w 2365275"/>
              <a:gd name="connsiteY70" fmla="*/ 2373923 h 2567554"/>
              <a:gd name="connsiteX71" fmla="*/ 1626721 w 2365275"/>
              <a:gd name="connsiteY71" fmla="*/ 2435469 h 2567554"/>
              <a:gd name="connsiteX72" fmla="*/ 1617928 w 2365275"/>
              <a:gd name="connsiteY72" fmla="*/ 2461846 h 2567554"/>
              <a:gd name="connsiteX73" fmla="*/ 1591552 w 2365275"/>
              <a:gd name="connsiteY73" fmla="*/ 2470638 h 2567554"/>
              <a:gd name="connsiteX74" fmla="*/ 1565175 w 2365275"/>
              <a:gd name="connsiteY74" fmla="*/ 2488223 h 2567554"/>
              <a:gd name="connsiteX75" fmla="*/ 1521213 w 2365275"/>
              <a:gd name="connsiteY75" fmla="*/ 2540977 h 2567554"/>
              <a:gd name="connsiteX76" fmla="*/ 1538798 w 2365275"/>
              <a:gd name="connsiteY76" fmla="*/ 2567354 h 2567554"/>
              <a:gd name="connsiteX77" fmla="*/ 1609136 w 2365275"/>
              <a:gd name="connsiteY77" fmla="*/ 2549769 h 2567554"/>
              <a:gd name="connsiteX78" fmla="*/ 1644305 w 2365275"/>
              <a:gd name="connsiteY78" fmla="*/ 2532184 h 2567554"/>
              <a:gd name="connsiteX79" fmla="*/ 1820152 w 2365275"/>
              <a:gd name="connsiteY79" fmla="*/ 2514600 h 2567554"/>
              <a:gd name="connsiteX80" fmla="*/ 1881698 w 2365275"/>
              <a:gd name="connsiteY80" fmla="*/ 2497015 h 2567554"/>
              <a:gd name="connsiteX81" fmla="*/ 2233390 w 2365275"/>
              <a:gd name="connsiteY81" fmla="*/ 2479430 h 2567554"/>
              <a:gd name="connsiteX82" fmla="*/ 2259767 w 2365275"/>
              <a:gd name="connsiteY82" fmla="*/ 2470638 h 2567554"/>
              <a:gd name="connsiteX83" fmla="*/ 2330105 w 2365275"/>
              <a:gd name="connsiteY83" fmla="*/ 2453054 h 2567554"/>
              <a:gd name="connsiteX84" fmla="*/ 2347690 w 2365275"/>
              <a:gd name="connsiteY84" fmla="*/ 2426677 h 2567554"/>
              <a:gd name="connsiteX85" fmla="*/ 2365275 w 2365275"/>
              <a:gd name="connsiteY85" fmla="*/ 2373923 h 2567554"/>
              <a:gd name="connsiteX86" fmla="*/ 2356482 w 2365275"/>
              <a:gd name="connsiteY86" fmla="*/ 2066192 h 2567554"/>
              <a:gd name="connsiteX87" fmla="*/ 2347690 w 2365275"/>
              <a:gd name="connsiteY87" fmla="*/ 2022230 h 2567554"/>
              <a:gd name="connsiteX88" fmla="*/ 2338898 w 2365275"/>
              <a:gd name="connsiteY88" fmla="*/ 1925515 h 2567554"/>
              <a:gd name="connsiteX89" fmla="*/ 2294936 w 2365275"/>
              <a:gd name="connsiteY89" fmla="*/ 1846384 h 2567554"/>
              <a:gd name="connsiteX90" fmla="*/ 2286144 w 2365275"/>
              <a:gd name="connsiteY90" fmla="*/ 1820007 h 2567554"/>
              <a:gd name="connsiteX91" fmla="*/ 2259767 w 2365275"/>
              <a:gd name="connsiteY91" fmla="*/ 1802423 h 2567554"/>
              <a:gd name="connsiteX92" fmla="*/ 2224598 w 2365275"/>
              <a:gd name="connsiteY92" fmla="*/ 1776046 h 2567554"/>
              <a:gd name="connsiteX93" fmla="*/ 2198221 w 2365275"/>
              <a:gd name="connsiteY93" fmla="*/ 1749669 h 2567554"/>
              <a:gd name="connsiteX94" fmla="*/ 2163052 w 2365275"/>
              <a:gd name="connsiteY94" fmla="*/ 1732084 h 2567554"/>
              <a:gd name="connsiteX95" fmla="*/ 1908075 w 2365275"/>
              <a:gd name="connsiteY95" fmla="*/ 1714500 h 2567554"/>
              <a:gd name="connsiteX96" fmla="*/ 1899282 w 2365275"/>
              <a:gd name="connsiteY96" fmla="*/ 1688123 h 2567554"/>
              <a:gd name="connsiteX97" fmla="*/ 1872905 w 2365275"/>
              <a:gd name="connsiteY97" fmla="*/ 1652954 h 2567554"/>
              <a:gd name="connsiteX98" fmla="*/ 1881698 w 2365275"/>
              <a:gd name="connsiteY98" fmla="*/ 1573823 h 2567554"/>
              <a:gd name="connsiteX99" fmla="*/ 1908075 w 2365275"/>
              <a:gd name="connsiteY99" fmla="*/ 1521069 h 2567554"/>
              <a:gd name="connsiteX100" fmla="*/ 1934452 w 2365275"/>
              <a:gd name="connsiteY100" fmla="*/ 1485900 h 2567554"/>
              <a:gd name="connsiteX101" fmla="*/ 1952036 w 2365275"/>
              <a:gd name="connsiteY101" fmla="*/ 1433146 h 2567554"/>
              <a:gd name="connsiteX102" fmla="*/ 1987205 w 2365275"/>
              <a:gd name="connsiteY102" fmla="*/ 1310054 h 2567554"/>
              <a:gd name="connsiteX103" fmla="*/ 2004790 w 2365275"/>
              <a:gd name="connsiteY103" fmla="*/ 1266092 h 2567554"/>
              <a:gd name="connsiteX104" fmla="*/ 2022375 w 2365275"/>
              <a:gd name="connsiteY104" fmla="*/ 1239715 h 2567554"/>
              <a:gd name="connsiteX105" fmla="*/ 2039959 w 2365275"/>
              <a:gd name="connsiteY105" fmla="*/ 1204546 h 2567554"/>
              <a:gd name="connsiteX106" fmla="*/ 2066336 w 2365275"/>
              <a:gd name="connsiteY106" fmla="*/ 1178169 h 2567554"/>
              <a:gd name="connsiteX107" fmla="*/ 2101505 w 2365275"/>
              <a:gd name="connsiteY107" fmla="*/ 1134207 h 2567554"/>
              <a:gd name="connsiteX108" fmla="*/ 2145467 w 2365275"/>
              <a:gd name="connsiteY108" fmla="*/ 1081454 h 2567554"/>
              <a:gd name="connsiteX109" fmla="*/ 2163052 w 2365275"/>
              <a:gd name="connsiteY109" fmla="*/ 1055077 h 2567554"/>
              <a:gd name="connsiteX110" fmla="*/ 2189428 w 2365275"/>
              <a:gd name="connsiteY110" fmla="*/ 1046284 h 2567554"/>
              <a:gd name="connsiteX111" fmla="*/ 2250975 w 2365275"/>
              <a:gd name="connsiteY111" fmla="*/ 1011115 h 2567554"/>
              <a:gd name="connsiteX112" fmla="*/ 2268559 w 2365275"/>
              <a:gd name="connsiteY112" fmla="*/ 984738 h 2567554"/>
              <a:gd name="connsiteX113" fmla="*/ 2277352 w 2365275"/>
              <a:gd name="connsiteY113" fmla="*/ 958361 h 2567554"/>
              <a:gd name="connsiteX114" fmla="*/ 2268559 w 2365275"/>
              <a:gd name="connsiteY114" fmla="*/ 597877 h 2567554"/>
              <a:gd name="connsiteX115" fmla="*/ 2250975 w 2365275"/>
              <a:gd name="connsiteY115" fmla="*/ 545123 h 2567554"/>
              <a:gd name="connsiteX116" fmla="*/ 2242182 w 2365275"/>
              <a:gd name="connsiteY116" fmla="*/ 351692 h 2567554"/>
              <a:gd name="connsiteX117" fmla="*/ 2233390 w 2365275"/>
              <a:gd name="connsiteY117" fmla="*/ 325315 h 2567554"/>
              <a:gd name="connsiteX118" fmla="*/ 2250975 w 2365275"/>
              <a:gd name="connsiteY118" fmla="*/ 272561 h 2567554"/>
              <a:gd name="connsiteX119" fmla="*/ 2277352 w 2365275"/>
              <a:gd name="connsiteY119" fmla="*/ 167054 h 2567554"/>
              <a:gd name="connsiteX120" fmla="*/ 2286144 w 2365275"/>
              <a:gd name="connsiteY120" fmla="*/ 123092 h 2567554"/>
              <a:gd name="connsiteX121" fmla="*/ 2294936 w 2365275"/>
              <a:gd name="connsiteY121" fmla="*/ 70338 h 2567554"/>
              <a:gd name="connsiteX122" fmla="*/ 2303728 w 2365275"/>
              <a:gd name="connsiteY122" fmla="*/ 43961 h 2567554"/>
              <a:gd name="connsiteX123" fmla="*/ 2312521 w 2365275"/>
              <a:gd name="connsiteY123" fmla="*/ 0 h 2567554"/>
              <a:gd name="connsiteX124" fmla="*/ 105652 w 2365275"/>
              <a:gd name="connsiteY124" fmla="*/ 17584 h 25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2365275" h="2567554">
                <a:moveTo>
                  <a:pt x="105652" y="17584"/>
                </a:moveTo>
                <a:lnTo>
                  <a:pt x="105652" y="17584"/>
                </a:lnTo>
                <a:cubicBezTo>
                  <a:pt x="87613" y="33046"/>
                  <a:pt x="35313" y="59563"/>
                  <a:pt x="35313" y="96715"/>
                </a:cubicBezTo>
                <a:cubicBezTo>
                  <a:pt x="35313" y="105983"/>
                  <a:pt x="38315" y="115855"/>
                  <a:pt x="44105" y="123092"/>
                </a:cubicBezTo>
                <a:cubicBezTo>
                  <a:pt x="50706" y="131344"/>
                  <a:pt x="60769" y="136514"/>
                  <a:pt x="70482" y="140677"/>
                </a:cubicBezTo>
                <a:cubicBezTo>
                  <a:pt x="81589" y="145437"/>
                  <a:pt x="93929" y="146538"/>
                  <a:pt x="105652" y="149469"/>
                </a:cubicBezTo>
                <a:cubicBezTo>
                  <a:pt x="97971" y="218593"/>
                  <a:pt x="100508" y="216574"/>
                  <a:pt x="88067" y="272561"/>
                </a:cubicBezTo>
                <a:cubicBezTo>
                  <a:pt x="85446" y="284357"/>
                  <a:pt x="83763" y="296510"/>
                  <a:pt x="79275" y="307730"/>
                </a:cubicBezTo>
                <a:cubicBezTo>
                  <a:pt x="38697" y="409175"/>
                  <a:pt x="72264" y="322821"/>
                  <a:pt x="26521" y="386861"/>
                </a:cubicBezTo>
                <a:cubicBezTo>
                  <a:pt x="18903" y="397526"/>
                  <a:pt x="14798" y="410307"/>
                  <a:pt x="8936" y="422030"/>
                </a:cubicBezTo>
                <a:cubicBezTo>
                  <a:pt x="4475" y="439876"/>
                  <a:pt x="-8723" y="465918"/>
                  <a:pt x="8936" y="483577"/>
                </a:cubicBezTo>
                <a:cubicBezTo>
                  <a:pt x="15489" y="490130"/>
                  <a:pt x="26521" y="489438"/>
                  <a:pt x="35313" y="492369"/>
                </a:cubicBezTo>
                <a:cubicBezTo>
                  <a:pt x="44105" y="498231"/>
                  <a:pt x="52413" y="504894"/>
                  <a:pt x="61690" y="509954"/>
                </a:cubicBezTo>
                <a:cubicBezTo>
                  <a:pt x="84703" y="522506"/>
                  <a:pt x="132028" y="545123"/>
                  <a:pt x="132028" y="545123"/>
                </a:cubicBezTo>
                <a:cubicBezTo>
                  <a:pt x="178922" y="615462"/>
                  <a:pt x="117374" y="530469"/>
                  <a:pt x="175990" y="589084"/>
                </a:cubicBezTo>
                <a:cubicBezTo>
                  <a:pt x="183462" y="596556"/>
                  <a:pt x="184123" y="610735"/>
                  <a:pt x="193575" y="615461"/>
                </a:cubicBezTo>
                <a:cubicBezTo>
                  <a:pt x="215191" y="626269"/>
                  <a:pt x="263913" y="633046"/>
                  <a:pt x="263913" y="633046"/>
                </a:cubicBezTo>
                <a:cubicBezTo>
                  <a:pt x="278567" y="647700"/>
                  <a:pt x="290105" y="666345"/>
                  <a:pt x="307875" y="677007"/>
                </a:cubicBezTo>
                <a:cubicBezTo>
                  <a:pt x="320689" y="684696"/>
                  <a:pt x="337338" y="682175"/>
                  <a:pt x="351836" y="685800"/>
                </a:cubicBezTo>
                <a:cubicBezTo>
                  <a:pt x="360827" y="688048"/>
                  <a:pt x="369421" y="691661"/>
                  <a:pt x="378213" y="694592"/>
                </a:cubicBezTo>
                <a:cubicBezTo>
                  <a:pt x="384075" y="703384"/>
                  <a:pt x="387546" y="714368"/>
                  <a:pt x="395798" y="720969"/>
                </a:cubicBezTo>
                <a:cubicBezTo>
                  <a:pt x="403035" y="726759"/>
                  <a:pt x="413886" y="725616"/>
                  <a:pt x="422175" y="729761"/>
                </a:cubicBezTo>
                <a:cubicBezTo>
                  <a:pt x="431627" y="734487"/>
                  <a:pt x="439591" y="741745"/>
                  <a:pt x="448552" y="747346"/>
                </a:cubicBezTo>
                <a:cubicBezTo>
                  <a:pt x="463043" y="756403"/>
                  <a:pt x="477859" y="764931"/>
                  <a:pt x="492513" y="773723"/>
                </a:cubicBezTo>
                <a:cubicBezTo>
                  <a:pt x="498375" y="782515"/>
                  <a:pt x="502075" y="793223"/>
                  <a:pt x="510098" y="800100"/>
                </a:cubicBezTo>
                <a:cubicBezTo>
                  <a:pt x="523073" y="811221"/>
                  <a:pt x="540388" y="816224"/>
                  <a:pt x="554059" y="826477"/>
                </a:cubicBezTo>
                <a:cubicBezTo>
                  <a:pt x="564006" y="833938"/>
                  <a:pt x="571644" y="844062"/>
                  <a:pt x="580436" y="852854"/>
                </a:cubicBezTo>
                <a:cubicBezTo>
                  <a:pt x="589228" y="844062"/>
                  <a:pt x="596467" y="833374"/>
                  <a:pt x="606813" y="826477"/>
                </a:cubicBezTo>
                <a:cubicBezTo>
                  <a:pt x="636274" y="806836"/>
                  <a:pt x="687244" y="823690"/>
                  <a:pt x="712321" y="826477"/>
                </a:cubicBezTo>
                <a:cubicBezTo>
                  <a:pt x="715252" y="835269"/>
                  <a:pt x="715726" y="845312"/>
                  <a:pt x="721113" y="852854"/>
                </a:cubicBezTo>
                <a:cubicBezTo>
                  <a:pt x="752816" y="897239"/>
                  <a:pt x="751520" y="880650"/>
                  <a:pt x="791452" y="905607"/>
                </a:cubicBezTo>
                <a:cubicBezTo>
                  <a:pt x="816326" y="921153"/>
                  <a:pt x="842913" y="945131"/>
                  <a:pt x="861790" y="967154"/>
                </a:cubicBezTo>
                <a:cubicBezTo>
                  <a:pt x="868667" y="975177"/>
                  <a:pt x="873513" y="984738"/>
                  <a:pt x="879375" y="993530"/>
                </a:cubicBezTo>
                <a:cubicBezTo>
                  <a:pt x="897959" y="1049284"/>
                  <a:pt x="871386" y="991935"/>
                  <a:pt x="932128" y="1037492"/>
                </a:cubicBezTo>
                <a:cubicBezTo>
                  <a:pt x="943851" y="1046284"/>
                  <a:pt x="949713" y="1060938"/>
                  <a:pt x="958505" y="1072661"/>
                </a:cubicBezTo>
                <a:cubicBezTo>
                  <a:pt x="988923" y="1224741"/>
                  <a:pt x="940259" y="990888"/>
                  <a:pt x="984882" y="1169377"/>
                </a:cubicBezTo>
                <a:cubicBezTo>
                  <a:pt x="997812" y="1221097"/>
                  <a:pt x="990271" y="1246692"/>
                  <a:pt x="1011259" y="1301261"/>
                </a:cubicBezTo>
                <a:cubicBezTo>
                  <a:pt x="1016519" y="1314938"/>
                  <a:pt x="1029119" y="1324506"/>
                  <a:pt x="1037636" y="1336430"/>
                </a:cubicBezTo>
                <a:cubicBezTo>
                  <a:pt x="1043778" y="1345029"/>
                  <a:pt x="1049359" y="1354015"/>
                  <a:pt x="1055221" y="1362807"/>
                </a:cubicBezTo>
                <a:cubicBezTo>
                  <a:pt x="1061082" y="1380392"/>
                  <a:pt x="1061683" y="1400732"/>
                  <a:pt x="1072805" y="1415561"/>
                </a:cubicBezTo>
                <a:cubicBezTo>
                  <a:pt x="1105522" y="1459184"/>
                  <a:pt x="1091053" y="1438537"/>
                  <a:pt x="1116767" y="1477107"/>
                </a:cubicBezTo>
                <a:cubicBezTo>
                  <a:pt x="1135466" y="1533205"/>
                  <a:pt x="1110662" y="1471899"/>
                  <a:pt x="1160728" y="1538654"/>
                </a:cubicBezTo>
                <a:cubicBezTo>
                  <a:pt x="1168592" y="1549139"/>
                  <a:pt x="1171810" y="1562443"/>
                  <a:pt x="1178313" y="1573823"/>
                </a:cubicBezTo>
                <a:cubicBezTo>
                  <a:pt x="1183556" y="1582998"/>
                  <a:pt x="1190655" y="1591025"/>
                  <a:pt x="1195898" y="1600200"/>
                </a:cubicBezTo>
                <a:cubicBezTo>
                  <a:pt x="1202401" y="1611580"/>
                  <a:pt x="1208159" y="1623392"/>
                  <a:pt x="1213482" y="1635369"/>
                </a:cubicBezTo>
                <a:cubicBezTo>
                  <a:pt x="1219892" y="1649791"/>
                  <a:pt x="1222795" y="1665889"/>
                  <a:pt x="1231067" y="1679330"/>
                </a:cubicBezTo>
                <a:cubicBezTo>
                  <a:pt x="1237154" y="1689221"/>
                  <a:pt x="1315357" y="1797119"/>
                  <a:pt x="1336575" y="1802423"/>
                </a:cubicBezTo>
                <a:lnTo>
                  <a:pt x="1371744" y="1811215"/>
                </a:lnTo>
                <a:cubicBezTo>
                  <a:pt x="1380536" y="1817077"/>
                  <a:pt x="1389522" y="1822658"/>
                  <a:pt x="1398121" y="1828800"/>
                </a:cubicBezTo>
                <a:cubicBezTo>
                  <a:pt x="1410045" y="1837317"/>
                  <a:pt x="1420724" y="1847638"/>
                  <a:pt x="1433290" y="1855177"/>
                </a:cubicBezTo>
                <a:cubicBezTo>
                  <a:pt x="1460784" y="1871673"/>
                  <a:pt x="1488342" y="1878499"/>
                  <a:pt x="1512421" y="1899138"/>
                </a:cubicBezTo>
                <a:cubicBezTo>
                  <a:pt x="1525009" y="1909927"/>
                  <a:pt x="1534327" y="1924360"/>
                  <a:pt x="1547590" y="1934307"/>
                </a:cubicBezTo>
                <a:cubicBezTo>
                  <a:pt x="1558075" y="1942171"/>
                  <a:pt x="1571379" y="1945389"/>
                  <a:pt x="1582759" y="1951892"/>
                </a:cubicBezTo>
                <a:cubicBezTo>
                  <a:pt x="1596676" y="1959845"/>
                  <a:pt x="1634869" y="1987766"/>
                  <a:pt x="1644305" y="1995854"/>
                </a:cubicBezTo>
                <a:cubicBezTo>
                  <a:pt x="1653746" y="2003946"/>
                  <a:pt x="1661890" y="2013438"/>
                  <a:pt x="1670682" y="2022230"/>
                </a:cubicBezTo>
                <a:cubicBezTo>
                  <a:pt x="1673613" y="2031022"/>
                  <a:pt x="1673685" y="2041370"/>
                  <a:pt x="1679475" y="2048607"/>
                </a:cubicBezTo>
                <a:cubicBezTo>
                  <a:pt x="1686076" y="2056859"/>
                  <a:pt x="1701560" y="2056536"/>
                  <a:pt x="1705852" y="2066192"/>
                </a:cubicBezTo>
                <a:cubicBezTo>
                  <a:pt x="1714269" y="2085129"/>
                  <a:pt x="1708689" y="2107888"/>
                  <a:pt x="1714644" y="2127738"/>
                </a:cubicBezTo>
                <a:cubicBezTo>
                  <a:pt x="1717680" y="2137859"/>
                  <a:pt x="1726367" y="2145323"/>
                  <a:pt x="1732228" y="2154115"/>
                </a:cubicBezTo>
                <a:cubicBezTo>
                  <a:pt x="1787177" y="2117482"/>
                  <a:pt x="1752658" y="2149631"/>
                  <a:pt x="1776190" y="2039815"/>
                </a:cubicBezTo>
                <a:cubicBezTo>
                  <a:pt x="1781042" y="2017172"/>
                  <a:pt x="1792271" y="1998861"/>
                  <a:pt x="1802567" y="1978269"/>
                </a:cubicBezTo>
                <a:cubicBezTo>
                  <a:pt x="1805498" y="1987061"/>
                  <a:pt x="1811359" y="1995378"/>
                  <a:pt x="1811359" y="2004646"/>
                </a:cubicBezTo>
                <a:cubicBezTo>
                  <a:pt x="1811359" y="2013914"/>
                  <a:pt x="1805821" y="2022345"/>
                  <a:pt x="1802567" y="2031023"/>
                </a:cubicBezTo>
                <a:cubicBezTo>
                  <a:pt x="1791550" y="2060400"/>
                  <a:pt x="1786711" y="2078185"/>
                  <a:pt x="1767398" y="2101361"/>
                </a:cubicBezTo>
                <a:cubicBezTo>
                  <a:pt x="1759438" y="2110913"/>
                  <a:pt x="1749813" y="2118946"/>
                  <a:pt x="1741021" y="2127738"/>
                </a:cubicBezTo>
                <a:cubicBezTo>
                  <a:pt x="1738090" y="2148253"/>
                  <a:pt x="1738183" y="2169434"/>
                  <a:pt x="1732228" y="2189284"/>
                </a:cubicBezTo>
                <a:cubicBezTo>
                  <a:pt x="1729192" y="2199405"/>
                  <a:pt x="1719370" y="2206210"/>
                  <a:pt x="1714644" y="2215661"/>
                </a:cubicBezTo>
                <a:cubicBezTo>
                  <a:pt x="1710499" y="2223951"/>
                  <a:pt x="1708291" y="2233097"/>
                  <a:pt x="1705852" y="2242038"/>
                </a:cubicBezTo>
                <a:cubicBezTo>
                  <a:pt x="1699493" y="2265354"/>
                  <a:pt x="1694626" y="2289061"/>
                  <a:pt x="1688267" y="2312377"/>
                </a:cubicBezTo>
                <a:cubicBezTo>
                  <a:pt x="1685828" y="2321318"/>
                  <a:pt x="1682021" y="2329843"/>
                  <a:pt x="1679475" y="2338754"/>
                </a:cubicBezTo>
                <a:cubicBezTo>
                  <a:pt x="1676155" y="2350373"/>
                  <a:pt x="1675442" y="2362816"/>
                  <a:pt x="1670682" y="2373923"/>
                </a:cubicBezTo>
                <a:cubicBezTo>
                  <a:pt x="1666395" y="2383926"/>
                  <a:pt x="1629727" y="2431461"/>
                  <a:pt x="1626721" y="2435469"/>
                </a:cubicBezTo>
                <a:cubicBezTo>
                  <a:pt x="1623790" y="2444261"/>
                  <a:pt x="1624481" y="2455293"/>
                  <a:pt x="1617928" y="2461846"/>
                </a:cubicBezTo>
                <a:cubicBezTo>
                  <a:pt x="1611375" y="2468399"/>
                  <a:pt x="1599841" y="2466493"/>
                  <a:pt x="1591552" y="2470638"/>
                </a:cubicBezTo>
                <a:cubicBezTo>
                  <a:pt x="1582101" y="2475364"/>
                  <a:pt x="1573293" y="2481458"/>
                  <a:pt x="1565175" y="2488223"/>
                </a:cubicBezTo>
                <a:cubicBezTo>
                  <a:pt x="1539788" y="2509379"/>
                  <a:pt x="1538504" y="2515041"/>
                  <a:pt x="1521213" y="2540977"/>
                </a:cubicBezTo>
                <a:cubicBezTo>
                  <a:pt x="1527075" y="2549769"/>
                  <a:pt x="1528283" y="2566303"/>
                  <a:pt x="1538798" y="2567354"/>
                </a:cubicBezTo>
                <a:cubicBezTo>
                  <a:pt x="1562846" y="2569759"/>
                  <a:pt x="1609136" y="2549769"/>
                  <a:pt x="1609136" y="2549769"/>
                </a:cubicBezTo>
                <a:cubicBezTo>
                  <a:pt x="1620859" y="2543907"/>
                  <a:pt x="1632258" y="2537347"/>
                  <a:pt x="1644305" y="2532184"/>
                </a:cubicBezTo>
                <a:cubicBezTo>
                  <a:pt x="1699038" y="2508727"/>
                  <a:pt x="1763709" y="2517920"/>
                  <a:pt x="1820152" y="2514600"/>
                </a:cubicBezTo>
                <a:cubicBezTo>
                  <a:pt x="1845297" y="2506217"/>
                  <a:pt x="1854090" y="2502536"/>
                  <a:pt x="1881698" y="2497015"/>
                </a:cubicBezTo>
                <a:cubicBezTo>
                  <a:pt x="2003263" y="2472703"/>
                  <a:pt x="2081720" y="2483891"/>
                  <a:pt x="2233390" y="2479430"/>
                </a:cubicBezTo>
                <a:cubicBezTo>
                  <a:pt x="2242182" y="2476499"/>
                  <a:pt x="2250826" y="2473076"/>
                  <a:pt x="2259767" y="2470638"/>
                </a:cubicBezTo>
                <a:cubicBezTo>
                  <a:pt x="2283083" y="2464279"/>
                  <a:pt x="2330105" y="2453054"/>
                  <a:pt x="2330105" y="2453054"/>
                </a:cubicBezTo>
                <a:cubicBezTo>
                  <a:pt x="2335967" y="2444262"/>
                  <a:pt x="2343398" y="2436333"/>
                  <a:pt x="2347690" y="2426677"/>
                </a:cubicBezTo>
                <a:cubicBezTo>
                  <a:pt x="2355218" y="2409739"/>
                  <a:pt x="2365275" y="2373923"/>
                  <a:pt x="2365275" y="2373923"/>
                </a:cubicBezTo>
                <a:cubicBezTo>
                  <a:pt x="2362344" y="2271346"/>
                  <a:pt x="2361607" y="2168683"/>
                  <a:pt x="2356482" y="2066192"/>
                </a:cubicBezTo>
                <a:cubicBezTo>
                  <a:pt x="2355736" y="2051266"/>
                  <a:pt x="2349544" y="2037059"/>
                  <a:pt x="2347690" y="2022230"/>
                </a:cubicBezTo>
                <a:cubicBezTo>
                  <a:pt x="2343675" y="1990109"/>
                  <a:pt x="2345247" y="1957258"/>
                  <a:pt x="2338898" y="1925515"/>
                </a:cubicBezTo>
                <a:cubicBezTo>
                  <a:pt x="2336076" y="1911406"/>
                  <a:pt x="2298842" y="1854197"/>
                  <a:pt x="2294936" y="1846384"/>
                </a:cubicBezTo>
                <a:cubicBezTo>
                  <a:pt x="2290791" y="1838095"/>
                  <a:pt x="2291934" y="1827244"/>
                  <a:pt x="2286144" y="1820007"/>
                </a:cubicBezTo>
                <a:cubicBezTo>
                  <a:pt x="2279543" y="1811756"/>
                  <a:pt x="2268366" y="1808565"/>
                  <a:pt x="2259767" y="1802423"/>
                </a:cubicBezTo>
                <a:cubicBezTo>
                  <a:pt x="2247843" y="1793906"/>
                  <a:pt x="2235724" y="1785583"/>
                  <a:pt x="2224598" y="1776046"/>
                </a:cubicBezTo>
                <a:cubicBezTo>
                  <a:pt x="2215157" y="1767954"/>
                  <a:pt x="2208339" y="1756896"/>
                  <a:pt x="2198221" y="1749669"/>
                </a:cubicBezTo>
                <a:cubicBezTo>
                  <a:pt x="2187556" y="1742051"/>
                  <a:pt x="2174775" y="1737946"/>
                  <a:pt x="2163052" y="1732084"/>
                </a:cubicBezTo>
                <a:cubicBezTo>
                  <a:pt x="2058732" y="1739039"/>
                  <a:pt x="2008119" y="1754518"/>
                  <a:pt x="1908075" y="1714500"/>
                </a:cubicBezTo>
                <a:cubicBezTo>
                  <a:pt x="1899470" y="1711058"/>
                  <a:pt x="1903880" y="1696170"/>
                  <a:pt x="1899282" y="1688123"/>
                </a:cubicBezTo>
                <a:cubicBezTo>
                  <a:pt x="1892012" y="1675400"/>
                  <a:pt x="1881697" y="1664677"/>
                  <a:pt x="1872905" y="1652954"/>
                </a:cubicBezTo>
                <a:cubicBezTo>
                  <a:pt x="1875836" y="1626577"/>
                  <a:pt x="1877335" y="1600001"/>
                  <a:pt x="1881698" y="1573823"/>
                </a:cubicBezTo>
                <a:cubicBezTo>
                  <a:pt x="1885486" y="1551098"/>
                  <a:pt x="1894865" y="1539563"/>
                  <a:pt x="1908075" y="1521069"/>
                </a:cubicBezTo>
                <a:cubicBezTo>
                  <a:pt x="1916592" y="1509145"/>
                  <a:pt x="1925660" y="1497623"/>
                  <a:pt x="1934452" y="1485900"/>
                </a:cubicBezTo>
                <a:cubicBezTo>
                  <a:pt x="1940313" y="1468315"/>
                  <a:pt x="1947540" y="1451128"/>
                  <a:pt x="1952036" y="1433146"/>
                </a:cubicBezTo>
                <a:cubicBezTo>
                  <a:pt x="1967537" y="1371145"/>
                  <a:pt x="1967025" y="1365549"/>
                  <a:pt x="1987205" y="1310054"/>
                </a:cubicBezTo>
                <a:cubicBezTo>
                  <a:pt x="1992599" y="1295221"/>
                  <a:pt x="1997732" y="1280209"/>
                  <a:pt x="2004790" y="1266092"/>
                </a:cubicBezTo>
                <a:cubicBezTo>
                  <a:pt x="2009516" y="1256640"/>
                  <a:pt x="2017132" y="1248890"/>
                  <a:pt x="2022375" y="1239715"/>
                </a:cubicBezTo>
                <a:cubicBezTo>
                  <a:pt x="2028878" y="1228335"/>
                  <a:pt x="2032341" y="1215211"/>
                  <a:pt x="2039959" y="1204546"/>
                </a:cubicBezTo>
                <a:cubicBezTo>
                  <a:pt x="2047186" y="1194428"/>
                  <a:pt x="2058148" y="1187527"/>
                  <a:pt x="2066336" y="1178169"/>
                </a:cubicBezTo>
                <a:cubicBezTo>
                  <a:pt x="2078694" y="1164046"/>
                  <a:pt x="2091095" y="1149821"/>
                  <a:pt x="2101505" y="1134207"/>
                </a:cubicBezTo>
                <a:cubicBezTo>
                  <a:pt x="2137200" y="1080664"/>
                  <a:pt x="2097393" y="1113502"/>
                  <a:pt x="2145467" y="1081454"/>
                </a:cubicBezTo>
                <a:cubicBezTo>
                  <a:pt x="2151329" y="1072662"/>
                  <a:pt x="2154801" y="1061678"/>
                  <a:pt x="2163052" y="1055077"/>
                </a:cubicBezTo>
                <a:cubicBezTo>
                  <a:pt x="2170289" y="1049287"/>
                  <a:pt x="2180910" y="1049935"/>
                  <a:pt x="2189428" y="1046284"/>
                </a:cubicBezTo>
                <a:cubicBezTo>
                  <a:pt x="2220669" y="1032895"/>
                  <a:pt x="2224480" y="1028779"/>
                  <a:pt x="2250975" y="1011115"/>
                </a:cubicBezTo>
                <a:cubicBezTo>
                  <a:pt x="2256836" y="1002323"/>
                  <a:pt x="2263833" y="994189"/>
                  <a:pt x="2268559" y="984738"/>
                </a:cubicBezTo>
                <a:cubicBezTo>
                  <a:pt x="2272704" y="976448"/>
                  <a:pt x="2277352" y="967629"/>
                  <a:pt x="2277352" y="958361"/>
                </a:cubicBezTo>
                <a:cubicBezTo>
                  <a:pt x="2277352" y="838164"/>
                  <a:pt x="2276216" y="717830"/>
                  <a:pt x="2268559" y="597877"/>
                </a:cubicBezTo>
                <a:cubicBezTo>
                  <a:pt x="2267378" y="579379"/>
                  <a:pt x="2250975" y="545123"/>
                  <a:pt x="2250975" y="545123"/>
                </a:cubicBezTo>
                <a:cubicBezTo>
                  <a:pt x="2248044" y="480646"/>
                  <a:pt x="2247329" y="416030"/>
                  <a:pt x="2242182" y="351692"/>
                </a:cubicBezTo>
                <a:cubicBezTo>
                  <a:pt x="2241443" y="342454"/>
                  <a:pt x="2232366" y="334526"/>
                  <a:pt x="2233390" y="325315"/>
                </a:cubicBezTo>
                <a:cubicBezTo>
                  <a:pt x="2235437" y="306892"/>
                  <a:pt x="2246014" y="290421"/>
                  <a:pt x="2250975" y="272561"/>
                </a:cubicBezTo>
                <a:cubicBezTo>
                  <a:pt x="2260678" y="237632"/>
                  <a:pt x="2270243" y="202601"/>
                  <a:pt x="2277352" y="167054"/>
                </a:cubicBezTo>
                <a:cubicBezTo>
                  <a:pt x="2280283" y="152400"/>
                  <a:pt x="2283471" y="137795"/>
                  <a:pt x="2286144" y="123092"/>
                </a:cubicBezTo>
                <a:cubicBezTo>
                  <a:pt x="2289333" y="105552"/>
                  <a:pt x="2291069" y="87741"/>
                  <a:pt x="2294936" y="70338"/>
                </a:cubicBezTo>
                <a:cubicBezTo>
                  <a:pt x="2296946" y="61291"/>
                  <a:pt x="2301480" y="52952"/>
                  <a:pt x="2303728" y="43961"/>
                </a:cubicBezTo>
                <a:cubicBezTo>
                  <a:pt x="2307353" y="29463"/>
                  <a:pt x="2312521" y="0"/>
                  <a:pt x="2312521" y="0"/>
                </a:cubicBezTo>
                <a:lnTo>
                  <a:pt x="105652" y="17584"/>
                </a:lnTo>
                <a:close/>
              </a:path>
            </a:pathLst>
          </a:custGeom>
          <a:solidFill>
            <a:srgbClr val="00B0F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6" name="Freeform: Shape 85">
            <a:extLst>
              <a:ext uri="{FF2B5EF4-FFF2-40B4-BE49-F238E27FC236}">
                <a16:creationId xmlns:a16="http://schemas.microsoft.com/office/drawing/2014/main" id="{11DA2B05-54E8-BF8B-6489-8B40BA0247F9}"/>
              </a:ext>
            </a:extLst>
          </p:cNvPr>
          <p:cNvSpPr/>
          <p:nvPr/>
        </p:nvSpPr>
        <p:spPr>
          <a:xfrm>
            <a:off x="6251333" y="-26377"/>
            <a:ext cx="1591407" cy="3007296"/>
          </a:xfrm>
          <a:custGeom>
            <a:avLst/>
            <a:gdLst>
              <a:gd name="connsiteX0" fmla="*/ 1336431 w 1591407"/>
              <a:gd name="connsiteY0" fmla="*/ 17585 h 3007296"/>
              <a:gd name="connsiteX1" fmla="*/ 1336431 w 1591407"/>
              <a:gd name="connsiteY1" fmla="*/ 70339 h 3007296"/>
              <a:gd name="connsiteX2" fmla="*/ 1327638 w 1591407"/>
              <a:gd name="connsiteY2" fmla="*/ 114300 h 3007296"/>
              <a:gd name="connsiteX3" fmla="*/ 1336431 w 1591407"/>
              <a:gd name="connsiteY3" fmla="*/ 254977 h 3007296"/>
              <a:gd name="connsiteX4" fmla="*/ 1380392 w 1591407"/>
              <a:gd name="connsiteY4" fmla="*/ 272562 h 3007296"/>
              <a:gd name="connsiteX5" fmla="*/ 1389184 w 1591407"/>
              <a:gd name="connsiteY5" fmla="*/ 342900 h 3007296"/>
              <a:gd name="connsiteX6" fmla="*/ 1318846 w 1591407"/>
              <a:gd name="connsiteY6" fmla="*/ 386862 h 3007296"/>
              <a:gd name="connsiteX7" fmla="*/ 1292469 w 1591407"/>
              <a:gd name="connsiteY7" fmla="*/ 395654 h 3007296"/>
              <a:gd name="connsiteX8" fmla="*/ 1274884 w 1591407"/>
              <a:gd name="connsiteY8" fmla="*/ 430823 h 3007296"/>
              <a:gd name="connsiteX9" fmla="*/ 1266092 w 1591407"/>
              <a:gd name="connsiteY9" fmla="*/ 474785 h 3007296"/>
              <a:gd name="connsiteX10" fmla="*/ 1230923 w 1591407"/>
              <a:gd name="connsiteY10" fmla="*/ 492369 h 3007296"/>
              <a:gd name="connsiteX11" fmla="*/ 1222131 w 1591407"/>
              <a:gd name="connsiteY11" fmla="*/ 545123 h 3007296"/>
              <a:gd name="connsiteX12" fmla="*/ 1257300 w 1591407"/>
              <a:gd name="connsiteY12" fmla="*/ 553915 h 3007296"/>
              <a:gd name="connsiteX13" fmla="*/ 1266092 w 1591407"/>
              <a:gd name="connsiteY13" fmla="*/ 589085 h 3007296"/>
              <a:gd name="connsiteX14" fmla="*/ 1222131 w 1591407"/>
              <a:gd name="connsiteY14" fmla="*/ 641839 h 3007296"/>
              <a:gd name="connsiteX15" fmla="*/ 1195754 w 1591407"/>
              <a:gd name="connsiteY15" fmla="*/ 659423 h 3007296"/>
              <a:gd name="connsiteX16" fmla="*/ 1186961 w 1591407"/>
              <a:gd name="connsiteY16" fmla="*/ 694592 h 3007296"/>
              <a:gd name="connsiteX17" fmla="*/ 1204546 w 1591407"/>
              <a:gd name="connsiteY17" fmla="*/ 720969 h 3007296"/>
              <a:gd name="connsiteX18" fmla="*/ 1230923 w 1591407"/>
              <a:gd name="connsiteY18" fmla="*/ 747346 h 3007296"/>
              <a:gd name="connsiteX19" fmla="*/ 1257300 w 1591407"/>
              <a:gd name="connsiteY19" fmla="*/ 782515 h 3007296"/>
              <a:gd name="connsiteX20" fmla="*/ 1274884 w 1591407"/>
              <a:gd name="connsiteY20" fmla="*/ 835269 h 3007296"/>
              <a:gd name="connsiteX21" fmla="*/ 1283677 w 1591407"/>
              <a:gd name="connsiteY21" fmla="*/ 861646 h 3007296"/>
              <a:gd name="connsiteX22" fmla="*/ 1318846 w 1591407"/>
              <a:gd name="connsiteY22" fmla="*/ 888023 h 3007296"/>
              <a:gd name="connsiteX23" fmla="*/ 1345223 w 1591407"/>
              <a:gd name="connsiteY23" fmla="*/ 896815 h 3007296"/>
              <a:gd name="connsiteX24" fmla="*/ 1362807 w 1591407"/>
              <a:gd name="connsiteY24" fmla="*/ 967154 h 3007296"/>
              <a:gd name="connsiteX25" fmla="*/ 1380392 w 1591407"/>
              <a:gd name="connsiteY25" fmla="*/ 1019908 h 3007296"/>
              <a:gd name="connsiteX26" fmla="*/ 1389184 w 1591407"/>
              <a:gd name="connsiteY26" fmla="*/ 1081454 h 3007296"/>
              <a:gd name="connsiteX27" fmla="*/ 1406769 w 1591407"/>
              <a:gd name="connsiteY27" fmla="*/ 1151792 h 3007296"/>
              <a:gd name="connsiteX28" fmla="*/ 1415561 w 1591407"/>
              <a:gd name="connsiteY28" fmla="*/ 1230923 h 3007296"/>
              <a:gd name="connsiteX29" fmla="*/ 1433146 w 1591407"/>
              <a:gd name="connsiteY29" fmla="*/ 1292469 h 3007296"/>
              <a:gd name="connsiteX30" fmla="*/ 1459523 w 1591407"/>
              <a:gd name="connsiteY30" fmla="*/ 1415562 h 3007296"/>
              <a:gd name="connsiteX31" fmla="*/ 1468315 w 1591407"/>
              <a:gd name="connsiteY31" fmla="*/ 1450731 h 3007296"/>
              <a:gd name="connsiteX32" fmla="*/ 1477107 w 1591407"/>
              <a:gd name="connsiteY32" fmla="*/ 1521069 h 3007296"/>
              <a:gd name="connsiteX33" fmla="*/ 1494692 w 1591407"/>
              <a:gd name="connsiteY33" fmla="*/ 1600200 h 3007296"/>
              <a:gd name="connsiteX34" fmla="*/ 1503484 w 1591407"/>
              <a:gd name="connsiteY34" fmla="*/ 1644162 h 3007296"/>
              <a:gd name="connsiteX35" fmla="*/ 1521069 w 1591407"/>
              <a:gd name="connsiteY35" fmla="*/ 1732085 h 3007296"/>
              <a:gd name="connsiteX36" fmla="*/ 1503484 w 1591407"/>
              <a:gd name="connsiteY36" fmla="*/ 2189285 h 3007296"/>
              <a:gd name="connsiteX37" fmla="*/ 1485900 w 1591407"/>
              <a:gd name="connsiteY37" fmla="*/ 2268415 h 3007296"/>
              <a:gd name="connsiteX38" fmla="*/ 1477107 w 1591407"/>
              <a:gd name="connsiteY38" fmla="*/ 2303585 h 3007296"/>
              <a:gd name="connsiteX39" fmla="*/ 1450731 w 1591407"/>
              <a:gd name="connsiteY39" fmla="*/ 2338754 h 3007296"/>
              <a:gd name="connsiteX40" fmla="*/ 1424354 w 1591407"/>
              <a:gd name="connsiteY40" fmla="*/ 2426677 h 3007296"/>
              <a:gd name="connsiteX41" fmla="*/ 1433146 w 1591407"/>
              <a:gd name="connsiteY41" fmla="*/ 2593731 h 3007296"/>
              <a:gd name="connsiteX42" fmla="*/ 1459523 w 1591407"/>
              <a:gd name="connsiteY42" fmla="*/ 2584939 h 3007296"/>
              <a:gd name="connsiteX43" fmla="*/ 1485900 w 1591407"/>
              <a:gd name="connsiteY43" fmla="*/ 2620108 h 3007296"/>
              <a:gd name="connsiteX44" fmla="*/ 1521069 w 1591407"/>
              <a:gd name="connsiteY44" fmla="*/ 2778369 h 3007296"/>
              <a:gd name="connsiteX45" fmla="*/ 1538654 w 1591407"/>
              <a:gd name="connsiteY45" fmla="*/ 2804746 h 3007296"/>
              <a:gd name="connsiteX46" fmla="*/ 1573823 w 1591407"/>
              <a:gd name="connsiteY46" fmla="*/ 2875085 h 3007296"/>
              <a:gd name="connsiteX47" fmla="*/ 1591407 w 1591407"/>
              <a:gd name="connsiteY47" fmla="*/ 2980592 h 3007296"/>
              <a:gd name="connsiteX48" fmla="*/ 1485900 w 1591407"/>
              <a:gd name="connsiteY48" fmla="*/ 2963008 h 3007296"/>
              <a:gd name="connsiteX49" fmla="*/ 1055077 w 1591407"/>
              <a:gd name="connsiteY49" fmla="*/ 2971800 h 3007296"/>
              <a:gd name="connsiteX50" fmla="*/ 931984 w 1591407"/>
              <a:gd name="connsiteY50" fmla="*/ 3006969 h 3007296"/>
              <a:gd name="connsiteX51" fmla="*/ 756138 w 1591407"/>
              <a:gd name="connsiteY51" fmla="*/ 2998177 h 3007296"/>
              <a:gd name="connsiteX52" fmla="*/ 685800 w 1591407"/>
              <a:gd name="connsiteY52" fmla="*/ 2980592 h 3007296"/>
              <a:gd name="connsiteX53" fmla="*/ 580292 w 1591407"/>
              <a:gd name="connsiteY53" fmla="*/ 2998177 h 3007296"/>
              <a:gd name="connsiteX54" fmla="*/ 386861 w 1591407"/>
              <a:gd name="connsiteY54" fmla="*/ 2989385 h 3007296"/>
              <a:gd name="connsiteX55" fmla="*/ 193431 w 1591407"/>
              <a:gd name="connsiteY55" fmla="*/ 2998177 h 3007296"/>
              <a:gd name="connsiteX56" fmla="*/ 123092 w 1591407"/>
              <a:gd name="connsiteY56" fmla="*/ 2980592 h 3007296"/>
              <a:gd name="connsiteX57" fmla="*/ 87923 w 1591407"/>
              <a:gd name="connsiteY57" fmla="*/ 2971800 h 3007296"/>
              <a:gd name="connsiteX58" fmla="*/ 35169 w 1591407"/>
              <a:gd name="connsiteY58" fmla="*/ 2927839 h 3007296"/>
              <a:gd name="connsiteX59" fmla="*/ 26377 w 1591407"/>
              <a:gd name="connsiteY59" fmla="*/ 2901462 h 3007296"/>
              <a:gd name="connsiteX60" fmla="*/ 0 w 1591407"/>
              <a:gd name="connsiteY60" fmla="*/ 2751992 h 3007296"/>
              <a:gd name="connsiteX61" fmla="*/ 8792 w 1591407"/>
              <a:gd name="connsiteY61" fmla="*/ 2620108 h 3007296"/>
              <a:gd name="connsiteX62" fmla="*/ 26377 w 1591407"/>
              <a:gd name="connsiteY62" fmla="*/ 2593731 h 3007296"/>
              <a:gd name="connsiteX63" fmla="*/ 123092 w 1591407"/>
              <a:gd name="connsiteY63" fmla="*/ 2567354 h 3007296"/>
              <a:gd name="connsiteX64" fmla="*/ 369277 w 1591407"/>
              <a:gd name="connsiteY64" fmla="*/ 2549769 h 3007296"/>
              <a:gd name="connsiteX65" fmla="*/ 465992 w 1591407"/>
              <a:gd name="connsiteY65" fmla="*/ 2523392 h 3007296"/>
              <a:gd name="connsiteX66" fmla="*/ 501161 w 1591407"/>
              <a:gd name="connsiteY66" fmla="*/ 2514600 h 3007296"/>
              <a:gd name="connsiteX67" fmla="*/ 527538 w 1591407"/>
              <a:gd name="connsiteY67" fmla="*/ 2505808 h 3007296"/>
              <a:gd name="connsiteX68" fmla="*/ 703384 w 1591407"/>
              <a:gd name="connsiteY68" fmla="*/ 2488223 h 3007296"/>
              <a:gd name="connsiteX69" fmla="*/ 764931 w 1591407"/>
              <a:gd name="connsiteY69" fmla="*/ 2479431 h 3007296"/>
              <a:gd name="connsiteX70" fmla="*/ 852854 w 1591407"/>
              <a:gd name="connsiteY70" fmla="*/ 2444262 h 3007296"/>
              <a:gd name="connsiteX71" fmla="*/ 861646 w 1591407"/>
              <a:gd name="connsiteY71" fmla="*/ 2373923 h 3007296"/>
              <a:gd name="connsiteX72" fmla="*/ 879231 w 1591407"/>
              <a:gd name="connsiteY72" fmla="*/ 2162908 h 3007296"/>
              <a:gd name="connsiteX73" fmla="*/ 861646 w 1591407"/>
              <a:gd name="connsiteY73" fmla="*/ 2004646 h 3007296"/>
              <a:gd name="connsiteX74" fmla="*/ 844061 w 1591407"/>
              <a:gd name="connsiteY74" fmla="*/ 1969477 h 3007296"/>
              <a:gd name="connsiteX75" fmla="*/ 817684 w 1591407"/>
              <a:gd name="connsiteY75" fmla="*/ 1855177 h 3007296"/>
              <a:gd name="connsiteX76" fmla="*/ 782515 w 1591407"/>
              <a:gd name="connsiteY76" fmla="*/ 1820008 h 3007296"/>
              <a:gd name="connsiteX77" fmla="*/ 738554 w 1591407"/>
              <a:gd name="connsiteY77" fmla="*/ 1784839 h 3007296"/>
              <a:gd name="connsiteX78" fmla="*/ 712177 w 1591407"/>
              <a:gd name="connsiteY78" fmla="*/ 1767254 h 3007296"/>
              <a:gd name="connsiteX79" fmla="*/ 615461 w 1591407"/>
              <a:gd name="connsiteY79" fmla="*/ 1740877 h 3007296"/>
              <a:gd name="connsiteX80" fmla="*/ 553915 w 1591407"/>
              <a:gd name="connsiteY80" fmla="*/ 1749669 h 3007296"/>
              <a:gd name="connsiteX81" fmla="*/ 527538 w 1591407"/>
              <a:gd name="connsiteY81" fmla="*/ 1758462 h 3007296"/>
              <a:gd name="connsiteX82" fmla="*/ 474784 w 1591407"/>
              <a:gd name="connsiteY82" fmla="*/ 1749669 h 3007296"/>
              <a:gd name="connsiteX83" fmla="*/ 395654 w 1591407"/>
              <a:gd name="connsiteY83" fmla="*/ 1679331 h 3007296"/>
              <a:gd name="connsiteX84" fmla="*/ 404446 w 1591407"/>
              <a:gd name="connsiteY84" fmla="*/ 1547446 h 3007296"/>
              <a:gd name="connsiteX85" fmla="*/ 413238 w 1591407"/>
              <a:gd name="connsiteY85" fmla="*/ 1521069 h 3007296"/>
              <a:gd name="connsiteX86" fmla="*/ 439615 w 1591407"/>
              <a:gd name="connsiteY86" fmla="*/ 1512277 h 3007296"/>
              <a:gd name="connsiteX87" fmla="*/ 465992 w 1591407"/>
              <a:gd name="connsiteY87" fmla="*/ 1433146 h 3007296"/>
              <a:gd name="connsiteX88" fmla="*/ 474784 w 1591407"/>
              <a:gd name="connsiteY88" fmla="*/ 1406769 h 3007296"/>
              <a:gd name="connsiteX89" fmla="*/ 501161 w 1591407"/>
              <a:gd name="connsiteY89" fmla="*/ 1318846 h 3007296"/>
              <a:gd name="connsiteX90" fmla="*/ 527538 w 1591407"/>
              <a:gd name="connsiteY90" fmla="*/ 1310054 h 3007296"/>
              <a:gd name="connsiteX91" fmla="*/ 562707 w 1591407"/>
              <a:gd name="connsiteY91" fmla="*/ 1257300 h 3007296"/>
              <a:gd name="connsiteX92" fmla="*/ 589084 w 1591407"/>
              <a:gd name="connsiteY92" fmla="*/ 1186962 h 3007296"/>
              <a:gd name="connsiteX93" fmla="*/ 615461 w 1591407"/>
              <a:gd name="connsiteY93" fmla="*/ 1178169 h 3007296"/>
              <a:gd name="connsiteX94" fmla="*/ 641838 w 1591407"/>
              <a:gd name="connsiteY94" fmla="*/ 1160585 h 3007296"/>
              <a:gd name="connsiteX95" fmla="*/ 677007 w 1591407"/>
              <a:gd name="connsiteY95" fmla="*/ 1134208 h 3007296"/>
              <a:gd name="connsiteX96" fmla="*/ 729761 w 1591407"/>
              <a:gd name="connsiteY96" fmla="*/ 1099039 h 3007296"/>
              <a:gd name="connsiteX97" fmla="*/ 738554 w 1591407"/>
              <a:gd name="connsiteY97" fmla="*/ 378069 h 3007296"/>
              <a:gd name="connsiteX98" fmla="*/ 782515 w 1591407"/>
              <a:gd name="connsiteY98" fmla="*/ 298939 h 3007296"/>
              <a:gd name="connsiteX99" fmla="*/ 800100 w 1591407"/>
              <a:gd name="connsiteY99" fmla="*/ 158262 h 3007296"/>
              <a:gd name="connsiteX100" fmla="*/ 808892 w 1591407"/>
              <a:gd name="connsiteY100" fmla="*/ 131885 h 3007296"/>
              <a:gd name="connsiteX101" fmla="*/ 835269 w 1591407"/>
              <a:gd name="connsiteY101" fmla="*/ 35169 h 3007296"/>
              <a:gd name="connsiteX102" fmla="*/ 844061 w 1591407"/>
              <a:gd name="connsiteY102" fmla="*/ 8792 h 3007296"/>
              <a:gd name="connsiteX103" fmla="*/ 879231 w 1591407"/>
              <a:gd name="connsiteY103" fmla="*/ 0 h 3007296"/>
              <a:gd name="connsiteX104" fmla="*/ 1028700 w 1591407"/>
              <a:gd name="connsiteY104" fmla="*/ 8792 h 3007296"/>
              <a:gd name="connsiteX105" fmla="*/ 1055077 w 1591407"/>
              <a:gd name="connsiteY105" fmla="*/ 26377 h 3007296"/>
              <a:gd name="connsiteX106" fmla="*/ 1204546 w 1591407"/>
              <a:gd name="connsiteY106" fmla="*/ 17585 h 3007296"/>
              <a:gd name="connsiteX107" fmla="*/ 1336431 w 1591407"/>
              <a:gd name="connsiteY107" fmla="*/ 17585 h 300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591407" h="3007296">
                <a:moveTo>
                  <a:pt x="1336431" y="17585"/>
                </a:moveTo>
                <a:lnTo>
                  <a:pt x="1336431" y="70339"/>
                </a:lnTo>
                <a:lnTo>
                  <a:pt x="1327638" y="114300"/>
                </a:lnTo>
                <a:cubicBezTo>
                  <a:pt x="1316914" y="184007"/>
                  <a:pt x="1279974" y="219691"/>
                  <a:pt x="1336431" y="254977"/>
                </a:cubicBezTo>
                <a:cubicBezTo>
                  <a:pt x="1349815" y="263342"/>
                  <a:pt x="1365738" y="266700"/>
                  <a:pt x="1380392" y="272562"/>
                </a:cubicBezTo>
                <a:cubicBezTo>
                  <a:pt x="1383323" y="296008"/>
                  <a:pt x="1393069" y="319593"/>
                  <a:pt x="1389184" y="342900"/>
                </a:cubicBezTo>
                <a:cubicBezTo>
                  <a:pt x="1382028" y="385836"/>
                  <a:pt x="1348431" y="379466"/>
                  <a:pt x="1318846" y="386862"/>
                </a:cubicBezTo>
                <a:cubicBezTo>
                  <a:pt x="1309855" y="389110"/>
                  <a:pt x="1301261" y="392723"/>
                  <a:pt x="1292469" y="395654"/>
                </a:cubicBezTo>
                <a:cubicBezTo>
                  <a:pt x="1286607" y="407377"/>
                  <a:pt x="1279029" y="418389"/>
                  <a:pt x="1274884" y="430823"/>
                </a:cubicBezTo>
                <a:cubicBezTo>
                  <a:pt x="1270158" y="445000"/>
                  <a:pt x="1274778" y="462624"/>
                  <a:pt x="1266092" y="474785"/>
                </a:cubicBezTo>
                <a:cubicBezTo>
                  <a:pt x="1258474" y="485450"/>
                  <a:pt x="1242646" y="486508"/>
                  <a:pt x="1230923" y="492369"/>
                </a:cubicBezTo>
                <a:cubicBezTo>
                  <a:pt x="1221430" y="506608"/>
                  <a:pt x="1198390" y="526130"/>
                  <a:pt x="1222131" y="545123"/>
                </a:cubicBezTo>
                <a:cubicBezTo>
                  <a:pt x="1231567" y="552672"/>
                  <a:pt x="1245577" y="550984"/>
                  <a:pt x="1257300" y="553915"/>
                </a:cubicBezTo>
                <a:cubicBezTo>
                  <a:pt x="1260231" y="565638"/>
                  <a:pt x="1266092" y="577001"/>
                  <a:pt x="1266092" y="589085"/>
                </a:cubicBezTo>
                <a:cubicBezTo>
                  <a:pt x="1266092" y="618812"/>
                  <a:pt x="1243486" y="626585"/>
                  <a:pt x="1222131" y="641839"/>
                </a:cubicBezTo>
                <a:cubicBezTo>
                  <a:pt x="1213532" y="647981"/>
                  <a:pt x="1204546" y="653562"/>
                  <a:pt x="1195754" y="659423"/>
                </a:cubicBezTo>
                <a:cubicBezTo>
                  <a:pt x="1192823" y="671146"/>
                  <a:pt x="1185252" y="682630"/>
                  <a:pt x="1186961" y="694592"/>
                </a:cubicBezTo>
                <a:cubicBezTo>
                  <a:pt x="1188455" y="705053"/>
                  <a:pt x="1197781" y="712851"/>
                  <a:pt x="1204546" y="720969"/>
                </a:cubicBezTo>
                <a:cubicBezTo>
                  <a:pt x="1212506" y="730521"/>
                  <a:pt x="1222831" y="737905"/>
                  <a:pt x="1230923" y="747346"/>
                </a:cubicBezTo>
                <a:cubicBezTo>
                  <a:pt x="1240460" y="758472"/>
                  <a:pt x="1248508" y="770792"/>
                  <a:pt x="1257300" y="782515"/>
                </a:cubicBezTo>
                <a:lnTo>
                  <a:pt x="1274884" y="835269"/>
                </a:lnTo>
                <a:cubicBezTo>
                  <a:pt x="1277815" y="844061"/>
                  <a:pt x="1276263" y="856085"/>
                  <a:pt x="1283677" y="861646"/>
                </a:cubicBezTo>
                <a:cubicBezTo>
                  <a:pt x="1295400" y="870438"/>
                  <a:pt x="1306123" y="880753"/>
                  <a:pt x="1318846" y="888023"/>
                </a:cubicBezTo>
                <a:cubicBezTo>
                  <a:pt x="1326893" y="892621"/>
                  <a:pt x="1336431" y="893884"/>
                  <a:pt x="1345223" y="896815"/>
                </a:cubicBezTo>
                <a:cubicBezTo>
                  <a:pt x="1351084" y="920261"/>
                  <a:pt x="1356168" y="943916"/>
                  <a:pt x="1362807" y="967154"/>
                </a:cubicBezTo>
                <a:cubicBezTo>
                  <a:pt x="1367899" y="984977"/>
                  <a:pt x="1376224" y="1001847"/>
                  <a:pt x="1380392" y="1019908"/>
                </a:cubicBezTo>
                <a:cubicBezTo>
                  <a:pt x="1385052" y="1040101"/>
                  <a:pt x="1385120" y="1061133"/>
                  <a:pt x="1389184" y="1081454"/>
                </a:cubicBezTo>
                <a:cubicBezTo>
                  <a:pt x="1409641" y="1183738"/>
                  <a:pt x="1384972" y="999209"/>
                  <a:pt x="1406769" y="1151792"/>
                </a:cubicBezTo>
                <a:cubicBezTo>
                  <a:pt x="1410522" y="1178065"/>
                  <a:pt x="1410670" y="1204838"/>
                  <a:pt x="1415561" y="1230923"/>
                </a:cubicBezTo>
                <a:cubicBezTo>
                  <a:pt x="1419493" y="1251894"/>
                  <a:pt x="1427532" y="1271884"/>
                  <a:pt x="1433146" y="1292469"/>
                </a:cubicBezTo>
                <a:cubicBezTo>
                  <a:pt x="1446525" y="1341525"/>
                  <a:pt x="1446152" y="1353162"/>
                  <a:pt x="1459523" y="1415562"/>
                </a:cubicBezTo>
                <a:cubicBezTo>
                  <a:pt x="1462055" y="1427378"/>
                  <a:pt x="1466328" y="1438812"/>
                  <a:pt x="1468315" y="1450731"/>
                </a:cubicBezTo>
                <a:cubicBezTo>
                  <a:pt x="1472199" y="1474038"/>
                  <a:pt x="1473514" y="1497715"/>
                  <a:pt x="1477107" y="1521069"/>
                </a:cubicBezTo>
                <a:cubicBezTo>
                  <a:pt x="1483735" y="1564152"/>
                  <a:pt x="1485942" y="1560825"/>
                  <a:pt x="1494692" y="1600200"/>
                </a:cubicBezTo>
                <a:cubicBezTo>
                  <a:pt x="1497934" y="1614788"/>
                  <a:pt x="1501027" y="1629421"/>
                  <a:pt x="1503484" y="1644162"/>
                </a:cubicBezTo>
                <a:cubicBezTo>
                  <a:pt x="1516954" y="1724983"/>
                  <a:pt x="1504218" y="1681531"/>
                  <a:pt x="1521069" y="1732085"/>
                </a:cubicBezTo>
                <a:cubicBezTo>
                  <a:pt x="1515207" y="1884485"/>
                  <a:pt x="1513463" y="2037099"/>
                  <a:pt x="1503484" y="2189285"/>
                </a:cubicBezTo>
                <a:cubicBezTo>
                  <a:pt x="1501716" y="2216247"/>
                  <a:pt x="1491976" y="2242087"/>
                  <a:pt x="1485900" y="2268415"/>
                </a:cubicBezTo>
                <a:cubicBezTo>
                  <a:pt x="1483183" y="2280190"/>
                  <a:pt x="1482511" y="2292777"/>
                  <a:pt x="1477107" y="2303585"/>
                </a:cubicBezTo>
                <a:cubicBezTo>
                  <a:pt x="1470554" y="2316692"/>
                  <a:pt x="1459523" y="2327031"/>
                  <a:pt x="1450731" y="2338754"/>
                </a:cubicBezTo>
                <a:cubicBezTo>
                  <a:pt x="1449707" y="2341826"/>
                  <a:pt x="1424354" y="2413387"/>
                  <a:pt x="1424354" y="2426677"/>
                </a:cubicBezTo>
                <a:cubicBezTo>
                  <a:pt x="1424354" y="2482439"/>
                  <a:pt x="1430215" y="2538046"/>
                  <a:pt x="1433146" y="2593731"/>
                </a:cubicBezTo>
                <a:cubicBezTo>
                  <a:pt x="1441938" y="2590800"/>
                  <a:pt x="1451234" y="2580794"/>
                  <a:pt x="1459523" y="2584939"/>
                </a:cubicBezTo>
                <a:cubicBezTo>
                  <a:pt x="1472630" y="2591492"/>
                  <a:pt x="1479347" y="2607001"/>
                  <a:pt x="1485900" y="2620108"/>
                </a:cubicBezTo>
                <a:cubicBezTo>
                  <a:pt x="1512057" y="2672422"/>
                  <a:pt x="1505633" y="2720487"/>
                  <a:pt x="1521069" y="2778369"/>
                </a:cubicBezTo>
                <a:cubicBezTo>
                  <a:pt x="1523792" y="2788579"/>
                  <a:pt x="1532792" y="2795954"/>
                  <a:pt x="1538654" y="2804746"/>
                </a:cubicBezTo>
                <a:cubicBezTo>
                  <a:pt x="1565524" y="2912229"/>
                  <a:pt x="1522583" y="2759793"/>
                  <a:pt x="1573823" y="2875085"/>
                </a:cubicBezTo>
                <a:cubicBezTo>
                  <a:pt x="1579236" y="2887265"/>
                  <a:pt x="1590823" y="2976506"/>
                  <a:pt x="1591407" y="2980592"/>
                </a:cubicBezTo>
                <a:cubicBezTo>
                  <a:pt x="1514845" y="3006116"/>
                  <a:pt x="1645253" y="2968503"/>
                  <a:pt x="1485900" y="2963008"/>
                </a:cubicBezTo>
                <a:cubicBezTo>
                  <a:pt x="1342348" y="2958058"/>
                  <a:pt x="1198685" y="2968869"/>
                  <a:pt x="1055077" y="2971800"/>
                </a:cubicBezTo>
                <a:cubicBezTo>
                  <a:pt x="1014388" y="2988076"/>
                  <a:pt x="977967" y="3005383"/>
                  <a:pt x="931984" y="3006969"/>
                </a:cubicBezTo>
                <a:cubicBezTo>
                  <a:pt x="873330" y="3008991"/>
                  <a:pt x="814753" y="3001108"/>
                  <a:pt x="756138" y="2998177"/>
                </a:cubicBezTo>
                <a:cubicBezTo>
                  <a:pt x="737300" y="2991898"/>
                  <a:pt x="703833" y="2979531"/>
                  <a:pt x="685800" y="2980592"/>
                </a:cubicBezTo>
                <a:cubicBezTo>
                  <a:pt x="650207" y="2982686"/>
                  <a:pt x="615461" y="2992315"/>
                  <a:pt x="580292" y="2998177"/>
                </a:cubicBezTo>
                <a:cubicBezTo>
                  <a:pt x="515815" y="2995246"/>
                  <a:pt x="451405" y="2989385"/>
                  <a:pt x="386861" y="2989385"/>
                </a:cubicBezTo>
                <a:cubicBezTo>
                  <a:pt x="322318" y="2989385"/>
                  <a:pt x="257938" y="3000327"/>
                  <a:pt x="193431" y="2998177"/>
                </a:cubicBezTo>
                <a:cubicBezTo>
                  <a:pt x="169276" y="2997372"/>
                  <a:pt x="146538" y="2986454"/>
                  <a:pt x="123092" y="2980592"/>
                </a:cubicBezTo>
                <a:lnTo>
                  <a:pt x="87923" y="2971800"/>
                </a:lnTo>
                <a:cubicBezTo>
                  <a:pt x="68462" y="2958826"/>
                  <a:pt x="48707" y="2948146"/>
                  <a:pt x="35169" y="2927839"/>
                </a:cubicBezTo>
                <a:cubicBezTo>
                  <a:pt x="30028" y="2920128"/>
                  <a:pt x="28625" y="2910453"/>
                  <a:pt x="26377" y="2901462"/>
                </a:cubicBezTo>
                <a:cubicBezTo>
                  <a:pt x="18481" y="2869877"/>
                  <a:pt x="1218" y="2759298"/>
                  <a:pt x="0" y="2751992"/>
                </a:cubicBezTo>
                <a:cubicBezTo>
                  <a:pt x="2931" y="2708031"/>
                  <a:pt x="1549" y="2663567"/>
                  <a:pt x="8792" y="2620108"/>
                </a:cubicBezTo>
                <a:cubicBezTo>
                  <a:pt x="10529" y="2609685"/>
                  <a:pt x="17416" y="2599332"/>
                  <a:pt x="26377" y="2593731"/>
                </a:cubicBezTo>
                <a:cubicBezTo>
                  <a:pt x="49094" y="2579533"/>
                  <a:pt x="96601" y="2573241"/>
                  <a:pt x="123092" y="2567354"/>
                </a:cubicBezTo>
                <a:cubicBezTo>
                  <a:pt x="242477" y="2540825"/>
                  <a:pt x="53450" y="2562929"/>
                  <a:pt x="369277" y="2549769"/>
                </a:cubicBezTo>
                <a:cubicBezTo>
                  <a:pt x="428752" y="2520032"/>
                  <a:pt x="382347" y="2538601"/>
                  <a:pt x="465992" y="2523392"/>
                </a:cubicBezTo>
                <a:cubicBezTo>
                  <a:pt x="477881" y="2521230"/>
                  <a:pt x="489542" y="2517920"/>
                  <a:pt x="501161" y="2514600"/>
                </a:cubicBezTo>
                <a:cubicBezTo>
                  <a:pt x="510072" y="2512054"/>
                  <a:pt x="518348" y="2507007"/>
                  <a:pt x="527538" y="2505808"/>
                </a:cubicBezTo>
                <a:cubicBezTo>
                  <a:pt x="585951" y="2498189"/>
                  <a:pt x="644837" y="2494728"/>
                  <a:pt x="703384" y="2488223"/>
                </a:cubicBezTo>
                <a:cubicBezTo>
                  <a:pt x="723981" y="2485934"/>
                  <a:pt x="744415" y="2482362"/>
                  <a:pt x="764931" y="2479431"/>
                </a:cubicBezTo>
                <a:cubicBezTo>
                  <a:pt x="786050" y="2472391"/>
                  <a:pt x="846448" y="2453070"/>
                  <a:pt x="852854" y="2444262"/>
                </a:cubicBezTo>
                <a:cubicBezTo>
                  <a:pt x="866752" y="2425153"/>
                  <a:pt x="858885" y="2397390"/>
                  <a:pt x="861646" y="2373923"/>
                </a:cubicBezTo>
                <a:cubicBezTo>
                  <a:pt x="874252" y="2266764"/>
                  <a:pt x="870417" y="2295107"/>
                  <a:pt x="879231" y="2162908"/>
                </a:cubicBezTo>
                <a:cubicBezTo>
                  <a:pt x="873369" y="2110154"/>
                  <a:pt x="871141" y="2056868"/>
                  <a:pt x="861646" y="2004646"/>
                </a:cubicBezTo>
                <a:cubicBezTo>
                  <a:pt x="859301" y="1991751"/>
                  <a:pt x="848206" y="1981911"/>
                  <a:pt x="844061" y="1969477"/>
                </a:cubicBezTo>
                <a:cubicBezTo>
                  <a:pt x="829692" y="1926371"/>
                  <a:pt x="840247" y="1900303"/>
                  <a:pt x="817684" y="1855177"/>
                </a:cubicBezTo>
                <a:cubicBezTo>
                  <a:pt x="810270" y="1840348"/>
                  <a:pt x="793304" y="1832596"/>
                  <a:pt x="782515" y="1820008"/>
                </a:cubicBezTo>
                <a:cubicBezTo>
                  <a:pt x="750700" y="1782889"/>
                  <a:pt x="782929" y="1799630"/>
                  <a:pt x="738554" y="1784839"/>
                </a:cubicBezTo>
                <a:cubicBezTo>
                  <a:pt x="729762" y="1778977"/>
                  <a:pt x="721833" y="1771546"/>
                  <a:pt x="712177" y="1767254"/>
                </a:cubicBezTo>
                <a:cubicBezTo>
                  <a:pt x="675667" y="1751027"/>
                  <a:pt x="653072" y="1748399"/>
                  <a:pt x="615461" y="1740877"/>
                </a:cubicBezTo>
                <a:cubicBezTo>
                  <a:pt x="594946" y="1743808"/>
                  <a:pt x="574236" y="1745605"/>
                  <a:pt x="553915" y="1749669"/>
                </a:cubicBezTo>
                <a:cubicBezTo>
                  <a:pt x="544827" y="1751487"/>
                  <a:pt x="536806" y="1758462"/>
                  <a:pt x="527538" y="1758462"/>
                </a:cubicBezTo>
                <a:cubicBezTo>
                  <a:pt x="509711" y="1758462"/>
                  <a:pt x="492369" y="1752600"/>
                  <a:pt x="474784" y="1749669"/>
                </a:cubicBezTo>
                <a:cubicBezTo>
                  <a:pt x="409838" y="1706371"/>
                  <a:pt x="434711" y="1731407"/>
                  <a:pt x="395654" y="1679331"/>
                </a:cubicBezTo>
                <a:cubicBezTo>
                  <a:pt x="398585" y="1635369"/>
                  <a:pt x="399581" y="1591236"/>
                  <a:pt x="404446" y="1547446"/>
                </a:cubicBezTo>
                <a:cubicBezTo>
                  <a:pt x="405469" y="1538235"/>
                  <a:pt x="406685" y="1527622"/>
                  <a:pt x="413238" y="1521069"/>
                </a:cubicBezTo>
                <a:cubicBezTo>
                  <a:pt x="419791" y="1514516"/>
                  <a:pt x="430823" y="1515208"/>
                  <a:pt x="439615" y="1512277"/>
                </a:cubicBezTo>
                <a:lnTo>
                  <a:pt x="465992" y="1433146"/>
                </a:lnTo>
                <a:lnTo>
                  <a:pt x="474784" y="1406769"/>
                </a:lnTo>
                <a:cubicBezTo>
                  <a:pt x="478632" y="1379838"/>
                  <a:pt x="475366" y="1339482"/>
                  <a:pt x="501161" y="1318846"/>
                </a:cubicBezTo>
                <a:cubicBezTo>
                  <a:pt x="508398" y="1313056"/>
                  <a:pt x="518746" y="1312985"/>
                  <a:pt x="527538" y="1310054"/>
                </a:cubicBezTo>
                <a:cubicBezTo>
                  <a:pt x="539261" y="1292469"/>
                  <a:pt x="558562" y="1278024"/>
                  <a:pt x="562707" y="1257300"/>
                </a:cubicBezTo>
                <a:cubicBezTo>
                  <a:pt x="567473" y="1233471"/>
                  <a:pt x="567524" y="1204211"/>
                  <a:pt x="589084" y="1186962"/>
                </a:cubicBezTo>
                <a:cubicBezTo>
                  <a:pt x="596321" y="1181172"/>
                  <a:pt x="607171" y="1182314"/>
                  <a:pt x="615461" y="1178169"/>
                </a:cubicBezTo>
                <a:cubicBezTo>
                  <a:pt x="624912" y="1173443"/>
                  <a:pt x="633239" y="1166727"/>
                  <a:pt x="641838" y="1160585"/>
                </a:cubicBezTo>
                <a:cubicBezTo>
                  <a:pt x="653762" y="1152068"/>
                  <a:pt x="665002" y="1142611"/>
                  <a:pt x="677007" y="1134208"/>
                </a:cubicBezTo>
                <a:cubicBezTo>
                  <a:pt x="694321" y="1122088"/>
                  <a:pt x="729761" y="1099039"/>
                  <a:pt x="729761" y="1099039"/>
                </a:cubicBezTo>
                <a:cubicBezTo>
                  <a:pt x="894492" y="879393"/>
                  <a:pt x="738554" y="1102465"/>
                  <a:pt x="738554" y="378069"/>
                </a:cubicBezTo>
                <a:cubicBezTo>
                  <a:pt x="738554" y="335034"/>
                  <a:pt x="757464" y="323989"/>
                  <a:pt x="782515" y="298939"/>
                </a:cubicBezTo>
                <a:cubicBezTo>
                  <a:pt x="805695" y="229396"/>
                  <a:pt x="781093" y="310312"/>
                  <a:pt x="800100" y="158262"/>
                </a:cubicBezTo>
                <a:cubicBezTo>
                  <a:pt x="801250" y="149066"/>
                  <a:pt x="805961" y="140677"/>
                  <a:pt x="808892" y="131885"/>
                </a:cubicBezTo>
                <a:cubicBezTo>
                  <a:pt x="824714" y="5306"/>
                  <a:pt x="802019" y="101668"/>
                  <a:pt x="835269" y="35169"/>
                </a:cubicBezTo>
                <a:cubicBezTo>
                  <a:pt x="839414" y="26880"/>
                  <a:pt x="836824" y="14582"/>
                  <a:pt x="844061" y="8792"/>
                </a:cubicBezTo>
                <a:cubicBezTo>
                  <a:pt x="853497" y="1243"/>
                  <a:pt x="867508" y="2931"/>
                  <a:pt x="879231" y="0"/>
                </a:cubicBezTo>
                <a:cubicBezTo>
                  <a:pt x="929054" y="2931"/>
                  <a:pt x="979343" y="1388"/>
                  <a:pt x="1028700" y="8792"/>
                </a:cubicBezTo>
                <a:cubicBezTo>
                  <a:pt x="1039150" y="10360"/>
                  <a:pt x="1044523" y="25849"/>
                  <a:pt x="1055077" y="26377"/>
                </a:cubicBezTo>
                <a:lnTo>
                  <a:pt x="1204546" y="17585"/>
                </a:lnTo>
                <a:lnTo>
                  <a:pt x="1336431" y="17585"/>
                </a:lnTo>
                <a:close/>
              </a:path>
            </a:pathLst>
          </a:custGeom>
          <a:solidFill>
            <a:srgbClr val="C0000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7" name="Freeform: Shape 86">
            <a:extLst>
              <a:ext uri="{FF2B5EF4-FFF2-40B4-BE49-F238E27FC236}">
                <a16:creationId xmlns:a16="http://schemas.microsoft.com/office/drawing/2014/main" id="{84431772-39C1-9E3D-B5E7-19E8D01D31F2}"/>
              </a:ext>
            </a:extLst>
          </p:cNvPr>
          <p:cNvSpPr/>
          <p:nvPr/>
        </p:nvSpPr>
        <p:spPr>
          <a:xfrm>
            <a:off x="7428539" y="-17585"/>
            <a:ext cx="4763461" cy="6875585"/>
          </a:xfrm>
          <a:custGeom>
            <a:avLst/>
            <a:gdLst>
              <a:gd name="connsiteX0" fmla="*/ 140677 w 4167554"/>
              <a:gd name="connsiteY0" fmla="*/ 0 h 6875585"/>
              <a:gd name="connsiteX1" fmla="*/ 140677 w 4167554"/>
              <a:gd name="connsiteY1" fmla="*/ 0 h 6875585"/>
              <a:gd name="connsiteX2" fmla="*/ 123092 w 4167554"/>
              <a:gd name="connsiteY2" fmla="*/ 149470 h 6875585"/>
              <a:gd name="connsiteX3" fmla="*/ 105508 w 4167554"/>
              <a:gd name="connsiteY3" fmla="*/ 175847 h 6875585"/>
              <a:gd name="connsiteX4" fmla="*/ 158261 w 4167554"/>
              <a:gd name="connsiteY4" fmla="*/ 211016 h 6875585"/>
              <a:gd name="connsiteX5" fmla="*/ 175846 w 4167554"/>
              <a:gd name="connsiteY5" fmla="*/ 369277 h 6875585"/>
              <a:gd name="connsiteX6" fmla="*/ 105508 w 4167554"/>
              <a:gd name="connsiteY6" fmla="*/ 378070 h 6875585"/>
              <a:gd name="connsiteX7" fmla="*/ 70338 w 4167554"/>
              <a:gd name="connsiteY7" fmla="*/ 404447 h 6875585"/>
              <a:gd name="connsiteX8" fmla="*/ 61546 w 4167554"/>
              <a:gd name="connsiteY8" fmla="*/ 439616 h 6875585"/>
              <a:gd name="connsiteX9" fmla="*/ 26377 w 4167554"/>
              <a:gd name="connsiteY9" fmla="*/ 483577 h 6875585"/>
              <a:gd name="connsiteX10" fmla="*/ 35169 w 4167554"/>
              <a:gd name="connsiteY10" fmla="*/ 553916 h 6875585"/>
              <a:gd name="connsiteX11" fmla="*/ 52754 w 4167554"/>
              <a:gd name="connsiteY11" fmla="*/ 624254 h 6875585"/>
              <a:gd name="connsiteX12" fmla="*/ 0 w 4167554"/>
              <a:gd name="connsiteY12" fmla="*/ 677008 h 6875585"/>
              <a:gd name="connsiteX13" fmla="*/ 8792 w 4167554"/>
              <a:gd name="connsiteY13" fmla="*/ 712177 h 6875585"/>
              <a:gd name="connsiteX14" fmla="*/ 35169 w 4167554"/>
              <a:gd name="connsiteY14" fmla="*/ 720970 h 6875585"/>
              <a:gd name="connsiteX15" fmla="*/ 43961 w 4167554"/>
              <a:gd name="connsiteY15" fmla="*/ 764931 h 6875585"/>
              <a:gd name="connsiteX16" fmla="*/ 61546 w 4167554"/>
              <a:gd name="connsiteY16" fmla="*/ 791308 h 6875585"/>
              <a:gd name="connsiteX17" fmla="*/ 79131 w 4167554"/>
              <a:gd name="connsiteY17" fmla="*/ 861647 h 6875585"/>
              <a:gd name="connsiteX18" fmla="*/ 140677 w 4167554"/>
              <a:gd name="connsiteY18" fmla="*/ 896816 h 6875585"/>
              <a:gd name="connsiteX19" fmla="*/ 167054 w 4167554"/>
              <a:gd name="connsiteY19" fmla="*/ 914400 h 6875585"/>
              <a:gd name="connsiteX20" fmla="*/ 184638 w 4167554"/>
              <a:gd name="connsiteY20" fmla="*/ 967154 h 6875585"/>
              <a:gd name="connsiteX21" fmla="*/ 193431 w 4167554"/>
              <a:gd name="connsiteY21" fmla="*/ 993531 h 6875585"/>
              <a:gd name="connsiteX22" fmla="*/ 211015 w 4167554"/>
              <a:gd name="connsiteY22" fmla="*/ 1213339 h 6875585"/>
              <a:gd name="connsiteX23" fmla="*/ 219808 w 4167554"/>
              <a:gd name="connsiteY23" fmla="*/ 1301262 h 6875585"/>
              <a:gd name="connsiteX24" fmla="*/ 246185 w 4167554"/>
              <a:gd name="connsiteY24" fmla="*/ 1371600 h 6875585"/>
              <a:gd name="connsiteX25" fmla="*/ 290146 w 4167554"/>
              <a:gd name="connsiteY25" fmla="*/ 1521070 h 6875585"/>
              <a:gd name="connsiteX26" fmla="*/ 298938 w 4167554"/>
              <a:gd name="connsiteY26" fmla="*/ 1608993 h 6875585"/>
              <a:gd name="connsiteX27" fmla="*/ 316523 w 4167554"/>
              <a:gd name="connsiteY27" fmla="*/ 1679331 h 6875585"/>
              <a:gd name="connsiteX28" fmla="*/ 307731 w 4167554"/>
              <a:gd name="connsiteY28" fmla="*/ 2224454 h 6875585"/>
              <a:gd name="connsiteX29" fmla="*/ 281354 w 4167554"/>
              <a:gd name="connsiteY29" fmla="*/ 2303585 h 6875585"/>
              <a:gd name="connsiteX30" fmla="*/ 228600 w 4167554"/>
              <a:gd name="connsiteY30" fmla="*/ 2400300 h 6875585"/>
              <a:gd name="connsiteX31" fmla="*/ 237392 w 4167554"/>
              <a:gd name="connsiteY31" fmla="*/ 2655277 h 6875585"/>
              <a:gd name="connsiteX32" fmla="*/ 290146 w 4167554"/>
              <a:gd name="connsiteY32" fmla="*/ 2664070 h 6875585"/>
              <a:gd name="connsiteX33" fmla="*/ 316523 w 4167554"/>
              <a:gd name="connsiteY33" fmla="*/ 2708031 h 6875585"/>
              <a:gd name="connsiteX34" fmla="*/ 395654 w 4167554"/>
              <a:gd name="connsiteY34" fmla="*/ 2945423 h 6875585"/>
              <a:gd name="connsiteX35" fmla="*/ 413238 w 4167554"/>
              <a:gd name="connsiteY35" fmla="*/ 3068516 h 6875585"/>
              <a:gd name="connsiteX36" fmla="*/ 404446 w 4167554"/>
              <a:gd name="connsiteY36" fmla="*/ 3103685 h 6875585"/>
              <a:gd name="connsiteX37" fmla="*/ 307731 w 4167554"/>
              <a:gd name="connsiteY37" fmla="*/ 3112477 h 6875585"/>
              <a:gd name="connsiteX38" fmla="*/ 281354 w 4167554"/>
              <a:gd name="connsiteY38" fmla="*/ 3121270 h 6875585"/>
              <a:gd name="connsiteX39" fmla="*/ 246185 w 4167554"/>
              <a:gd name="connsiteY39" fmla="*/ 3130062 h 6875585"/>
              <a:gd name="connsiteX40" fmla="*/ 254977 w 4167554"/>
              <a:gd name="connsiteY40" fmla="*/ 3174023 h 6875585"/>
              <a:gd name="connsiteX41" fmla="*/ 202223 w 4167554"/>
              <a:gd name="connsiteY41" fmla="*/ 3270739 h 6875585"/>
              <a:gd name="connsiteX42" fmla="*/ 211015 w 4167554"/>
              <a:gd name="connsiteY42" fmla="*/ 3349870 h 6875585"/>
              <a:gd name="connsiteX43" fmla="*/ 246185 w 4167554"/>
              <a:gd name="connsiteY43" fmla="*/ 3367454 h 6875585"/>
              <a:gd name="connsiteX44" fmla="*/ 325315 w 4167554"/>
              <a:gd name="connsiteY44" fmla="*/ 3446585 h 6875585"/>
              <a:gd name="connsiteX45" fmla="*/ 334108 w 4167554"/>
              <a:gd name="connsiteY45" fmla="*/ 3499339 h 6875585"/>
              <a:gd name="connsiteX46" fmla="*/ 378069 w 4167554"/>
              <a:gd name="connsiteY46" fmla="*/ 3543300 h 6875585"/>
              <a:gd name="connsiteX47" fmla="*/ 395654 w 4167554"/>
              <a:gd name="connsiteY47" fmla="*/ 3569677 h 6875585"/>
              <a:gd name="connsiteX48" fmla="*/ 430823 w 4167554"/>
              <a:gd name="connsiteY48" fmla="*/ 3604847 h 6875585"/>
              <a:gd name="connsiteX49" fmla="*/ 465992 w 4167554"/>
              <a:gd name="connsiteY49" fmla="*/ 3675185 h 6875585"/>
              <a:gd name="connsiteX50" fmla="*/ 492369 w 4167554"/>
              <a:gd name="connsiteY50" fmla="*/ 3701562 h 6875585"/>
              <a:gd name="connsiteX51" fmla="*/ 509954 w 4167554"/>
              <a:gd name="connsiteY51" fmla="*/ 3754316 h 6875585"/>
              <a:gd name="connsiteX52" fmla="*/ 553915 w 4167554"/>
              <a:gd name="connsiteY52" fmla="*/ 3824654 h 6875585"/>
              <a:gd name="connsiteX53" fmla="*/ 580292 w 4167554"/>
              <a:gd name="connsiteY53" fmla="*/ 3886200 h 6875585"/>
              <a:gd name="connsiteX54" fmla="*/ 589085 w 4167554"/>
              <a:gd name="connsiteY54" fmla="*/ 3912577 h 6875585"/>
              <a:gd name="connsiteX55" fmla="*/ 624254 w 4167554"/>
              <a:gd name="connsiteY55" fmla="*/ 3974123 h 6875585"/>
              <a:gd name="connsiteX56" fmla="*/ 633046 w 4167554"/>
              <a:gd name="connsiteY56" fmla="*/ 4000500 h 6875585"/>
              <a:gd name="connsiteX57" fmla="*/ 668215 w 4167554"/>
              <a:gd name="connsiteY57" fmla="*/ 4035670 h 6875585"/>
              <a:gd name="connsiteX58" fmla="*/ 685800 w 4167554"/>
              <a:gd name="connsiteY58" fmla="*/ 4062047 h 6875585"/>
              <a:gd name="connsiteX59" fmla="*/ 694592 w 4167554"/>
              <a:gd name="connsiteY59" fmla="*/ 4097216 h 6875585"/>
              <a:gd name="connsiteX60" fmla="*/ 729761 w 4167554"/>
              <a:gd name="connsiteY60" fmla="*/ 4158762 h 6875585"/>
              <a:gd name="connsiteX61" fmla="*/ 747346 w 4167554"/>
              <a:gd name="connsiteY61" fmla="*/ 4193931 h 6875585"/>
              <a:gd name="connsiteX62" fmla="*/ 773723 w 4167554"/>
              <a:gd name="connsiteY62" fmla="*/ 4308231 h 6875585"/>
              <a:gd name="connsiteX63" fmla="*/ 791308 w 4167554"/>
              <a:gd name="connsiteY63" fmla="*/ 4352193 h 6875585"/>
              <a:gd name="connsiteX64" fmla="*/ 817685 w 4167554"/>
              <a:gd name="connsiteY64" fmla="*/ 4387362 h 6875585"/>
              <a:gd name="connsiteX65" fmla="*/ 835269 w 4167554"/>
              <a:gd name="connsiteY65" fmla="*/ 4457700 h 6875585"/>
              <a:gd name="connsiteX66" fmla="*/ 861646 w 4167554"/>
              <a:gd name="connsiteY66" fmla="*/ 4484077 h 6875585"/>
              <a:gd name="connsiteX67" fmla="*/ 940777 w 4167554"/>
              <a:gd name="connsiteY67" fmla="*/ 4528039 h 6875585"/>
              <a:gd name="connsiteX68" fmla="*/ 1063869 w 4167554"/>
              <a:gd name="connsiteY68" fmla="*/ 4668716 h 6875585"/>
              <a:gd name="connsiteX69" fmla="*/ 1081454 w 4167554"/>
              <a:gd name="connsiteY69" fmla="*/ 4703885 h 6875585"/>
              <a:gd name="connsiteX70" fmla="*/ 1116623 w 4167554"/>
              <a:gd name="connsiteY70" fmla="*/ 4730262 h 6875585"/>
              <a:gd name="connsiteX71" fmla="*/ 1151792 w 4167554"/>
              <a:gd name="connsiteY71" fmla="*/ 4765431 h 6875585"/>
              <a:gd name="connsiteX72" fmla="*/ 1160585 w 4167554"/>
              <a:gd name="connsiteY72" fmla="*/ 4791808 h 6875585"/>
              <a:gd name="connsiteX73" fmla="*/ 1195754 w 4167554"/>
              <a:gd name="connsiteY73" fmla="*/ 4853354 h 6875585"/>
              <a:gd name="connsiteX74" fmla="*/ 1204546 w 4167554"/>
              <a:gd name="connsiteY74" fmla="*/ 4888523 h 6875585"/>
              <a:gd name="connsiteX75" fmla="*/ 1222131 w 4167554"/>
              <a:gd name="connsiteY75" fmla="*/ 4923693 h 6875585"/>
              <a:gd name="connsiteX76" fmla="*/ 1230923 w 4167554"/>
              <a:gd name="connsiteY76" fmla="*/ 4985239 h 6875585"/>
              <a:gd name="connsiteX77" fmla="*/ 1248508 w 4167554"/>
              <a:gd name="connsiteY77" fmla="*/ 5037993 h 6875585"/>
              <a:gd name="connsiteX78" fmla="*/ 1257300 w 4167554"/>
              <a:gd name="connsiteY78" fmla="*/ 5064370 h 6875585"/>
              <a:gd name="connsiteX79" fmla="*/ 1266092 w 4167554"/>
              <a:gd name="connsiteY79" fmla="*/ 5090747 h 6875585"/>
              <a:gd name="connsiteX80" fmla="*/ 1292469 w 4167554"/>
              <a:gd name="connsiteY80" fmla="*/ 5143500 h 6875585"/>
              <a:gd name="connsiteX81" fmla="*/ 1318846 w 4167554"/>
              <a:gd name="connsiteY81" fmla="*/ 5345723 h 6875585"/>
              <a:gd name="connsiteX82" fmla="*/ 1336431 w 4167554"/>
              <a:gd name="connsiteY82" fmla="*/ 5398477 h 6875585"/>
              <a:gd name="connsiteX83" fmla="*/ 1354015 w 4167554"/>
              <a:gd name="connsiteY83" fmla="*/ 5442439 h 6875585"/>
              <a:gd name="connsiteX84" fmla="*/ 1380392 w 4167554"/>
              <a:gd name="connsiteY84" fmla="*/ 5521570 h 6875585"/>
              <a:gd name="connsiteX85" fmla="*/ 1406769 w 4167554"/>
              <a:gd name="connsiteY85" fmla="*/ 5600700 h 6875585"/>
              <a:gd name="connsiteX86" fmla="*/ 1415561 w 4167554"/>
              <a:gd name="connsiteY86" fmla="*/ 5627077 h 6875585"/>
              <a:gd name="connsiteX87" fmla="*/ 1433146 w 4167554"/>
              <a:gd name="connsiteY87" fmla="*/ 5644662 h 6875585"/>
              <a:gd name="connsiteX88" fmla="*/ 1011115 w 4167554"/>
              <a:gd name="connsiteY88" fmla="*/ 6875585 h 6875585"/>
              <a:gd name="connsiteX89" fmla="*/ 4158761 w 4167554"/>
              <a:gd name="connsiteY89" fmla="*/ 6866793 h 6875585"/>
              <a:gd name="connsiteX90" fmla="*/ 4167554 w 4167554"/>
              <a:gd name="connsiteY90" fmla="*/ 17585 h 6875585"/>
              <a:gd name="connsiteX91" fmla="*/ 140677 w 4167554"/>
              <a:gd name="connsiteY91" fmla="*/ 0 h 687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167554" h="6875585">
                <a:moveTo>
                  <a:pt x="140677" y="0"/>
                </a:moveTo>
                <a:lnTo>
                  <a:pt x="140677" y="0"/>
                </a:lnTo>
                <a:cubicBezTo>
                  <a:pt x="134815" y="49823"/>
                  <a:pt x="132930" y="100277"/>
                  <a:pt x="123092" y="149470"/>
                </a:cubicBezTo>
                <a:cubicBezTo>
                  <a:pt x="121020" y="159832"/>
                  <a:pt x="100265" y="166672"/>
                  <a:pt x="105508" y="175847"/>
                </a:cubicBezTo>
                <a:cubicBezTo>
                  <a:pt x="115993" y="194196"/>
                  <a:pt x="158261" y="211016"/>
                  <a:pt x="158261" y="211016"/>
                </a:cubicBezTo>
                <a:cubicBezTo>
                  <a:pt x="181722" y="257937"/>
                  <a:pt x="227162" y="312829"/>
                  <a:pt x="175846" y="369277"/>
                </a:cubicBezTo>
                <a:cubicBezTo>
                  <a:pt x="159952" y="386761"/>
                  <a:pt x="128954" y="375139"/>
                  <a:pt x="105508" y="378070"/>
                </a:cubicBezTo>
                <a:cubicBezTo>
                  <a:pt x="93785" y="386862"/>
                  <a:pt x="78856" y="392523"/>
                  <a:pt x="70338" y="404447"/>
                </a:cubicBezTo>
                <a:cubicBezTo>
                  <a:pt x="63314" y="414280"/>
                  <a:pt x="67414" y="429053"/>
                  <a:pt x="61546" y="439616"/>
                </a:cubicBezTo>
                <a:cubicBezTo>
                  <a:pt x="52432" y="456020"/>
                  <a:pt x="38100" y="468923"/>
                  <a:pt x="26377" y="483577"/>
                </a:cubicBezTo>
                <a:cubicBezTo>
                  <a:pt x="29308" y="507023"/>
                  <a:pt x="25573" y="532324"/>
                  <a:pt x="35169" y="553916"/>
                </a:cubicBezTo>
                <a:cubicBezTo>
                  <a:pt x="54064" y="596431"/>
                  <a:pt x="123548" y="492780"/>
                  <a:pt x="52754" y="624254"/>
                </a:cubicBezTo>
                <a:cubicBezTo>
                  <a:pt x="40964" y="646150"/>
                  <a:pt x="0" y="677008"/>
                  <a:pt x="0" y="677008"/>
                </a:cubicBezTo>
                <a:cubicBezTo>
                  <a:pt x="2931" y="688731"/>
                  <a:pt x="1243" y="702741"/>
                  <a:pt x="8792" y="712177"/>
                </a:cubicBezTo>
                <a:cubicBezTo>
                  <a:pt x="14582" y="719414"/>
                  <a:pt x="30028" y="713259"/>
                  <a:pt x="35169" y="720970"/>
                </a:cubicBezTo>
                <a:cubicBezTo>
                  <a:pt x="43458" y="733404"/>
                  <a:pt x="38714" y="750939"/>
                  <a:pt x="43961" y="764931"/>
                </a:cubicBezTo>
                <a:cubicBezTo>
                  <a:pt x="47671" y="774825"/>
                  <a:pt x="55684" y="782516"/>
                  <a:pt x="61546" y="791308"/>
                </a:cubicBezTo>
                <a:cubicBezTo>
                  <a:pt x="61832" y="792736"/>
                  <a:pt x="72015" y="853107"/>
                  <a:pt x="79131" y="861647"/>
                </a:cubicBezTo>
                <a:cubicBezTo>
                  <a:pt x="109500" y="898089"/>
                  <a:pt x="108124" y="880539"/>
                  <a:pt x="140677" y="896816"/>
                </a:cubicBezTo>
                <a:cubicBezTo>
                  <a:pt x="150128" y="901542"/>
                  <a:pt x="158262" y="908539"/>
                  <a:pt x="167054" y="914400"/>
                </a:cubicBezTo>
                <a:lnTo>
                  <a:pt x="184638" y="967154"/>
                </a:lnTo>
                <a:lnTo>
                  <a:pt x="193431" y="993531"/>
                </a:lnTo>
                <a:cubicBezTo>
                  <a:pt x="199292" y="1066800"/>
                  <a:pt x="204738" y="1140104"/>
                  <a:pt x="211015" y="1213339"/>
                </a:cubicBezTo>
                <a:cubicBezTo>
                  <a:pt x="213530" y="1242685"/>
                  <a:pt x="215642" y="1272104"/>
                  <a:pt x="219808" y="1301262"/>
                </a:cubicBezTo>
                <a:cubicBezTo>
                  <a:pt x="226508" y="1348161"/>
                  <a:pt x="228913" y="1326692"/>
                  <a:pt x="246185" y="1371600"/>
                </a:cubicBezTo>
                <a:cubicBezTo>
                  <a:pt x="270481" y="1434771"/>
                  <a:pt x="274268" y="1457560"/>
                  <a:pt x="290146" y="1521070"/>
                </a:cubicBezTo>
                <a:cubicBezTo>
                  <a:pt x="293077" y="1550378"/>
                  <a:pt x="294096" y="1579940"/>
                  <a:pt x="298938" y="1608993"/>
                </a:cubicBezTo>
                <a:cubicBezTo>
                  <a:pt x="302911" y="1632832"/>
                  <a:pt x="316178" y="1655166"/>
                  <a:pt x="316523" y="1679331"/>
                </a:cubicBezTo>
                <a:cubicBezTo>
                  <a:pt x="319119" y="1861044"/>
                  <a:pt x="317953" y="2043010"/>
                  <a:pt x="307731" y="2224454"/>
                </a:cubicBezTo>
                <a:cubicBezTo>
                  <a:pt x="306167" y="2252214"/>
                  <a:pt x="293788" y="2278717"/>
                  <a:pt x="281354" y="2303585"/>
                </a:cubicBezTo>
                <a:cubicBezTo>
                  <a:pt x="247335" y="2371624"/>
                  <a:pt x="265092" y="2339481"/>
                  <a:pt x="228600" y="2400300"/>
                </a:cubicBezTo>
                <a:cubicBezTo>
                  <a:pt x="213445" y="2491235"/>
                  <a:pt x="200198" y="2543693"/>
                  <a:pt x="237392" y="2655277"/>
                </a:cubicBezTo>
                <a:cubicBezTo>
                  <a:pt x="243029" y="2672189"/>
                  <a:pt x="272561" y="2661139"/>
                  <a:pt x="290146" y="2664070"/>
                </a:cubicBezTo>
                <a:cubicBezTo>
                  <a:pt x="298938" y="2678724"/>
                  <a:pt x="308880" y="2692746"/>
                  <a:pt x="316523" y="2708031"/>
                </a:cubicBezTo>
                <a:cubicBezTo>
                  <a:pt x="354385" y="2783755"/>
                  <a:pt x="371090" y="2863544"/>
                  <a:pt x="395654" y="2945423"/>
                </a:cubicBezTo>
                <a:cubicBezTo>
                  <a:pt x="375510" y="3025994"/>
                  <a:pt x="393338" y="2929222"/>
                  <a:pt x="413238" y="3068516"/>
                </a:cubicBezTo>
                <a:cubicBezTo>
                  <a:pt x="414947" y="3080478"/>
                  <a:pt x="415600" y="3099037"/>
                  <a:pt x="404446" y="3103685"/>
                </a:cubicBezTo>
                <a:cubicBezTo>
                  <a:pt x="374565" y="3116135"/>
                  <a:pt x="339969" y="3109546"/>
                  <a:pt x="307731" y="3112477"/>
                </a:cubicBezTo>
                <a:cubicBezTo>
                  <a:pt x="298939" y="3115408"/>
                  <a:pt x="290265" y="3118724"/>
                  <a:pt x="281354" y="3121270"/>
                </a:cubicBezTo>
                <a:cubicBezTo>
                  <a:pt x="269735" y="3124590"/>
                  <a:pt x="251589" y="3119254"/>
                  <a:pt x="246185" y="3130062"/>
                </a:cubicBezTo>
                <a:cubicBezTo>
                  <a:pt x="239502" y="3143428"/>
                  <a:pt x="252046" y="3159369"/>
                  <a:pt x="254977" y="3174023"/>
                </a:cubicBezTo>
                <a:cubicBezTo>
                  <a:pt x="211053" y="3239909"/>
                  <a:pt x="227657" y="3207155"/>
                  <a:pt x="202223" y="3270739"/>
                </a:cubicBezTo>
                <a:cubicBezTo>
                  <a:pt x="205154" y="3297116"/>
                  <a:pt x="200033" y="3325710"/>
                  <a:pt x="211015" y="3349870"/>
                </a:cubicBezTo>
                <a:cubicBezTo>
                  <a:pt x="216439" y="3361802"/>
                  <a:pt x="235070" y="3360507"/>
                  <a:pt x="246185" y="3367454"/>
                </a:cubicBezTo>
                <a:cubicBezTo>
                  <a:pt x="288038" y="3393612"/>
                  <a:pt x="290136" y="3404369"/>
                  <a:pt x="325315" y="3446585"/>
                </a:cubicBezTo>
                <a:cubicBezTo>
                  <a:pt x="328246" y="3464170"/>
                  <a:pt x="325571" y="3483689"/>
                  <a:pt x="334108" y="3499339"/>
                </a:cubicBezTo>
                <a:cubicBezTo>
                  <a:pt x="344032" y="3517532"/>
                  <a:pt x="364423" y="3527704"/>
                  <a:pt x="378069" y="3543300"/>
                </a:cubicBezTo>
                <a:cubicBezTo>
                  <a:pt x="385028" y="3551253"/>
                  <a:pt x="388777" y="3561654"/>
                  <a:pt x="395654" y="3569677"/>
                </a:cubicBezTo>
                <a:cubicBezTo>
                  <a:pt x="406443" y="3582265"/>
                  <a:pt x="419100" y="3593124"/>
                  <a:pt x="430823" y="3604847"/>
                </a:cubicBezTo>
                <a:cubicBezTo>
                  <a:pt x="441641" y="3637301"/>
                  <a:pt x="441076" y="3641964"/>
                  <a:pt x="465992" y="3675185"/>
                </a:cubicBezTo>
                <a:cubicBezTo>
                  <a:pt x="473453" y="3685132"/>
                  <a:pt x="483577" y="3692770"/>
                  <a:pt x="492369" y="3701562"/>
                </a:cubicBezTo>
                <a:cubicBezTo>
                  <a:pt x="498231" y="3719147"/>
                  <a:pt x="500130" y="3738598"/>
                  <a:pt x="509954" y="3754316"/>
                </a:cubicBezTo>
                <a:cubicBezTo>
                  <a:pt x="524608" y="3777762"/>
                  <a:pt x="545171" y="3798424"/>
                  <a:pt x="553915" y="3824654"/>
                </a:cubicBezTo>
                <a:cubicBezTo>
                  <a:pt x="574536" y="3886513"/>
                  <a:pt x="547698" y="3810147"/>
                  <a:pt x="580292" y="3886200"/>
                </a:cubicBezTo>
                <a:cubicBezTo>
                  <a:pt x="583943" y="3894719"/>
                  <a:pt x="585434" y="3904058"/>
                  <a:pt x="589085" y="3912577"/>
                </a:cubicBezTo>
                <a:cubicBezTo>
                  <a:pt x="602474" y="3943819"/>
                  <a:pt x="606590" y="3947628"/>
                  <a:pt x="624254" y="3974123"/>
                </a:cubicBezTo>
                <a:cubicBezTo>
                  <a:pt x="627185" y="3982915"/>
                  <a:pt x="627659" y="3992958"/>
                  <a:pt x="633046" y="4000500"/>
                </a:cubicBezTo>
                <a:cubicBezTo>
                  <a:pt x="642682" y="4013991"/>
                  <a:pt x="657426" y="4023082"/>
                  <a:pt x="668215" y="4035670"/>
                </a:cubicBezTo>
                <a:cubicBezTo>
                  <a:pt x="675092" y="4043693"/>
                  <a:pt x="679938" y="4053255"/>
                  <a:pt x="685800" y="4062047"/>
                </a:cubicBezTo>
                <a:cubicBezTo>
                  <a:pt x="688731" y="4073770"/>
                  <a:pt x="689592" y="4086215"/>
                  <a:pt x="694592" y="4097216"/>
                </a:cubicBezTo>
                <a:cubicBezTo>
                  <a:pt x="704369" y="4118727"/>
                  <a:pt x="718446" y="4138019"/>
                  <a:pt x="729761" y="4158762"/>
                </a:cubicBezTo>
                <a:cubicBezTo>
                  <a:pt x="736037" y="4170268"/>
                  <a:pt x="741484" y="4182208"/>
                  <a:pt x="747346" y="4193931"/>
                </a:cubicBezTo>
                <a:cubicBezTo>
                  <a:pt x="757172" y="4262715"/>
                  <a:pt x="751004" y="4245755"/>
                  <a:pt x="773723" y="4308231"/>
                </a:cubicBezTo>
                <a:cubicBezTo>
                  <a:pt x="779117" y="4323064"/>
                  <a:pt x="783643" y="4338396"/>
                  <a:pt x="791308" y="4352193"/>
                </a:cubicBezTo>
                <a:cubicBezTo>
                  <a:pt x="798425" y="4365003"/>
                  <a:pt x="808893" y="4375639"/>
                  <a:pt x="817685" y="4387362"/>
                </a:cubicBezTo>
                <a:cubicBezTo>
                  <a:pt x="823546" y="4410808"/>
                  <a:pt x="825268" y="4435699"/>
                  <a:pt x="835269" y="4457700"/>
                </a:cubicBezTo>
                <a:cubicBezTo>
                  <a:pt x="840414" y="4469020"/>
                  <a:pt x="851300" y="4477180"/>
                  <a:pt x="861646" y="4484077"/>
                </a:cubicBezTo>
                <a:cubicBezTo>
                  <a:pt x="885816" y="4500190"/>
                  <a:pt x="918485" y="4507605"/>
                  <a:pt x="940777" y="4528039"/>
                </a:cubicBezTo>
                <a:cubicBezTo>
                  <a:pt x="999968" y="4582298"/>
                  <a:pt x="1023751" y="4605674"/>
                  <a:pt x="1063869" y="4668716"/>
                </a:cubicBezTo>
                <a:cubicBezTo>
                  <a:pt x="1070906" y="4679774"/>
                  <a:pt x="1072924" y="4693934"/>
                  <a:pt x="1081454" y="4703885"/>
                </a:cubicBezTo>
                <a:cubicBezTo>
                  <a:pt x="1090991" y="4715011"/>
                  <a:pt x="1105595" y="4720612"/>
                  <a:pt x="1116623" y="4730262"/>
                </a:cubicBezTo>
                <a:cubicBezTo>
                  <a:pt x="1129100" y="4741179"/>
                  <a:pt x="1140069" y="4753708"/>
                  <a:pt x="1151792" y="4765431"/>
                </a:cubicBezTo>
                <a:cubicBezTo>
                  <a:pt x="1154723" y="4774223"/>
                  <a:pt x="1156934" y="4783289"/>
                  <a:pt x="1160585" y="4791808"/>
                </a:cubicBezTo>
                <a:cubicBezTo>
                  <a:pt x="1173973" y="4823046"/>
                  <a:pt x="1178092" y="4826861"/>
                  <a:pt x="1195754" y="4853354"/>
                </a:cubicBezTo>
                <a:cubicBezTo>
                  <a:pt x="1198685" y="4865077"/>
                  <a:pt x="1200303" y="4877209"/>
                  <a:pt x="1204546" y="4888523"/>
                </a:cubicBezTo>
                <a:cubicBezTo>
                  <a:pt x="1209148" y="4900796"/>
                  <a:pt x="1218682" y="4911048"/>
                  <a:pt x="1222131" y="4923693"/>
                </a:cubicBezTo>
                <a:cubicBezTo>
                  <a:pt x="1227584" y="4943686"/>
                  <a:pt x="1226263" y="4965046"/>
                  <a:pt x="1230923" y="4985239"/>
                </a:cubicBezTo>
                <a:cubicBezTo>
                  <a:pt x="1235091" y="5003300"/>
                  <a:pt x="1242646" y="5020408"/>
                  <a:pt x="1248508" y="5037993"/>
                </a:cubicBezTo>
                <a:lnTo>
                  <a:pt x="1257300" y="5064370"/>
                </a:lnTo>
                <a:cubicBezTo>
                  <a:pt x="1260231" y="5073162"/>
                  <a:pt x="1261947" y="5082458"/>
                  <a:pt x="1266092" y="5090747"/>
                </a:cubicBezTo>
                <a:lnTo>
                  <a:pt x="1292469" y="5143500"/>
                </a:lnTo>
                <a:cubicBezTo>
                  <a:pt x="1301261" y="5210908"/>
                  <a:pt x="1297349" y="5281233"/>
                  <a:pt x="1318846" y="5345723"/>
                </a:cubicBezTo>
                <a:cubicBezTo>
                  <a:pt x="1324708" y="5363308"/>
                  <a:pt x="1330097" y="5381057"/>
                  <a:pt x="1336431" y="5398477"/>
                </a:cubicBezTo>
                <a:cubicBezTo>
                  <a:pt x="1341825" y="5413310"/>
                  <a:pt x="1348707" y="5427576"/>
                  <a:pt x="1354015" y="5442439"/>
                </a:cubicBezTo>
                <a:cubicBezTo>
                  <a:pt x="1363366" y="5468623"/>
                  <a:pt x="1371600" y="5495193"/>
                  <a:pt x="1380392" y="5521570"/>
                </a:cubicBezTo>
                <a:lnTo>
                  <a:pt x="1406769" y="5600700"/>
                </a:lnTo>
                <a:cubicBezTo>
                  <a:pt x="1409700" y="5609492"/>
                  <a:pt x="1409008" y="5620524"/>
                  <a:pt x="1415561" y="5627077"/>
                </a:cubicBezTo>
                <a:lnTo>
                  <a:pt x="1433146" y="5644662"/>
                </a:lnTo>
                <a:lnTo>
                  <a:pt x="1011115" y="6875585"/>
                </a:lnTo>
                <a:lnTo>
                  <a:pt x="4158761" y="6866793"/>
                </a:lnTo>
                <a:lnTo>
                  <a:pt x="4167554" y="17585"/>
                </a:lnTo>
                <a:lnTo>
                  <a:pt x="140677" y="0"/>
                </a:lnTo>
                <a:close/>
              </a:path>
            </a:pathLst>
          </a:custGeom>
          <a:solidFill>
            <a:schemeClr val="bg1">
              <a:lumMod val="75000"/>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8" name="Freeform: Shape 87">
            <a:extLst>
              <a:ext uri="{FF2B5EF4-FFF2-40B4-BE49-F238E27FC236}">
                <a16:creationId xmlns:a16="http://schemas.microsoft.com/office/drawing/2014/main" id="{0509388D-99DE-19A7-E3DD-D2BC9818BFB3}"/>
              </a:ext>
            </a:extLst>
          </p:cNvPr>
          <p:cNvSpPr/>
          <p:nvPr/>
        </p:nvSpPr>
        <p:spPr>
          <a:xfrm>
            <a:off x="-8792" y="2927837"/>
            <a:ext cx="8968155" cy="3921371"/>
          </a:xfrm>
          <a:custGeom>
            <a:avLst/>
            <a:gdLst>
              <a:gd name="connsiteX0" fmla="*/ 8484577 w 8880230"/>
              <a:gd name="connsiteY0" fmla="*/ 3921370 h 3921370"/>
              <a:gd name="connsiteX1" fmla="*/ 8880230 w 8880230"/>
              <a:gd name="connsiteY1" fmla="*/ 2690447 h 3921370"/>
              <a:gd name="connsiteX2" fmla="*/ 8845061 w 8880230"/>
              <a:gd name="connsiteY2" fmla="*/ 2620108 h 3921370"/>
              <a:gd name="connsiteX3" fmla="*/ 8818684 w 8880230"/>
              <a:gd name="connsiteY3" fmla="*/ 2540977 h 3921370"/>
              <a:gd name="connsiteX4" fmla="*/ 8801100 w 8880230"/>
              <a:gd name="connsiteY4" fmla="*/ 2514600 h 3921370"/>
              <a:gd name="connsiteX5" fmla="*/ 8792307 w 8880230"/>
              <a:gd name="connsiteY5" fmla="*/ 2488224 h 3921370"/>
              <a:gd name="connsiteX6" fmla="*/ 8765930 w 8880230"/>
              <a:gd name="connsiteY6" fmla="*/ 2426677 h 3921370"/>
              <a:gd name="connsiteX7" fmla="*/ 8739554 w 8880230"/>
              <a:gd name="connsiteY7" fmla="*/ 2162908 h 3921370"/>
              <a:gd name="connsiteX8" fmla="*/ 8713177 w 8880230"/>
              <a:gd name="connsiteY8" fmla="*/ 2136531 h 3921370"/>
              <a:gd name="connsiteX9" fmla="*/ 8704384 w 8880230"/>
              <a:gd name="connsiteY9" fmla="*/ 2092570 h 3921370"/>
              <a:gd name="connsiteX10" fmla="*/ 8686800 w 8880230"/>
              <a:gd name="connsiteY10" fmla="*/ 2039816 h 3921370"/>
              <a:gd name="connsiteX11" fmla="*/ 8678007 w 8880230"/>
              <a:gd name="connsiteY11" fmla="*/ 1951893 h 3921370"/>
              <a:gd name="connsiteX12" fmla="*/ 8651630 w 8880230"/>
              <a:gd name="connsiteY12" fmla="*/ 1855177 h 3921370"/>
              <a:gd name="connsiteX13" fmla="*/ 8625254 w 8880230"/>
              <a:gd name="connsiteY13" fmla="*/ 1837593 h 3921370"/>
              <a:gd name="connsiteX14" fmla="*/ 8528538 w 8880230"/>
              <a:gd name="connsiteY14" fmla="*/ 1705708 h 3921370"/>
              <a:gd name="connsiteX15" fmla="*/ 8502161 w 8880230"/>
              <a:gd name="connsiteY15" fmla="*/ 1688124 h 3921370"/>
              <a:gd name="connsiteX16" fmla="*/ 8458200 w 8880230"/>
              <a:gd name="connsiteY16" fmla="*/ 1679331 h 3921370"/>
              <a:gd name="connsiteX17" fmla="*/ 8449407 w 8880230"/>
              <a:gd name="connsiteY17" fmla="*/ 1652954 h 3921370"/>
              <a:gd name="connsiteX18" fmla="*/ 8396654 w 8880230"/>
              <a:gd name="connsiteY18" fmla="*/ 1608993 h 3921370"/>
              <a:gd name="connsiteX19" fmla="*/ 8326315 w 8880230"/>
              <a:gd name="connsiteY19" fmla="*/ 1556239 h 3921370"/>
              <a:gd name="connsiteX20" fmla="*/ 8273561 w 8880230"/>
              <a:gd name="connsiteY20" fmla="*/ 1494693 h 3921370"/>
              <a:gd name="connsiteX21" fmla="*/ 8255977 w 8880230"/>
              <a:gd name="connsiteY21" fmla="*/ 1450731 h 3921370"/>
              <a:gd name="connsiteX22" fmla="*/ 8238392 w 8880230"/>
              <a:gd name="connsiteY22" fmla="*/ 1318847 h 3921370"/>
              <a:gd name="connsiteX23" fmla="*/ 8203223 w 8880230"/>
              <a:gd name="connsiteY23" fmla="*/ 1248508 h 3921370"/>
              <a:gd name="connsiteX24" fmla="*/ 8194430 w 8880230"/>
              <a:gd name="connsiteY24" fmla="*/ 1222131 h 3921370"/>
              <a:gd name="connsiteX25" fmla="*/ 8176846 w 8880230"/>
              <a:gd name="connsiteY25" fmla="*/ 1186962 h 3921370"/>
              <a:gd name="connsiteX26" fmla="*/ 8168054 w 8880230"/>
              <a:gd name="connsiteY26" fmla="*/ 1151793 h 3921370"/>
              <a:gd name="connsiteX27" fmla="*/ 8088923 w 8880230"/>
              <a:gd name="connsiteY27" fmla="*/ 1063870 h 3921370"/>
              <a:gd name="connsiteX28" fmla="*/ 8044961 w 8880230"/>
              <a:gd name="connsiteY28" fmla="*/ 993531 h 3921370"/>
              <a:gd name="connsiteX29" fmla="*/ 8018584 w 8880230"/>
              <a:gd name="connsiteY29" fmla="*/ 914400 h 3921370"/>
              <a:gd name="connsiteX30" fmla="*/ 8009792 w 8880230"/>
              <a:gd name="connsiteY30" fmla="*/ 879231 h 3921370"/>
              <a:gd name="connsiteX31" fmla="*/ 8001000 w 8880230"/>
              <a:gd name="connsiteY31" fmla="*/ 852854 h 3921370"/>
              <a:gd name="connsiteX32" fmla="*/ 7974623 w 8880230"/>
              <a:gd name="connsiteY32" fmla="*/ 791308 h 3921370"/>
              <a:gd name="connsiteX33" fmla="*/ 7930661 w 8880230"/>
              <a:gd name="connsiteY33" fmla="*/ 747347 h 3921370"/>
              <a:gd name="connsiteX34" fmla="*/ 7895492 w 8880230"/>
              <a:gd name="connsiteY34" fmla="*/ 694593 h 3921370"/>
              <a:gd name="connsiteX35" fmla="*/ 7869115 w 8880230"/>
              <a:gd name="connsiteY35" fmla="*/ 606670 h 3921370"/>
              <a:gd name="connsiteX36" fmla="*/ 7842738 w 8880230"/>
              <a:gd name="connsiteY36" fmla="*/ 580293 h 3921370"/>
              <a:gd name="connsiteX37" fmla="*/ 7833946 w 8880230"/>
              <a:gd name="connsiteY37" fmla="*/ 545124 h 3921370"/>
              <a:gd name="connsiteX38" fmla="*/ 7807569 w 8880230"/>
              <a:gd name="connsiteY38" fmla="*/ 518747 h 3921370"/>
              <a:gd name="connsiteX39" fmla="*/ 7754815 w 8880230"/>
              <a:gd name="connsiteY39" fmla="*/ 465993 h 3921370"/>
              <a:gd name="connsiteX40" fmla="*/ 7728438 w 8880230"/>
              <a:gd name="connsiteY40" fmla="*/ 439616 h 3921370"/>
              <a:gd name="connsiteX41" fmla="*/ 7710854 w 8880230"/>
              <a:gd name="connsiteY41" fmla="*/ 413239 h 3921370"/>
              <a:gd name="connsiteX42" fmla="*/ 7684477 w 8880230"/>
              <a:gd name="connsiteY42" fmla="*/ 404447 h 3921370"/>
              <a:gd name="connsiteX43" fmla="*/ 7666892 w 8880230"/>
              <a:gd name="connsiteY43" fmla="*/ 360485 h 3921370"/>
              <a:gd name="connsiteX44" fmla="*/ 7693269 w 8880230"/>
              <a:gd name="connsiteY44" fmla="*/ 281354 h 3921370"/>
              <a:gd name="connsiteX45" fmla="*/ 7719646 w 8880230"/>
              <a:gd name="connsiteY45" fmla="*/ 193431 h 3921370"/>
              <a:gd name="connsiteX46" fmla="*/ 7728438 w 8880230"/>
              <a:gd name="connsiteY46" fmla="*/ 167054 h 3921370"/>
              <a:gd name="connsiteX47" fmla="*/ 7860323 w 8880230"/>
              <a:gd name="connsiteY47" fmla="*/ 158262 h 3921370"/>
              <a:gd name="connsiteX48" fmla="*/ 7860323 w 8880230"/>
              <a:gd name="connsiteY48" fmla="*/ 61547 h 3921370"/>
              <a:gd name="connsiteX49" fmla="*/ 7833946 w 8880230"/>
              <a:gd name="connsiteY49" fmla="*/ 52754 h 3921370"/>
              <a:gd name="connsiteX50" fmla="*/ 7781192 w 8880230"/>
              <a:gd name="connsiteY50" fmla="*/ 8793 h 3921370"/>
              <a:gd name="connsiteX51" fmla="*/ 7737230 w 8880230"/>
              <a:gd name="connsiteY51" fmla="*/ 0 h 3921370"/>
              <a:gd name="connsiteX52" fmla="*/ 7526215 w 8880230"/>
              <a:gd name="connsiteY52" fmla="*/ 8793 h 3921370"/>
              <a:gd name="connsiteX53" fmla="*/ 7473461 w 8880230"/>
              <a:gd name="connsiteY53" fmla="*/ 26377 h 3921370"/>
              <a:gd name="connsiteX54" fmla="*/ 7350369 w 8880230"/>
              <a:gd name="connsiteY54" fmla="*/ 17585 h 3921370"/>
              <a:gd name="connsiteX55" fmla="*/ 7253654 w 8880230"/>
              <a:gd name="connsiteY55" fmla="*/ 17585 h 3921370"/>
              <a:gd name="connsiteX56" fmla="*/ 7200900 w 8880230"/>
              <a:gd name="connsiteY56" fmla="*/ 52754 h 3921370"/>
              <a:gd name="connsiteX57" fmla="*/ 6998677 w 8880230"/>
              <a:gd name="connsiteY57" fmla="*/ 70339 h 3921370"/>
              <a:gd name="connsiteX58" fmla="*/ 6972300 w 8880230"/>
              <a:gd name="connsiteY58" fmla="*/ 87924 h 3921370"/>
              <a:gd name="connsiteX59" fmla="*/ 6884377 w 8880230"/>
              <a:gd name="connsiteY59" fmla="*/ 158262 h 3921370"/>
              <a:gd name="connsiteX60" fmla="*/ 6849207 w 8880230"/>
              <a:gd name="connsiteY60" fmla="*/ 167054 h 3921370"/>
              <a:gd name="connsiteX61" fmla="*/ 6814038 w 8880230"/>
              <a:gd name="connsiteY61" fmla="*/ 193431 h 3921370"/>
              <a:gd name="connsiteX62" fmla="*/ 6752492 w 8880230"/>
              <a:gd name="connsiteY62" fmla="*/ 246185 h 3921370"/>
              <a:gd name="connsiteX63" fmla="*/ 6717323 w 8880230"/>
              <a:gd name="connsiteY63" fmla="*/ 254977 h 3921370"/>
              <a:gd name="connsiteX64" fmla="*/ 6646984 w 8880230"/>
              <a:gd name="connsiteY64" fmla="*/ 307731 h 3921370"/>
              <a:gd name="connsiteX65" fmla="*/ 6620607 w 8880230"/>
              <a:gd name="connsiteY65" fmla="*/ 325316 h 3921370"/>
              <a:gd name="connsiteX66" fmla="*/ 6594230 w 8880230"/>
              <a:gd name="connsiteY66" fmla="*/ 334108 h 3921370"/>
              <a:gd name="connsiteX67" fmla="*/ 6541477 w 8880230"/>
              <a:gd name="connsiteY67" fmla="*/ 369277 h 3921370"/>
              <a:gd name="connsiteX68" fmla="*/ 6479930 w 8880230"/>
              <a:gd name="connsiteY68" fmla="*/ 386862 h 3921370"/>
              <a:gd name="connsiteX69" fmla="*/ 6356838 w 8880230"/>
              <a:gd name="connsiteY69" fmla="*/ 395654 h 3921370"/>
              <a:gd name="connsiteX70" fmla="*/ 6286500 w 8880230"/>
              <a:gd name="connsiteY70" fmla="*/ 404447 h 3921370"/>
              <a:gd name="connsiteX71" fmla="*/ 6119446 w 8880230"/>
              <a:gd name="connsiteY71" fmla="*/ 395654 h 3921370"/>
              <a:gd name="connsiteX72" fmla="*/ 5732584 w 8880230"/>
              <a:gd name="connsiteY72" fmla="*/ 395654 h 3921370"/>
              <a:gd name="connsiteX73" fmla="*/ 5653454 w 8880230"/>
              <a:gd name="connsiteY73" fmla="*/ 378070 h 3921370"/>
              <a:gd name="connsiteX74" fmla="*/ 5530361 w 8880230"/>
              <a:gd name="connsiteY74" fmla="*/ 351693 h 3921370"/>
              <a:gd name="connsiteX75" fmla="*/ 5424854 w 8880230"/>
              <a:gd name="connsiteY75" fmla="*/ 334108 h 3921370"/>
              <a:gd name="connsiteX76" fmla="*/ 5398477 w 8880230"/>
              <a:gd name="connsiteY76" fmla="*/ 316524 h 3921370"/>
              <a:gd name="connsiteX77" fmla="*/ 5301761 w 8880230"/>
              <a:gd name="connsiteY77" fmla="*/ 298939 h 3921370"/>
              <a:gd name="connsiteX78" fmla="*/ 5240215 w 8880230"/>
              <a:gd name="connsiteY78" fmla="*/ 263770 h 3921370"/>
              <a:gd name="connsiteX79" fmla="*/ 5178669 w 8880230"/>
              <a:gd name="connsiteY79" fmla="*/ 237393 h 3921370"/>
              <a:gd name="connsiteX80" fmla="*/ 5055577 w 8880230"/>
              <a:gd name="connsiteY80" fmla="*/ 272562 h 3921370"/>
              <a:gd name="connsiteX81" fmla="*/ 5029200 w 8880230"/>
              <a:gd name="connsiteY81" fmla="*/ 281354 h 3921370"/>
              <a:gd name="connsiteX82" fmla="*/ 4994030 w 8880230"/>
              <a:gd name="connsiteY82" fmla="*/ 298939 h 3921370"/>
              <a:gd name="connsiteX83" fmla="*/ 4932484 w 8880230"/>
              <a:gd name="connsiteY83" fmla="*/ 334108 h 3921370"/>
              <a:gd name="connsiteX84" fmla="*/ 4870938 w 8880230"/>
              <a:gd name="connsiteY84" fmla="*/ 360485 h 3921370"/>
              <a:gd name="connsiteX85" fmla="*/ 4677507 w 8880230"/>
              <a:gd name="connsiteY85" fmla="*/ 386862 h 3921370"/>
              <a:gd name="connsiteX86" fmla="*/ 4589584 w 8880230"/>
              <a:gd name="connsiteY86" fmla="*/ 430824 h 3921370"/>
              <a:gd name="connsiteX87" fmla="*/ 4536830 w 8880230"/>
              <a:gd name="connsiteY87" fmla="*/ 492370 h 3921370"/>
              <a:gd name="connsiteX88" fmla="*/ 4501661 w 8880230"/>
              <a:gd name="connsiteY88" fmla="*/ 527539 h 3921370"/>
              <a:gd name="connsiteX89" fmla="*/ 4466492 w 8880230"/>
              <a:gd name="connsiteY89" fmla="*/ 580293 h 3921370"/>
              <a:gd name="connsiteX90" fmla="*/ 4457700 w 8880230"/>
              <a:gd name="connsiteY90" fmla="*/ 606670 h 3921370"/>
              <a:gd name="connsiteX91" fmla="*/ 4484077 w 8880230"/>
              <a:gd name="connsiteY91" fmla="*/ 615462 h 3921370"/>
              <a:gd name="connsiteX92" fmla="*/ 4431323 w 8880230"/>
              <a:gd name="connsiteY92" fmla="*/ 668216 h 3921370"/>
              <a:gd name="connsiteX93" fmla="*/ 4396154 w 8880230"/>
              <a:gd name="connsiteY93" fmla="*/ 712177 h 3921370"/>
              <a:gd name="connsiteX94" fmla="*/ 4369777 w 8880230"/>
              <a:gd name="connsiteY94" fmla="*/ 738554 h 3921370"/>
              <a:gd name="connsiteX95" fmla="*/ 4149969 w 8880230"/>
              <a:gd name="connsiteY95" fmla="*/ 729762 h 3921370"/>
              <a:gd name="connsiteX96" fmla="*/ 4009292 w 8880230"/>
              <a:gd name="connsiteY96" fmla="*/ 756139 h 3921370"/>
              <a:gd name="connsiteX97" fmla="*/ 3982915 w 8880230"/>
              <a:gd name="connsiteY97" fmla="*/ 764931 h 3921370"/>
              <a:gd name="connsiteX98" fmla="*/ 3912577 w 8880230"/>
              <a:gd name="connsiteY98" fmla="*/ 773724 h 3921370"/>
              <a:gd name="connsiteX99" fmla="*/ 3859823 w 8880230"/>
              <a:gd name="connsiteY99" fmla="*/ 791308 h 3921370"/>
              <a:gd name="connsiteX100" fmla="*/ 3763107 w 8880230"/>
              <a:gd name="connsiteY100" fmla="*/ 800100 h 3921370"/>
              <a:gd name="connsiteX101" fmla="*/ 3719146 w 8880230"/>
              <a:gd name="connsiteY101" fmla="*/ 808893 h 3921370"/>
              <a:gd name="connsiteX102" fmla="*/ 3631223 w 8880230"/>
              <a:gd name="connsiteY102" fmla="*/ 800100 h 3921370"/>
              <a:gd name="connsiteX103" fmla="*/ 3552092 w 8880230"/>
              <a:gd name="connsiteY103" fmla="*/ 782516 h 3921370"/>
              <a:gd name="connsiteX104" fmla="*/ 3499338 w 8880230"/>
              <a:gd name="connsiteY104" fmla="*/ 800100 h 3921370"/>
              <a:gd name="connsiteX105" fmla="*/ 3490546 w 8880230"/>
              <a:gd name="connsiteY105" fmla="*/ 826477 h 3921370"/>
              <a:gd name="connsiteX106" fmla="*/ 3481754 w 8880230"/>
              <a:gd name="connsiteY106" fmla="*/ 870439 h 3921370"/>
              <a:gd name="connsiteX107" fmla="*/ 3455377 w 8880230"/>
              <a:gd name="connsiteY107" fmla="*/ 896816 h 3921370"/>
              <a:gd name="connsiteX108" fmla="*/ 3376246 w 8880230"/>
              <a:gd name="connsiteY108" fmla="*/ 1011116 h 3921370"/>
              <a:gd name="connsiteX109" fmla="*/ 3314700 w 8880230"/>
              <a:gd name="connsiteY109" fmla="*/ 1107831 h 3921370"/>
              <a:gd name="connsiteX110" fmla="*/ 3288323 w 8880230"/>
              <a:gd name="connsiteY110" fmla="*/ 1134208 h 3921370"/>
              <a:gd name="connsiteX111" fmla="*/ 3261946 w 8880230"/>
              <a:gd name="connsiteY111" fmla="*/ 1186962 h 3921370"/>
              <a:gd name="connsiteX112" fmla="*/ 3165230 w 8880230"/>
              <a:gd name="connsiteY112" fmla="*/ 1283677 h 3921370"/>
              <a:gd name="connsiteX113" fmla="*/ 3077307 w 8880230"/>
              <a:gd name="connsiteY113" fmla="*/ 1406770 h 3921370"/>
              <a:gd name="connsiteX114" fmla="*/ 3015761 w 8880230"/>
              <a:gd name="connsiteY114" fmla="*/ 1459524 h 3921370"/>
              <a:gd name="connsiteX115" fmla="*/ 2954215 w 8880230"/>
              <a:gd name="connsiteY115" fmla="*/ 1529862 h 3921370"/>
              <a:gd name="connsiteX116" fmla="*/ 2919046 w 8880230"/>
              <a:gd name="connsiteY116" fmla="*/ 1565031 h 3921370"/>
              <a:gd name="connsiteX117" fmla="*/ 2857500 w 8880230"/>
              <a:gd name="connsiteY117" fmla="*/ 1644162 h 3921370"/>
              <a:gd name="connsiteX118" fmla="*/ 2831123 w 8880230"/>
              <a:gd name="connsiteY118" fmla="*/ 1652954 h 3921370"/>
              <a:gd name="connsiteX119" fmla="*/ 2593730 w 8880230"/>
              <a:gd name="connsiteY119" fmla="*/ 1679331 h 3921370"/>
              <a:gd name="connsiteX120" fmla="*/ 2584938 w 8880230"/>
              <a:gd name="connsiteY120" fmla="*/ 1705708 h 3921370"/>
              <a:gd name="connsiteX121" fmla="*/ 2567354 w 8880230"/>
              <a:gd name="connsiteY121" fmla="*/ 1740877 h 3921370"/>
              <a:gd name="connsiteX122" fmla="*/ 2558561 w 8880230"/>
              <a:gd name="connsiteY122" fmla="*/ 1784839 h 3921370"/>
              <a:gd name="connsiteX123" fmla="*/ 2444261 w 8880230"/>
              <a:gd name="connsiteY123" fmla="*/ 1846385 h 3921370"/>
              <a:gd name="connsiteX124" fmla="*/ 2382715 w 8880230"/>
              <a:gd name="connsiteY124" fmla="*/ 1872762 h 3921370"/>
              <a:gd name="connsiteX125" fmla="*/ 2347546 w 8880230"/>
              <a:gd name="connsiteY125" fmla="*/ 1907931 h 3921370"/>
              <a:gd name="connsiteX126" fmla="*/ 2312377 w 8880230"/>
              <a:gd name="connsiteY126" fmla="*/ 1969477 h 3921370"/>
              <a:gd name="connsiteX127" fmla="*/ 2286000 w 8880230"/>
              <a:gd name="connsiteY127" fmla="*/ 1978270 h 3921370"/>
              <a:gd name="connsiteX128" fmla="*/ 2242038 w 8880230"/>
              <a:gd name="connsiteY128" fmla="*/ 2004647 h 3921370"/>
              <a:gd name="connsiteX129" fmla="*/ 2180492 w 8880230"/>
              <a:gd name="connsiteY129" fmla="*/ 2048608 h 3921370"/>
              <a:gd name="connsiteX130" fmla="*/ 2145323 w 8880230"/>
              <a:gd name="connsiteY130" fmla="*/ 2066193 h 3921370"/>
              <a:gd name="connsiteX131" fmla="*/ 2118946 w 8880230"/>
              <a:gd name="connsiteY131" fmla="*/ 2083777 h 3921370"/>
              <a:gd name="connsiteX132" fmla="*/ 2004646 w 8880230"/>
              <a:gd name="connsiteY132" fmla="*/ 2101362 h 3921370"/>
              <a:gd name="connsiteX133" fmla="*/ 1978269 w 8880230"/>
              <a:gd name="connsiteY133" fmla="*/ 2110154 h 3921370"/>
              <a:gd name="connsiteX134" fmla="*/ 1890346 w 8880230"/>
              <a:gd name="connsiteY134" fmla="*/ 2145324 h 3921370"/>
              <a:gd name="connsiteX135" fmla="*/ 1749669 w 8880230"/>
              <a:gd name="connsiteY135" fmla="*/ 2154116 h 3921370"/>
              <a:gd name="connsiteX136" fmla="*/ 1723292 w 8880230"/>
              <a:gd name="connsiteY136" fmla="*/ 2180493 h 3921370"/>
              <a:gd name="connsiteX137" fmla="*/ 1696915 w 8880230"/>
              <a:gd name="connsiteY137" fmla="*/ 2198077 h 3921370"/>
              <a:gd name="connsiteX138" fmla="*/ 1670538 w 8880230"/>
              <a:gd name="connsiteY138" fmla="*/ 2233247 h 3921370"/>
              <a:gd name="connsiteX139" fmla="*/ 1661746 w 8880230"/>
              <a:gd name="connsiteY139" fmla="*/ 2268416 h 3921370"/>
              <a:gd name="connsiteX140" fmla="*/ 1600200 w 8880230"/>
              <a:gd name="connsiteY140" fmla="*/ 2233247 h 3921370"/>
              <a:gd name="connsiteX141" fmla="*/ 1529861 w 8880230"/>
              <a:gd name="connsiteY141" fmla="*/ 2206870 h 3921370"/>
              <a:gd name="connsiteX142" fmla="*/ 1485900 w 8880230"/>
              <a:gd name="connsiteY142" fmla="*/ 2215662 h 3921370"/>
              <a:gd name="connsiteX143" fmla="*/ 1433146 w 8880230"/>
              <a:gd name="connsiteY143" fmla="*/ 2250831 h 3921370"/>
              <a:gd name="connsiteX144" fmla="*/ 1345223 w 8880230"/>
              <a:gd name="connsiteY144" fmla="*/ 2259624 h 3921370"/>
              <a:gd name="connsiteX145" fmla="*/ 1310054 w 8880230"/>
              <a:gd name="connsiteY145" fmla="*/ 2277208 h 3921370"/>
              <a:gd name="connsiteX146" fmla="*/ 1257300 w 8880230"/>
              <a:gd name="connsiteY146" fmla="*/ 2268416 h 3921370"/>
              <a:gd name="connsiteX147" fmla="*/ 1195754 w 8880230"/>
              <a:gd name="connsiteY147" fmla="*/ 2259624 h 3921370"/>
              <a:gd name="connsiteX148" fmla="*/ 1178169 w 8880230"/>
              <a:gd name="connsiteY148" fmla="*/ 2233247 h 3921370"/>
              <a:gd name="connsiteX149" fmla="*/ 1037492 w 8880230"/>
              <a:gd name="connsiteY149" fmla="*/ 2242039 h 3921370"/>
              <a:gd name="connsiteX150" fmla="*/ 914400 w 8880230"/>
              <a:gd name="connsiteY150" fmla="*/ 2233247 h 3921370"/>
              <a:gd name="connsiteX151" fmla="*/ 870438 w 8880230"/>
              <a:gd name="connsiteY151" fmla="*/ 2136531 h 3921370"/>
              <a:gd name="connsiteX152" fmla="*/ 817684 w 8880230"/>
              <a:gd name="connsiteY152" fmla="*/ 2118947 h 3921370"/>
              <a:gd name="connsiteX153" fmla="*/ 808892 w 8880230"/>
              <a:gd name="connsiteY153" fmla="*/ 2092570 h 3921370"/>
              <a:gd name="connsiteX154" fmla="*/ 747346 w 8880230"/>
              <a:gd name="connsiteY154" fmla="*/ 2057400 h 3921370"/>
              <a:gd name="connsiteX155" fmla="*/ 729761 w 8880230"/>
              <a:gd name="connsiteY155" fmla="*/ 2004647 h 3921370"/>
              <a:gd name="connsiteX156" fmla="*/ 703384 w 8880230"/>
              <a:gd name="connsiteY156" fmla="*/ 1978270 h 3921370"/>
              <a:gd name="connsiteX157" fmla="*/ 597877 w 8880230"/>
              <a:gd name="connsiteY157" fmla="*/ 1934308 h 3921370"/>
              <a:gd name="connsiteX158" fmla="*/ 553915 w 8880230"/>
              <a:gd name="connsiteY158" fmla="*/ 1943100 h 3921370"/>
              <a:gd name="connsiteX159" fmla="*/ 536330 w 8880230"/>
              <a:gd name="connsiteY159" fmla="*/ 1969477 h 3921370"/>
              <a:gd name="connsiteX160" fmla="*/ 483577 w 8880230"/>
              <a:gd name="connsiteY160" fmla="*/ 1995854 h 3921370"/>
              <a:gd name="connsiteX161" fmla="*/ 395654 w 8880230"/>
              <a:gd name="connsiteY161" fmla="*/ 2048608 h 3921370"/>
              <a:gd name="connsiteX162" fmla="*/ 342900 w 8880230"/>
              <a:gd name="connsiteY162" fmla="*/ 2057400 h 3921370"/>
              <a:gd name="connsiteX163" fmla="*/ 316523 w 8880230"/>
              <a:gd name="connsiteY163" fmla="*/ 2074985 h 3921370"/>
              <a:gd name="connsiteX164" fmla="*/ 290146 w 8880230"/>
              <a:gd name="connsiteY164" fmla="*/ 2083777 h 3921370"/>
              <a:gd name="connsiteX165" fmla="*/ 263769 w 8880230"/>
              <a:gd name="connsiteY165" fmla="*/ 2110154 h 3921370"/>
              <a:gd name="connsiteX166" fmla="*/ 211015 w 8880230"/>
              <a:gd name="connsiteY166" fmla="*/ 2136531 h 3921370"/>
              <a:gd name="connsiteX167" fmla="*/ 193430 w 8880230"/>
              <a:gd name="connsiteY167" fmla="*/ 2101362 h 3921370"/>
              <a:gd name="connsiteX168" fmla="*/ 114300 w 8880230"/>
              <a:gd name="connsiteY168" fmla="*/ 2101362 h 3921370"/>
              <a:gd name="connsiteX169" fmla="*/ 87923 w 8880230"/>
              <a:gd name="connsiteY169" fmla="*/ 2110154 h 3921370"/>
              <a:gd name="connsiteX170" fmla="*/ 52754 w 8880230"/>
              <a:gd name="connsiteY170" fmla="*/ 2118947 h 3921370"/>
              <a:gd name="connsiteX171" fmla="*/ 26377 w 8880230"/>
              <a:gd name="connsiteY171" fmla="*/ 2127739 h 3921370"/>
              <a:gd name="connsiteX172" fmla="*/ 0 w 8880230"/>
              <a:gd name="connsiteY172" fmla="*/ 2127739 h 3921370"/>
              <a:gd name="connsiteX173" fmla="*/ 0 w 8880230"/>
              <a:gd name="connsiteY173" fmla="*/ 3921370 h 3921370"/>
              <a:gd name="connsiteX174" fmla="*/ 8484577 w 8880230"/>
              <a:gd name="connsiteY174" fmla="*/ 3921370 h 392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8880230" h="3921370">
                <a:moveTo>
                  <a:pt x="8484577" y="3921370"/>
                </a:moveTo>
                <a:lnTo>
                  <a:pt x="8880230" y="2690447"/>
                </a:lnTo>
                <a:lnTo>
                  <a:pt x="8845061" y="2620108"/>
                </a:lnTo>
                <a:cubicBezTo>
                  <a:pt x="8836269" y="2593731"/>
                  <a:pt x="8829378" y="2566642"/>
                  <a:pt x="8818684" y="2540977"/>
                </a:cubicBezTo>
                <a:cubicBezTo>
                  <a:pt x="8814620" y="2531223"/>
                  <a:pt x="8805826" y="2524051"/>
                  <a:pt x="8801100" y="2514600"/>
                </a:cubicBezTo>
                <a:cubicBezTo>
                  <a:pt x="8796955" y="2506311"/>
                  <a:pt x="8795958" y="2496742"/>
                  <a:pt x="8792307" y="2488224"/>
                </a:cubicBezTo>
                <a:cubicBezTo>
                  <a:pt x="8759715" y="2412176"/>
                  <a:pt x="8786550" y="2488532"/>
                  <a:pt x="8765930" y="2426677"/>
                </a:cubicBezTo>
                <a:cubicBezTo>
                  <a:pt x="8764547" y="2393481"/>
                  <a:pt x="8777246" y="2230754"/>
                  <a:pt x="8739554" y="2162908"/>
                </a:cubicBezTo>
                <a:cubicBezTo>
                  <a:pt x="8733515" y="2152038"/>
                  <a:pt x="8721969" y="2145323"/>
                  <a:pt x="8713177" y="2136531"/>
                </a:cubicBezTo>
                <a:cubicBezTo>
                  <a:pt x="8710246" y="2121877"/>
                  <a:pt x="8708316" y="2106987"/>
                  <a:pt x="8704384" y="2092570"/>
                </a:cubicBezTo>
                <a:cubicBezTo>
                  <a:pt x="8699507" y="2074687"/>
                  <a:pt x="8690216" y="2058034"/>
                  <a:pt x="8686800" y="2039816"/>
                </a:cubicBezTo>
                <a:cubicBezTo>
                  <a:pt x="8681372" y="2010867"/>
                  <a:pt x="8681449" y="1981145"/>
                  <a:pt x="8678007" y="1951893"/>
                </a:cubicBezTo>
                <a:cubicBezTo>
                  <a:pt x="8674201" y="1919544"/>
                  <a:pt x="8674157" y="1882210"/>
                  <a:pt x="8651630" y="1855177"/>
                </a:cubicBezTo>
                <a:cubicBezTo>
                  <a:pt x="8644865" y="1847059"/>
                  <a:pt x="8634046" y="1843454"/>
                  <a:pt x="8625254" y="1837593"/>
                </a:cubicBezTo>
                <a:cubicBezTo>
                  <a:pt x="8595199" y="1777484"/>
                  <a:pt x="8588598" y="1745746"/>
                  <a:pt x="8528538" y="1705708"/>
                </a:cubicBezTo>
                <a:cubicBezTo>
                  <a:pt x="8519746" y="1699847"/>
                  <a:pt x="8512055" y="1691834"/>
                  <a:pt x="8502161" y="1688124"/>
                </a:cubicBezTo>
                <a:cubicBezTo>
                  <a:pt x="8488169" y="1682877"/>
                  <a:pt x="8472854" y="1682262"/>
                  <a:pt x="8458200" y="1679331"/>
                </a:cubicBezTo>
                <a:cubicBezTo>
                  <a:pt x="8455269" y="1670539"/>
                  <a:pt x="8454548" y="1660665"/>
                  <a:pt x="8449407" y="1652954"/>
                </a:cubicBezTo>
                <a:cubicBezTo>
                  <a:pt x="8434071" y="1629950"/>
                  <a:pt x="8417644" y="1624258"/>
                  <a:pt x="8396654" y="1608993"/>
                </a:cubicBezTo>
                <a:cubicBezTo>
                  <a:pt x="8372952" y="1591755"/>
                  <a:pt x="8347039" y="1576963"/>
                  <a:pt x="8326315" y="1556239"/>
                </a:cubicBezTo>
                <a:cubicBezTo>
                  <a:pt x="8304684" y="1534608"/>
                  <a:pt x="8286951" y="1521472"/>
                  <a:pt x="8273561" y="1494693"/>
                </a:cubicBezTo>
                <a:cubicBezTo>
                  <a:pt x="8266503" y="1480576"/>
                  <a:pt x="8261838" y="1465385"/>
                  <a:pt x="8255977" y="1450731"/>
                </a:cubicBezTo>
                <a:cubicBezTo>
                  <a:pt x="8250115" y="1406770"/>
                  <a:pt x="8245683" y="1362594"/>
                  <a:pt x="8238392" y="1318847"/>
                </a:cubicBezTo>
                <a:cubicBezTo>
                  <a:pt x="8233435" y="1289106"/>
                  <a:pt x="8217332" y="1276726"/>
                  <a:pt x="8203223" y="1248508"/>
                </a:cubicBezTo>
                <a:cubicBezTo>
                  <a:pt x="8199078" y="1240218"/>
                  <a:pt x="8198081" y="1230650"/>
                  <a:pt x="8194430" y="1222131"/>
                </a:cubicBezTo>
                <a:cubicBezTo>
                  <a:pt x="8189267" y="1210084"/>
                  <a:pt x="8181448" y="1199234"/>
                  <a:pt x="8176846" y="1186962"/>
                </a:cubicBezTo>
                <a:cubicBezTo>
                  <a:pt x="8172603" y="1175648"/>
                  <a:pt x="8173458" y="1162601"/>
                  <a:pt x="8168054" y="1151793"/>
                </a:cubicBezTo>
                <a:cubicBezTo>
                  <a:pt x="8144631" y="1104947"/>
                  <a:pt x="8121703" y="1113040"/>
                  <a:pt x="8088923" y="1063870"/>
                </a:cubicBezTo>
                <a:cubicBezTo>
                  <a:pt x="8061858" y="1023274"/>
                  <a:pt x="8076775" y="1046554"/>
                  <a:pt x="8044961" y="993531"/>
                </a:cubicBezTo>
                <a:cubicBezTo>
                  <a:pt x="8025693" y="897190"/>
                  <a:pt x="8049786" y="997605"/>
                  <a:pt x="8018584" y="914400"/>
                </a:cubicBezTo>
                <a:cubicBezTo>
                  <a:pt x="8014341" y="903086"/>
                  <a:pt x="8013112" y="890850"/>
                  <a:pt x="8009792" y="879231"/>
                </a:cubicBezTo>
                <a:cubicBezTo>
                  <a:pt x="8007246" y="870320"/>
                  <a:pt x="8003546" y="861765"/>
                  <a:pt x="8001000" y="852854"/>
                </a:cubicBezTo>
                <a:cubicBezTo>
                  <a:pt x="7991445" y="819413"/>
                  <a:pt x="7997335" y="817264"/>
                  <a:pt x="7974623" y="791308"/>
                </a:cubicBezTo>
                <a:cubicBezTo>
                  <a:pt x="7960976" y="775712"/>
                  <a:pt x="7943784" y="763386"/>
                  <a:pt x="7930661" y="747347"/>
                </a:cubicBezTo>
                <a:cubicBezTo>
                  <a:pt x="7917278" y="730990"/>
                  <a:pt x="7895492" y="694593"/>
                  <a:pt x="7895492" y="694593"/>
                </a:cubicBezTo>
                <a:cubicBezTo>
                  <a:pt x="7889403" y="664146"/>
                  <a:pt x="7886127" y="633889"/>
                  <a:pt x="7869115" y="606670"/>
                </a:cubicBezTo>
                <a:cubicBezTo>
                  <a:pt x="7862525" y="596126"/>
                  <a:pt x="7851530" y="589085"/>
                  <a:pt x="7842738" y="580293"/>
                </a:cubicBezTo>
                <a:cubicBezTo>
                  <a:pt x="7839807" y="568570"/>
                  <a:pt x="7839941" y="555616"/>
                  <a:pt x="7833946" y="545124"/>
                </a:cubicBezTo>
                <a:cubicBezTo>
                  <a:pt x="7827777" y="534328"/>
                  <a:pt x="7815661" y="528188"/>
                  <a:pt x="7807569" y="518747"/>
                </a:cubicBezTo>
                <a:cubicBezTo>
                  <a:pt x="7731749" y="430290"/>
                  <a:pt x="7824466" y="524035"/>
                  <a:pt x="7754815" y="465993"/>
                </a:cubicBezTo>
                <a:cubicBezTo>
                  <a:pt x="7745263" y="458033"/>
                  <a:pt x="7736398" y="449168"/>
                  <a:pt x="7728438" y="439616"/>
                </a:cubicBezTo>
                <a:cubicBezTo>
                  <a:pt x="7721673" y="431498"/>
                  <a:pt x="7719105" y="419840"/>
                  <a:pt x="7710854" y="413239"/>
                </a:cubicBezTo>
                <a:cubicBezTo>
                  <a:pt x="7703617" y="407449"/>
                  <a:pt x="7693269" y="407378"/>
                  <a:pt x="7684477" y="404447"/>
                </a:cubicBezTo>
                <a:cubicBezTo>
                  <a:pt x="7678615" y="389793"/>
                  <a:pt x="7668321" y="376203"/>
                  <a:pt x="7666892" y="360485"/>
                </a:cubicBezTo>
                <a:cubicBezTo>
                  <a:pt x="7663101" y="318787"/>
                  <a:pt x="7674283" y="309832"/>
                  <a:pt x="7693269" y="281354"/>
                </a:cubicBezTo>
                <a:cubicBezTo>
                  <a:pt x="7709259" y="169424"/>
                  <a:pt x="7687657" y="257408"/>
                  <a:pt x="7719646" y="193431"/>
                </a:cubicBezTo>
                <a:cubicBezTo>
                  <a:pt x="7723791" y="185142"/>
                  <a:pt x="7719447" y="169302"/>
                  <a:pt x="7728438" y="167054"/>
                </a:cubicBezTo>
                <a:cubicBezTo>
                  <a:pt x="7771182" y="156368"/>
                  <a:pt x="7816361" y="161193"/>
                  <a:pt x="7860323" y="158262"/>
                </a:cubicBezTo>
                <a:cubicBezTo>
                  <a:pt x="7872316" y="122282"/>
                  <a:pt x="7881153" y="108415"/>
                  <a:pt x="7860323" y="61547"/>
                </a:cubicBezTo>
                <a:cubicBezTo>
                  <a:pt x="7856559" y="53078"/>
                  <a:pt x="7842738" y="55685"/>
                  <a:pt x="7833946" y="52754"/>
                </a:cubicBezTo>
                <a:cubicBezTo>
                  <a:pt x="7820261" y="39069"/>
                  <a:pt x="7800779" y="16138"/>
                  <a:pt x="7781192" y="8793"/>
                </a:cubicBezTo>
                <a:cubicBezTo>
                  <a:pt x="7767199" y="3546"/>
                  <a:pt x="7751884" y="2931"/>
                  <a:pt x="7737230" y="0"/>
                </a:cubicBezTo>
                <a:cubicBezTo>
                  <a:pt x="7666892" y="2931"/>
                  <a:pt x="7596265" y="1788"/>
                  <a:pt x="7526215" y="8793"/>
                </a:cubicBezTo>
                <a:cubicBezTo>
                  <a:pt x="7507771" y="10637"/>
                  <a:pt x="7491974" y="25451"/>
                  <a:pt x="7473461" y="26377"/>
                </a:cubicBezTo>
                <a:cubicBezTo>
                  <a:pt x="7432377" y="28431"/>
                  <a:pt x="7391400" y="20516"/>
                  <a:pt x="7350369" y="17585"/>
                </a:cubicBezTo>
                <a:cubicBezTo>
                  <a:pt x="7313275" y="5221"/>
                  <a:pt x="7303362" y="-2298"/>
                  <a:pt x="7253654" y="17585"/>
                </a:cubicBezTo>
                <a:cubicBezTo>
                  <a:pt x="7155982" y="56654"/>
                  <a:pt x="7330238" y="38383"/>
                  <a:pt x="7200900" y="52754"/>
                </a:cubicBezTo>
                <a:cubicBezTo>
                  <a:pt x="7133652" y="60226"/>
                  <a:pt x="7066085" y="64477"/>
                  <a:pt x="6998677" y="70339"/>
                </a:cubicBezTo>
                <a:cubicBezTo>
                  <a:pt x="6989885" y="76201"/>
                  <a:pt x="6980323" y="81047"/>
                  <a:pt x="6972300" y="87924"/>
                </a:cubicBezTo>
                <a:cubicBezTo>
                  <a:pt x="6926507" y="127174"/>
                  <a:pt x="6945416" y="127743"/>
                  <a:pt x="6884377" y="158262"/>
                </a:cubicBezTo>
                <a:cubicBezTo>
                  <a:pt x="6873569" y="163666"/>
                  <a:pt x="6860930" y="164123"/>
                  <a:pt x="6849207" y="167054"/>
                </a:cubicBezTo>
                <a:cubicBezTo>
                  <a:pt x="6837484" y="175846"/>
                  <a:pt x="6825066" y="183781"/>
                  <a:pt x="6814038" y="193431"/>
                </a:cubicBezTo>
                <a:cubicBezTo>
                  <a:pt x="6793072" y="211776"/>
                  <a:pt x="6778848" y="234890"/>
                  <a:pt x="6752492" y="246185"/>
                </a:cubicBezTo>
                <a:cubicBezTo>
                  <a:pt x="6741385" y="250945"/>
                  <a:pt x="6729046" y="252046"/>
                  <a:pt x="6717323" y="254977"/>
                </a:cubicBezTo>
                <a:cubicBezTo>
                  <a:pt x="6693877" y="272562"/>
                  <a:pt x="6671369" y="291474"/>
                  <a:pt x="6646984" y="307731"/>
                </a:cubicBezTo>
                <a:cubicBezTo>
                  <a:pt x="6638192" y="313593"/>
                  <a:pt x="6630059" y="320590"/>
                  <a:pt x="6620607" y="325316"/>
                </a:cubicBezTo>
                <a:cubicBezTo>
                  <a:pt x="6612318" y="329461"/>
                  <a:pt x="6603022" y="331177"/>
                  <a:pt x="6594230" y="334108"/>
                </a:cubicBezTo>
                <a:cubicBezTo>
                  <a:pt x="6576646" y="345831"/>
                  <a:pt x="6561798" y="363471"/>
                  <a:pt x="6541477" y="369277"/>
                </a:cubicBezTo>
                <a:cubicBezTo>
                  <a:pt x="6520961" y="375139"/>
                  <a:pt x="6501052" y="383845"/>
                  <a:pt x="6479930" y="386862"/>
                </a:cubicBezTo>
                <a:cubicBezTo>
                  <a:pt x="6439208" y="392679"/>
                  <a:pt x="6397804" y="391930"/>
                  <a:pt x="6356838" y="395654"/>
                </a:cubicBezTo>
                <a:cubicBezTo>
                  <a:pt x="6333307" y="397793"/>
                  <a:pt x="6309946" y="401516"/>
                  <a:pt x="6286500" y="404447"/>
                </a:cubicBezTo>
                <a:cubicBezTo>
                  <a:pt x="6230815" y="401516"/>
                  <a:pt x="6175208" y="395654"/>
                  <a:pt x="6119446" y="395654"/>
                </a:cubicBezTo>
                <a:cubicBezTo>
                  <a:pt x="5634522" y="395654"/>
                  <a:pt x="6132101" y="416683"/>
                  <a:pt x="5732584" y="395654"/>
                </a:cubicBezTo>
                <a:lnTo>
                  <a:pt x="5653454" y="378070"/>
                </a:lnTo>
                <a:cubicBezTo>
                  <a:pt x="5606213" y="367168"/>
                  <a:pt x="5588273" y="358933"/>
                  <a:pt x="5530361" y="351693"/>
                </a:cubicBezTo>
                <a:cubicBezTo>
                  <a:pt x="5448033" y="341401"/>
                  <a:pt x="5482946" y="348631"/>
                  <a:pt x="5424854" y="334108"/>
                </a:cubicBezTo>
                <a:cubicBezTo>
                  <a:pt x="5416062" y="328247"/>
                  <a:pt x="5407928" y="321250"/>
                  <a:pt x="5398477" y="316524"/>
                </a:cubicBezTo>
                <a:cubicBezTo>
                  <a:pt x="5371366" y="302969"/>
                  <a:pt x="5326018" y="301971"/>
                  <a:pt x="5301761" y="298939"/>
                </a:cubicBezTo>
                <a:cubicBezTo>
                  <a:pt x="5275268" y="281277"/>
                  <a:pt x="5271453" y="277158"/>
                  <a:pt x="5240215" y="263770"/>
                </a:cubicBezTo>
                <a:cubicBezTo>
                  <a:pt x="5149657" y="224959"/>
                  <a:pt x="5295308" y="295711"/>
                  <a:pt x="5178669" y="237393"/>
                </a:cubicBezTo>
                <a:cubicBezTo>
                  <a:pt x="5107442" y="251638"/>
                  <a:pt x="5148887" y="241459"/>
                  <a:pt x="5055577" y="272562"/>
                </a:cubicBezTo>
                <a:cubicBezTo>
                  <a:pt x="5046785" y="275493"/>
                  <a:pt x="5037489" y="277209"/>
                  <a:pt x="5029200" y="281354"/>
                </a:cubicBezTo>
                <a:lnTo>
                  <a:pt x="4994030" y="298939"/>
                </a:lnTo>
                <a:cubicBezTo>
                  <a:pt x="4949389" y="343582"/>
                  <a:pt x="4989164" y="312853"/>
                  <a:pt x="4932484" y="334108"/>
                </a:cubicBezTo>
                <a:cubicBezTo>
                  <a:pt x="4908003" y="343288"/>
                  <a:pt x="4896330" y="356422"/>
                  <a:pt x="4870938" y="360485"/>
                </a:cubicBezTo>
                <a:cubicBezTo>
                  <a:pt x="4806682" y="370766"/>
                  <a:pt x="4677507" y="386862"/>
                  <a:pt x="4677507" y="386862"/>
                </a:cubicBezTo>
                <a:cubicBezTo>
                  <a:pt x="4640436" y="401691"/>
                  <a:pt x="4622439" y="406184"/>
                  <a:pt x="4589584" y="430824"/>
                </a:cubicBezTo>
                <a:cubicBezTo>
                  <a:pt x="4562300" y="451286"/>
                  <a:pt x="4559524" y="466434"/>
                  <a:pt x="4536830" y="492370"/>
                </a:cubicBezTo>
                <a:cubicBezTo>
                  <a:pt x="4525913" y="504847"/>
                  <a:pt x="4512018" y="514593"/>
                  <a:pt x="4501661" y="527539"/>
                </a:cubicBezTo>
                <a:cubicBezTo>
                  <a:pt x="4488459" y="544042"/>
                  <a:pt x="4466492" y="580293"/>
                  <a:pt x="4466492" y="580293"/>
                </a:cubicBezTo>
                <a:cubicBezTo>
                  <a:pt x="4463561" y="589085"/>
                  <a:pt x="4453555" y="598381"/>
                  <a:pt x="4457700" y="606670"/>
                </a:cubicBezTo>
                <a:cubicBezTo>
                  <a:pt x="4461845" y="614959"/>
                  <a:pt x="4484077" y="606194"/>
                  <a:pt x="4484077" y="615462"/>
                </a:cubicBezTo>
                <a:lnTo>
                  <a:pt x="4431323" y="668216"/>
                </a:lnTo>
                <a:cubicBezTo>
                  <a:pt x="4418054" y="681485"/>
                  <a:pt x="4408511" y="698054"/>
                  <a:pt x="4396154" y="712177"/>
                </a:cubicBezTo>
                <a:cubicBezTo>
                  <a:pt x="4387966" y="721535"/>
                  <a:pt x="4378569" y="729762"/>
                  <a:pt x="4369777" y="738554"/>
                </a:cubicBezTo>
                <a:cubicBezTo>
                  <a:pt x="4296508" y="735623"/>
                  <a:pt x="4223210" y="726189"/>
                  <a:pt x="4149969" y="729762"/>
                </a:cubicBezTo>
                <a:cubicBezTo>
                  <a:pt x="4102316" y="732087"/>
                  <a:pt x="4054553" y="741052"/>
                  <a:pt x="4009292" y="756139"/>
                </a:cubicBezTo>
                <a:cubicBezTo>
                  <a:pt x="4000500" y="759070"/>
                  <a:pt x="3992033" y="763273"/>
                  <a:pt x="3982915" y="764931"/>
                </a:cubicBezTo>
                <a:cubicBezTo>
                  <a:pt x="3959668" y="769158"/>
                  <a:pt x="3936023" y="770793"/>
                  <a:pt x="3912577" y="773724"/>
                </a:cubicBezTo>
                <a:cubicBezTo>
                  <a:pt x="3894992" y="779585"/>
                  <a:pt x="3878077" y="788087"/>
                  <a:pt x="3859823" y="791308"/>
                </a:cubicBezTo>
                <a:cubicBezTo>
                  <a:pt x="3827944" y="796933"/>
                  <a:pt x="3795229" y="796085"/>
                  <a:pt x="3763107" y="800100"/>
                </a:cubicBezTo>
                <a:cubicBezTo>
                  <a:pt x="3748278" y="801954"/>
                  <a:pt x="3733800" y="805962"/>
                  <a:pt x="3719146" y="808893"/>
                </a:cubicBezTo>
                <a:cubicBezTo>
                  <a:pt x="3689838" y="805962"/>
                  <a:pt x="3660316" y="804694"/>
                  <a:pt x="3631223" y="800100"/>
                </a:cubicBezTo>
                <a:cubicBezTo>
                  <a:pt x="3604533" y="795886"/>
                  <a:pt x="3579112" y="782516"/>
                  <a:pt x="3552092" y="782516"/>
                </a:cubicBezTo>
                <a:cubicBezTo>
                  <a:pt x="3533556" y="782516"/>
                  <a:pt x="3516923" y="794239"/>
                  <a:pt x="3499338" y="800100"/>
                </a:cubicBezTo>
                <a:cubicBezTo>
                  <a:pt x="3496407" y="808892"/>
                  <a:pt x="3492794" y="817486"/>
                  <a:pt x="3490546" y="826477"/>
                </a:cubicBezTo>
                <a:cubicBezTo>
                  <a:pt x="3486922" y="840975"/>
                  <a:pt x="3488437" y="857072"/>
                  <a:pt x="3481754" y="870439"/>
                </a:cubicBezTo>
                <a:cubicBezTo>
                  <a:pt x="3476193" y="881561"/>
                  <a:pt x="3462838" y="886869"/>
                  <a:pt x="3455377" y="896816"/>
                </a:cubicBezTo>
                <a:cubicBezTo>
                  <a:pt x="3427573" y="933888"/>
                  <a:pt x="3401951" y="972559"/>
                  <a:pt x="3376246" y="1011116"/>
                </a:cubicBezTo>
                <a:cubicBezTo>
                  <a:pt x="3362684" y="1031459"/>
                  <a:pt x="3330053" y="1092478"/>
                  <a:pt x="3314700" y="1107831"/>
                </a:cubicBezTo>
                <a:cubicBezTo>
                  <a:pt x="3305908" y="1116623"/>
                  <a:pt x="3295220" y="1123862"/>
                  <a:pt x="3288323" y="1134208"/>
                </a:cubicBezTo>
                <a:cubicBezTo>
                  <a:pt x="3277417" y="1150566"/>
                  <a:pt x="3272852" y="1170604"/>
                  <a:pt x="3261946" y="1186962"/>
                </a:cubicBezTo>
                <a:cubicBezTo>
                  <a:pt x="3207265" y="1268983"/>
                  <a:pt x="3224439" y="1254074"/>
                  <a:pt x="3165230" y="1283677"/>
                </a:cubicBezTo>
                <a:cubicBezTo>
                  <a:pt x="3135922" y="1324708"/>
                  <a:pt x="3108264" y="1366968"/>
                  <a:pt x="3077307" y="1406770"/>
                </a:cubicBezTo>
                <a:cubicBezTo>
                  <a:pt x="3038381" y="1456817"/>
                  <a:pt x="3053564" y="1428022"/>
                  <a:pt x="3015761" y="1459524"/>
                </a:cubicBezTo>
                <a:cubicBezTo>
                  <a:pt x="2986572" y="1483848"/>
                  <a:pt x="2981368" y="1499315"/>
                  <a:pt x="2954215" y="1529862"/>
                </a:cubicBezTo>
                <a:cubicBezTo>
                  <a:pt x="2943201" y="1542253"/>
                  <a:pt x="2929403" y="1552085"/>
                  <a:pt x="2919046" y="1565031"/>
                </a:cubicBezTo>
                <a:cubicBezTo>
                  <a:pt x="2899084" y="1589984"/>
                  <a:pt x="2885816" y="1625285"/>
                  <a:pt x="2857500" y="1644162"/>
                </a:cubicBezTo>
                <a:cubicBezTo>
                  <a:pt x="2849789" y="1649303"/>
                  <a:pt x="2840232" y="1651246"/>
                  <a:pt x="2831123" y="1652954"/>
                </a:cubicBezTo>
                <a:cubicBezTo>
                  <a:pt x="2721089" y="1673585"/>
                  <a:pt x="2707335" y="1671217"/>
                  <a:pt x="2593730" y="1679331"/>
                </a:cubicBezTo>
                <a:cubicBezTo>
                  <a:pt x="2590799" y="1688123"/>
                  <a:pt x="2588589" y="1697189"/>
                  <a:pt x="2584938" y="1705708"/>
                </a:cubicBezTo>
                <a:cubicBezTo>
                  <a:pt x="2579775" y="1717755"/>
                  <a:pt x="2571499" y="1728443"/>
                  <a:pt x="2567354" y="1740877"/>
                </a:cubicBezTo>
                <a:cubicBezTo>
                  <a:pt x="2562628" y="1755054"/>
                  <a:pt x="2569128" y="1774272"/>
                  <a:pt x="2558561" y="1784839"/>
                </a:cubicBezTo>
                <a:cubicBezTo>
                  <a:pt x="2502506" y="1840894"/>
                  <a:pt x="2492266" y="1827183"/>
                  <a:pt x="2444261" y="1846385"/>
                </a:cubicBezTo>
                <a:cubicBezTo>
                  <a:pt x="2423537" y="1854674"/>
                  <a:pt x="2403230" y="1863970"/>
                  <a:pt x="2382715" y="1872762"/>
                </a:cubicBezTo>
                <a:cubicBezTo>
                  <a:pt x="2370992" y="1884485"/>
                  <a:pt x="2357493" y="1894668"/>
                  <a:pt x="2347546" y="1907931"/>
                </a:cubicBezTo>
                <a:cubicBezTo>
                  <a:pt x="2337813" y="1920908"/>
                  <a:pt x="2327091" y="1957706"/>
                  <a:pt x="2312377" y="1969477"/>
                </a:cubicBezTo>
                <a:cubicBezTo>
                  <a:pt x="2305140" y="1975267"/>
                  <a:pt x="2294290" y="1974125"/>
                  <a:pt x="2286000" y="1978270"/>
                </a:cubicBezTo>
                <a:cubicBezTo>
                  <a:pt x="2270715" y="1985913"/>
                  <a:pt x="2256257" y="1995168"/>
                  <a:pt x="2242038" y="2004647"/>
                </a:cubicBezTo>
                <a:cubicBezTo>
                  <a:pt x="2221061" y="2018632"/>
                  <a:pt x="2201762" y="2035073"/>
                  <a:pt x="2180492" y="2048608"/>
                </a:cubicBezTo>
                <a:cubicBezTo>
                  <a:pt x="2169434" y="2055645"/>
                  <a:pt x="2156703" y="2059690"/>
                  <a:pt x="2145323" y="2066193"/>
                </a:cubicBezTo>
                <a:cubicBezTo>
                  <a:pt x="2136148" y="2071436"/>
                  <a:pt x="2129197" y="2081214"/>
                  <a:pt x="2118946" y="2083777"/>
                </a:cubicBezTo>
                <a:cubicBezTo>
                  <a:pt x="2081549" y="2093126"/>
                  <a:pt x="2042746" y="2095500"/>
                  <a:pt x="2004646" y="2101362"/>
                </a:cubicBezTo>
                <a:cubicBezTo>
                  <a:pt x="1995854" y="2104293"/>
                  <a:pt x="1986919" y="2106827"/>
                  <a:pt x="1978269" y="2110154"/>
                </a:cubicBezTo>
                <a:cubicBezTo>
                  <a:pt x="1948808" y="2121485"/>
                  <a:pt x="1921850" y="2143355"/>
                  <a:pt x="1890346" y="2145324"/>
                </a:cubicBezTo>
                <a:lnTo>
                  <a:pt x="1749669" y="2154116"/>
                </a:lnTo>
                <a:cubicBezTo>
                  <a:pt x="1740877" y="2162908"/>
                  <a:pt x="1732844" y="2172533"/>
                  <a:pt x="1723292" y="2180493"/>
                </a:cubicBezTo>
                <a:cubicBezTo>
                  <a:pt x="1715174" y="2187258"/>
                  <a:pt x="1704387" y="2190605"/>
                  <a:pt x="1696915" y="2198077"/>
                </a:cubicBezTo>
                <a:cubicBezTo>
                  <a:pt x="1686553" y="2208439"/>
                  <a:pt x="1679330" y="2221524"/>
                  <a:pt x="1670538" y="2233247"/>
                </a:cubicBezTo>
                <a:cubicBezTo>
                  <a:pt x="1667607" y="2244970"/>
                  <a:pt x="1672108" y="2262199"/>
                  <a:pt x="1661746" y="2268416"/>
                </a:cubicBezTo>
                <a:cubicBezTo>
                  <a:pt x="1636096" y="2283806"/>
                  <a:pt x="1612914" y="2240182"/>
                  <a:pt x="1600200" y="2233247"/>
                </a:cubicBezTo>
                <a:cubicBezTo>
                  <a:pt x="1578217" y="2221256"/>
                  <a:pt x="1553307" y="2215662"/>
                  <a:pt x="1529861" y="2206870"/>
                </a:cubicBezTo>
                <a:cubicBezTo>
                  <a:pt x="1515207" y="2209801"/>
                  <a:pt x="1499504" y="2209478"/>
                  <a:pt x="1485900" y="2215662"/>
                </a:cubicBezTo>
                <a:cubicBezTo>
                  <a:pt x="1466660" y="2224407"/>
                  <a:pt x="1454175" y="2248728"/>
                  <a:pt x="1433146" y="2250831"/>
                </a:cubicBezTo>
                <a:lnTo>
                  <a:pt x="1345223" y="2259624"/>
                </a:lnTo>
                <a:cubicBezTo>
                  <a:pt x="1333500" y="2265485"/>
                  <a:pt x="1323096" y="2275904"/>
                  <a:pt x="1310054" y="2277208"/>
                </a:cubicBezTo>
                <a:cubicBezTo>
                  <a:pt x="1292315" y="2278982"/>
                  <a:pt x="1274920" y="2271127"/>
                  <a:pt x="1257300" y="2268416"/>
                </a:cubicBezTo>
                <a:cubicBezTo>
                  <a:pt x="1236817" y="2265265"/>
                  <a:pt x="1216269" y="2262555"/>
                  <a:pt x="1195754" y="2259624"/>
                </a:cubicBezTo>
                <a:cubicBezTo>
                  <a:pt x="1189892" y="2250832"/>
                  <a:pt x="1186961" y="2239109"/>
                  <a:pt x="1178169" y="2233247"/>
                </a:cubicBezTo>
                <a:cubicBezTo>
                  <a:pt x="1143288" y="2209993"/>
                  <a:pt x="1052009" y="2239619"/>
                  <a:pt x="1037492" y="2242039"/>
                </a:cubicBezTo>
                <a:cubicBezTo>
                  <a:pt x="996461" y="2239108"/>
                  <a:pt x="954442" y="2242669"/>
                  <a:pt x="914400" y="2233247"/>
                </a:cubicBezTo>
                <a:cubicBezTo>
                  <a:pt x="874967" y="2223969"/>
                  <a:pt x="883200" y="2152483"/>
                  <a:pt x="870438" y="2136531"/>
                </a:cubicBezTo>
                <a:cubicBezTo>
                  <a:pt x="858859" y="2122057"/>
                  <a:pt x="817684" y="2118947"/>
                  <a:pt x="817684" y="2118947"/>
                </a:cubicBezTo>
                <a:cubicBezTo>
                  <a:pt x="814753" y="2110155"/>
                  <a:pt x="814682" y="2099807"/>
                  <a:pt x="808892" y="2092570"/>
                </a:cubicBezTo>
                <a:cubicBezTo>
                  <a:pt x="800607" y="2082214"/>
                  <a:pt x="756000" y="2061727"/>
                  <a:pt x="747346" y="2057400"/>
                </a:cubicBezTo>
                <a:cubicBezTo>
                  <a:pt x="741484" y="2039816"/>
                  <a:pt x="742868" y="2017754"/>
                  <a:pt x="729761" y="2004647"/>
                </a:cubicBezTo>
                <a:cubicBezTo>
                  <a:pt x="720969" y="1995855"/>
                  <a:pt x="713874" y="1984946"/>
                  <a:pt x="703384" y="1978270"/>
                </a:cubicBezTo>
                <a:cubicBezTo>
                  <a:pt x="650876" y="1944855"/>
                  <a:pt x="645276" y="1946157"/>
                  <a:pt x="597877" y="1934308"/>
                </a:cubicBezTo>
                <a:cubicBezTo>
                  <a:pt x="583223" y="1937239"/>
                  <a:pt x="566890" y="1935686"/>
                  <a:pt x="553915" y="1943100"/>
                </a:cubicBezTo>
                <a:cubicBezTo>
                  <a:pt x="544740" y="1948343"/>
                  <a:pt x="543802" y="1962005"/>
                  <a:pt x="536330" y="1969477"/>
                </a:cubicBezTo>
                <a:cubicBezTo>
                  <a:pt x="519285" y="1986523"/>
                  <a:pt x="505032" y="1988703"/>
                  <a:pt x="483577" y="1995854"/>
                </a:cubicBezTo>
                <a:cubicBezTo>
                  <a:pt x="467472" y="2006591"/>
                  <a:pt x="420235" y="2041234"/>
                  <a:pt x="395654" y="2048608"/>
                </a:cubicBezTo>
                <a:cubicBezTo>
                  <a:pt x="378579" y="2053730"/>
                  <a:pt x="360485" y="2054469"/>
                  <a:pt x="342900" y="2057400"/>
                </a:cubicBezTo>
                <a:cubicBezTo>
                  <a:pt x="334108" y="2063262"/>
                  <a:pt x="325975" y="2070259"/>
                  <a:pt x="316523" y="2074985"/>
                </a:cubicBezTo>
                <a:cubicBezTo>
                  <a:pt x="308234" y="2079130"/>
                  <a:pt x="297857" y="2078636"/>
                  <a:pt x="290146" y="2083777"/>
                </a:cubicBezTo>
                <a:cubicBezTo>
                  <a:pt x="279800" y="2090674"/>
                  <a:pt x="273321" y="2102194"/>
                  <a:pt x="263769" y="2110154"/>
                </a:cubicBezTo>
                <a:cubicBezTo>
                  <a:pt x="241043" y="2129093"/>
                  <a:pt x="237452" y="2127719"/>
                  <a:pt x="211015" y="2136531"/>
                </a:cubicBezTo>
                <a:cubicBezTo>
                  <a:pt x="205153" y="2124808"/>
                  <a:pt x="204095" y="2108980"/>
                  <a:pt x="193430" y="2101362"/>
                </a:cubicBezTo>
                <a:cubicBezTo>
                  <a:pt x="168516" y="2083567"/>
                  <a:pt x="138984" y="2094310"/>
                  <a:pt x="114300" y="2101362"/>
                </a:cubicBezTo>
                <a:cubicBezTo>
                  <a:pt x="105389" y="2103908"/>
                  <a:pt x="96834" y="2107608"/>
                  <a:pt x="87923" y="2110154"/>
                </a:cubicBezTo>
                <a:cubicBezTo>
                  <a:pt x="76304" y="2113474"/>
                  <a:pt x="64373" y="2115627"/>
                  <a:pt x="52754" y="2118947"/>
                </a:cubicBezTo>
                <a:cubicBezTo>
                  <a:pt x="43843" y="2121493"/>
                  <a:pt x="35519" y="2126215"/>
                  <a:pt x="26377" y="2127739"/>
                </a:cubicBezTo>
                <a:cubicBezTo>
                  <a:pt x="17704" y="2129184"/>
                  <a:pt x="8792" y="2127739"/>
                  <a:pt x="0" y="2127739"/>
                </a:cubicBezTo>
                <a:lnTo>
                  <a:pt x="0" y="3921370"/>
                </a:lnTo>
                <a:lnTo>
                  <a:pt x="8484577" y="3921370"/>
                </a:lnTo>
                <a:close/>
              </a:path>
            </a:pathLst>
          </a:custGeom>
          <a:solidFill>
            <a:srgbClr val="00206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9" name="Freeform: Shape 88">
            <a:extLst>
              <a:ext uri="{FF2B5EF4-FFF2-40B4-BE49-F238E27FC236}">
                <a16:creationId xmlns:a16="http://schemas.microsoft.com/office/drawing/2014/main" id="{3F4E44AD-C94E-8B10-8CC7-D405C24750CD}"/>
              </a:ext>
            </a:extLst>
          </p:cNvPr>
          <p:cNvSpPr/>
          <p:nvPr/>
        </p:nvSpPr>
        <p:spPr>
          <a:xfrm>
            <a:off x="0" y="-8792"/>
            <a:ext cx="5310555" cy="5240215"/>
          </a:xfrm>
          <a:custGeom>
            <a:avLst/>
            <a:gdLst>
              <a:gd name="connsiteX0" fmla="*/ 4844562 w 5310554"/>
              <a:gd name="connsiteY0" fmla="*/ 26377 h 5240215"/>
              <a:gd name="connsiteX1" fmla="*/ 4844562 w 5310554"/>
              <a:gd name="connsiteY1" fmla="*/ 26377 h 5240215"/>
              <a:gd name="connsiteX2" fmla="*/ 4818185 w 5310554"/>
              <a:gd name="connsiteY2" fmla="*/ 96715 h 5240215"/>
              <a:gd name="connsiteX3" fmla="*/ 4818185 w 5310554"/>
              <a:gd name="connsiteY3" fmla="*/ 325315 h 5240215"/>
              <a:gd name="connsiteX4" fmla="*/ 4800600 w 5310554"/>
              <a:gd name="connsiteY4" fmla="*/ 351692 h 5240215"/>
              <a:gd name="connsiteX5" fmla="*/ 4783015 w 5310554"/>
              <a:gd name="connsiteY5" fmla="*/ 422030 h 5240215"/>
              <a:gd name="connsiteX6" fmla="*/ 4765431 w 5310554"/>
              <a:gd name="connsiteY6" fmla="*/ 448407 h 5240215"/>
              <a:gd name="connsiteX7" fmla="*/ 4774223 w 5310554"/>
              <a:gd name="connsiteY7" fmla="*/ 518746 h 5240215"/>
              <a:gd name="connsiteX8" fmla="*/ 4809392 w 5310554"/>
              <a:gd name="connsiteY8" fmla="*/ 527538 h 5240215"/>
              <a:gd name="connsiteX9" fmla="*/ 4879731 w 5310554"/>
              <a:gd name="connsiteY9" fmla="*/ 545123 h 5240215"/>
              <a:gd name="connsiteX10" fmla="*/ 4914900 w 5310554"/>
              <a:gd name="connsiteY10" fmla="*/ 562707 h 5240215"/>
              <a:gd name="connsiteX11" fmla="*/ 4932485 w 5310554"/>
              <a:gd name="connsiteY11" fmla="*/ 597877 h 5240215"/>
              <a:gd name="connsiteX12" fmla="*/ 4967654 w 5310554"/>
              <a:gd name="connsiteY12" fmla="*/ 633046 h 5240215"/>
              <a:gd name="connsiteX13" fmla="*/ 5020408 w 5310554"/>
              <a:gd name="connsiteY13" fmla="*/ 694592 h 5240215"/>
              <a:gd name="connsiteX14" fmla="*/ 5117123 w 5310554"/>
              <a:gd name="connsiteY14" fmla="*/ 747346 h 5240215"/>
              <a:gd name="connsiteX15" fmla="*/ 5213838 w 5310554"/>
              <a:gd name="connsiteY15" fmla="*/ 773723 h 5240215"/>
              <a:gd name="connsiteX16" fmla="*/ 5301762 w 5310554"/>
              <a:gd name="connsiteY16" fmla="*/ 835269 h 5240215"/>
              <a:gd name="connsiteX17" fmla="*/ 5310554 w 5310554"/>
              <a:gd name="connsiteY17" fmla="*/ 861646 h 5240215"/>
              <a:gd name="connsiteX18" fmla="*/ 5249008 w 5310554"/>
              <a:gd name="connsiteY18" fmla="*/ 888023 h 5240215"/>
              <a:gd name="connsiteX19" fmla="*/ 5240215 w 5310554"/>
              <a:gd name="connsiteY19" fmla="*/ 914400 h 5240215"/>
              <a:gd name="connsiteX20" fmla="*/ 5187462 w 5310554"/>
              <a:gd name="connsiteY20" fmla="*/ 958361 h 5240215"/>
              <a:gd name="connsiteX21" fmla="*/ 5125915 w 5310554"/>
              <a:gd name="connsiteY21" fmla="*/ 914400 h 5240215"/>
              <a:gd name="connsiteX22" fmla="*/ 5099538 w 5310554"/>
              <a:gd name="connsiteY22" fmla="*/ 905607 h 5240215"/>
              <a:gd name="connsiteX23" fmla="*/ 5002823 w 5310554"/>
              <a:gd name="connsiteY23" fmla="*/ 879230 h 5240215"/>
              <a:gd name="connsiteX24" fmla="*/ 4976446 w 5310554"/>
              <a:gd name="connsiteY24" fmla="*/ 870438 h 5240215"/>
              <a:gd name="connsiteX25" fmla="*/ 4774223 w 5310554"/>
              <a:gd name="connsiteY25" fmla="*/ 888023 h 5240215"/>
              <a:gd name="connsiteX26" fmla="*/ 4765431 w 5310554"/>
              <a:gd name="connsiteY26" fmla="*/ 949569 h 5240215"/>
              <a:gd name="connsiteX27" fmla="*/ 4730262 w 5310554"/>
              <a:gd name="connsiteY27" fmla="*/ 1046284 h 5240215"/>
              <a:gd name="connsiteX28" fmla="*/ 4721469 w 5310554"/>
              <a:gd name="connsiteY28" fmla="*/ 1072661 h 5240215"/>
              <a:gd name="connsiteX29" fmla="*/ 4703885 w 5310554"/>
              <a:gd name="connsiteY29" fmla="*/ 1186961 h 5240215"/>
              <a:gd name="connsiteX30" fmla="*/ 4695092 w 5310554"/>
              <a:gd name="connsiteY30" fmla="*/ 1222130 h 5240215"/>
              <a:gd name="connsiteX31" fmla="*/ 4668715 w 5310554"/>
              <a:gd name="connsiteY31" fmla="*/ 1248507 h 5240215"/>
              <a:gd name="connsiteX32" fmla="*/ 4642338 w 5310554"/>
              <a:gd name="connsiteY32" fmla="*/ 1310054 h 5240215"/>
              <a:gd name="connsiteX33" fmla="*/ 4624754 w 5310554"/>
              <a:gd name="connsiteY33" fmla="*/ 1362807 h 5240215"/>
              <a:gd name="connsiteX34" fmla="*/ 4607169 w 5310554"/>
              <a:gd name="connsiteY34" fmla="*/ 1389184 h 5240215"/>
              <a:gd name="connsiteX35" fmla="*/ 4589585 w 5310554"/>
              <a:gd name="connsiteY35" fmla="*/ 1433146 h 5240215"/>
              <a:gd name="connsiteX36" fmla="*/ 4545623 w 5310554"/>
              <a:gd name="connsiteY36" fmla="*/ 1529861 h 5240215"/>
              <a:gd name="connsiteX37" fmla="*/ 4528038 w 5310554"/>
              <a:gd name="connsiteY37" fmla="*/ 1608992 h 5240215"/>
              <a:gd name="connsiteX38" fmla="*/ 4510454 w 5310554"/>
              <a:gd name="connsiteY38" fmla="*/ 1670538 h 5240215"/>
              <a:gd name="connsiteX39" fmla="*/ 4501662 w 5310554"/>
              <a:gd name="connsiteY39" fmla="*/ 1705707 h 5240215"/>
              <a:gd name="connsiteX40" fmla="*/ 4484077 w 5310554"/>
              <a:gd name="connsiteY40" fmla="*/ 1732084 h 5240215"/>
              <a:gd name="connsiteX41" fmla="*/ 4475285 w 5310554"/>
              <a:gd name="connsiteY41" fmla="*/ 1793630 h 5240215"/>
              <a:gd name="connsiteX42" fmla="*/ 4466492 w 5310554"/>
              <a:gd name="connsiteY42" fmla="*/ 1899138 h 5240215"/>
              <a:gd name="connsiteX43" fmla="*/ 4457700 w 5310554"/>
              <a:gd name="connsiteY43" fmla="*/ 1943100 h 5240215"/>
              <a:gd name="connsiteX44" fmla="*/ 4440115 w 5310554"/>
              <a:gd name="connsiteY44" fmla="*/ 2074984 h 5240215"/>
              <a:gd name="connsiteX45" fmla="*/ 4431323 w 5310554"/>
              <a:gd name="connsiteY45" fmla="*/ 2101361 h 5240215"/>
              <a:gd name="connsiteX46" fmla="*/ 4440115 w 5310554"/>
              <a:gd name="connsiteY46" fmla="*/ 2382715 h 5240215"/>
              <a:gd name="connsiteX47" fmla="*/ 4448908 w 5310554"/>
              <a:gd name="connsiteY47" fmla="*/ 2409092 h 5240215"/>
              <a:gd name="connsiteX48" fmla="*/ 4475285 w 5310554"/>
              <a:gd name="connsiteY48" fmla="*/ 2444261 h 5240215"/>
              <a:gd name="connsiteX49" fmla="*/ 4519246 w 5310554"/>
              <a:gd name="connsiteY49" fmla="*/ 2497015 h 5240215"/>
              <a:gd name="connsiteX50" fmla="*/ 4528038 w 5310554"/>
              <a:gd name="connsiteY50" fmla="*/ 2602523 h 5240215"/>
              <a:gd name="connsiteX51" fmla="*/ 4519246 w 5310554"/>
              <a:gd name="connsiteY51" fmla="*/ 2751992 h 5240215"/>
              <a:gd name="connsiteX52" fmla="*/ 4466492 w 5310554"/>
              <a:gd name="connsiteY52" fmla="*/ 2778369 h 5240215"/>
              <a:gd name="connsiteX53" fmla="*/ 4299438 w 5310554"/>
              <a:gd name="connsiteY53" fmla="*/ 2787161 h 5240215"/>
              <a:gd name="connsiteX54" fmla="*/ 4079631 w 5310554"/>
              <a:gd name="connsiteY54" fmla="*/ 2822330 h 5240215"/>
              <a:gd name="connsiteX55" fmla="*/ 3991708 w 5310554"/>
              <a:gd name="connsiteY55" fmla="*/ 2839915 h 5240215"/>
              <a:gd name="connsiteX56" fmla="*/ 3771900 w 5310554"/>
              <a:gd name="connsiteY56" fmla="*/ 2848707 h 5240215"/>
              <a:gd name="connsiteX57" fmla="*/ 3587262 w 5310554"/>
              <a:gd name="connsiteY57" fmla="*/ 2883877 h 5240215"/>
              <a:gd name="connsiteX58" fmla="*/ 3508131 w 5310554"/>
              <a:gd name="connsiteY58" fmla="*/ 2901461 h 5240215"/>
              <a:gd name="connsiteX59" fmla="*/ 3376246 w 5310554"/>
              <a:gd name="connsiteY59" fmla="*/ 2892669 h 5240215"/>
              <a:gd name="connsiteX60" fmla="*/ 3341077 w 5310554"/>
              <a:gd name="connsiteY60" fmla="*/ 2883877 h 5240215"/>
              <a:gd name="connsiteX61" fmla="*/ 3174023 w 5310554"/>
              <a:gd name="connsiteY61" fmla="*/ 2892669 h 5240215"/>
              <a:gd name="connsiteX62" fmla="*/ 3103685 w 5310554"/>
              <a:gd name="connsiteY62" fmla="*/ 2910254 h 5240215"/>
              <a:gd name="connsiteX63" fmla="*/ 3015762 w 5310554"/>
              <a:gd name="connsiteY63" fmla="*/ 2927838 h 5240215"/>
              <a:gd name="connsiteX64" fmla="*/ 2672862 w 5310554"/>
              <a:gd name="connsiteY64" fmla="*/ 2954215 h 5240215"/>
              <a:gd name="connsiteX65" fmla="*/ 2602523 w 5310554"/>
              <a:gd name="connsiteY65" fmla="*/ 2971800 h 5240215"/>
              <a:gd name="connsiteX66" fmla="*/ 2453054 w 5310554"/>
              <a:gd name="connsiteY66" fmla="*/ 2980592 h 5240215"/>
              <a:gd name="connsiteX67" fmla="*/ 2417885 w 5310554"/>
              <a:gd name="connsiteY67" fmla="*/ 2989384 h 5240215"/>
              <a:gd name="connsiteX68" fmla="*/ 2391508 w 5310554"/>
              <a:gd name="connsiteY68" fmla="*/ 2998177 h 5240215"/>
              <a:gd name="connsiteX69" fmla="*/ 2321169 w 5310554"/>
              <a:gd name="connsiteY69" fmla="*/ 3015761 h 5240215"/>
              <a:gd name="connsiteX70" fmla="*/ 2268415 w 5310554"/>
              <a:gd name="connsiteY70" fmla="*/ 3050930 h 5240215"/>
              <a:gd name="connsiteX71" fmla="*/ 1925515 w 5310554"/>
              <a:gd name="connsiteY71" fmla="*/ 3086100 h 5240215"/>
              <a:gd name="connsiteX72" fmla="*/ 1863969 w 5310554"/>
              <a:gd name="connsiteY72" fmla="*/ 3112477 h 5240215"/>
              <a:gd name="connsiteX73" fmla="*/ 1767254 w 5310554"/>
              <a:gd name="connsiteY73" fmla="*/ 3138854 h 5240215"/>
              <a:gd name="connsiteX74" fmla="*/ 1679331 w 5310554"/>
              <a:gd name="connsiteY74" fmla="*/ 3235569 h 5240215"/>
              <a:gd name="connsiteX75" fmla="*/ 1705708 w 5310554"/>
              <a:gd name="connsiteY75" fmla="*/ 3578469 h 5240215"/>
              <a:gd name="connsiteX76" fmla="*/ 1714500 w 5310554"/>
              <a:gd name="connsiteY76" fmla="*/ 3604846 h 5240215"/>
              <a:gd name="connsiteX77" fmla="*/ 1705708 w 5310554"/>
              <a:gd name="connsiteY77" fmla="*/ 3763107 h 5240215"/>
              <a:gd name="connsiteX78" fmla="*/ 1679331 w 5310554"/>
              <a:gd name="connsiteY78" fmla="*/ 3982915 h 5240215"/>
              <a:gd name="connsiteX79" fmla="*/ 1705708 w 5310554"/>
              <a:gd name="connsiteY79" fmla="*/ 4484077 h 5240215"/>
              <a:gd name="connsiteX80" fmla="*/ 1696915 w 5310554"/>
              <a:gd name="connsiteY80" fmla="*/ 4633546 h 5240215"/>
              <a:gd name="connsiteX81" fmla="*/ 1688123 w 5310554"/>
              <a:gd name="connsiteY81" fmla="*/ 4668715 h 5240215"/>
              <a:gd name="connsiteX82" fmla="*/ 1679331 w 5310554"/>
              <a:gd name="connsiteY82" fmla="*/ 4712677 h 5240215"/>
              <a:gd name="connsiteX83" fmla="*/ 1661746 w 5310554"/>
              <a:gd name="connsiteY83" fmla="*/ 4888523 h 5240215"/>
              <a:gd name="connsiteX84" fmla="*/ 1652954 w 5310554"/>
              <a:gd name="connsiteY84" fmla="*/ 5117123 h 5240215"/>
              <a:gd name="connsiteX85" fmla="*/ 1644162 w 5310554"/>
              <a:gd name="connsiteY85" fmla="*/ 5143500 h 5240215"/>
              <a:gd name="connsiteX86" fmla="*/ 1635369 w 5310554"/>
              <a:gd name="connsiteY86" fmla="*/ 5205046 h 5240215"/>
              <a:gd name="connsiteX87" fmla="*/ 1556238 w 5310554"/>
              <a:gd name="connsiteY87" fmla="*/ 5161084 h 5240215"/>
              <a:gd name="connsiteX88" fmla="*/ 1459523 w 5310554"/>
              <a:gd name="connsiteY88" fmla="*/ 5169877 h 5240215"/>
              <a:gd name="connsiteX89" fmla="*/ 1406769 w 5310554"/>
              <a:gd name="connsiteY89" fmla="*/ 5213838 h 5240215"/>
              <a:gd name="connsiteX90" fmla="*/ 1345223 w 5310554"/>
              <a:gd name="connsiteY90" fmla="*/ 5240215 h 5240215"/>
              <a:gd name="connsiteX91" fmla="*/ 1274885 w 5310554"/>
              <a:gd name="connsiteY91" fmla="*/ 5231423 h 5240215"/>
              <a:gd name="connsiteX92" fmla="*/ 1248508 w 5310554"/>
              <a:gd name="connsiteY92" fmla="*/ 5205046 h 5240215"/>
              <a:gd name="connsiteX93" fmla="*/ 1222131 w 5310554"/>
              <a:gd name="connsiteY93" fmla="*/ 5187461 h 5240215"/>
              <a:gd name="connsiteX94" fmla="*/ 1178169 w 5310554"/>
              <a:gd name="connsiteY94" fmla="*/ 5178669 h 5240215"/>
              <a:gd name="connsiteX95" fmla="*/ 1151792 w 5310554"/>
              <a:gd name="connsiteY95" fmla="*/ 5169877 h 5240215"/>
              <a:gd name="connsiteX96" fmla="*/ 958362 w 5310554"/>
              <a:gd name="connsiteY96" fmla="*/ 5187461 h 5240215"/>
              <a:gd name="connsiteX97" fmla="*/ 923192 w 5310554"/>
              <a:gd name="connsiteY97" fmla="*/ 5205046 h 5240215"/>
              <a:gd name="connsiteX98" fmla="*/ 896815 w 5310554"/>
              <a:gd name="connsiteY98" fmla="*/ 5196254 h 5240215"/>
              <a:gd name="connsiteX99" fmla="*/ 888023 w 5310554"/>
              <a:gd name="connsiteY99" fmla="*/ 5161084 h 5240215"/>
              <a:gd name="connsiteX100" fmla="*/ 879231 w 5310554"/>
              <a:gd name="connsiteY100" fmla="*/ 5073161 h 5240215"/>
              <a:gd name="connsiteX101" fmla="*/ 782515 w 5310554"/>
              <a:gd name="connsiteY101" fmla="*/ 5037992 h 5240215"/>
              <a:gd name="connsiteX102" fmla="*/ 756138 w 5310554"/>
              <a:gd name="connsiteY102" fmla="*/ 4976446 h 5240215"/>
              <a:gd name="connsiteX103" fmla="*/ 729762 w 5310554"/>
              <a:gd name="connsiteY103" fmla="*/ 4941277 h 5240215"/>
              <a:gd name="connsiteX104" fmla="*/ 694592 w 5310554"/>
              <a:gd name="connsiteY104" fmla="*/ 4923692 h 5240215"/>
              <a:gd name="connsiteX105" fmla="*/ 677008 w 5310554"/>
              <a:gd name="connsiteY105" fmla="*/ 4897315 h 5240215"/>
              <a:gd name="connsiteX106" fmla="*/ 589085 w 5310554"/>
              <a:gd name="connsiteY106" fmla="*/ 4870938 h 5240215"/>
              <a:gd name="connsiteX107" fmla="*/ 430823 w 5310554"/>
              <a:gd name="connsiteY107" fmla="*/ 4888523 h 5240215"/>
              <a:gd name="connsiteX108" fmla="*/ 386862 w 5310554"/>
              <a:gd name="connsiteY108" fmla="*/ 4941277 h 5240215"/>
              <a:gd name="connsiteX109" fmla="*/ 360485 w 5310554"/>
              <a:gd name="connsiteY109" fmla="*/ 4967654 h 5240215"/>
              <a:gd name="connsiteX110" fmla="*/ 307731 w 5310554"/>
              <a:gd name="connsiteY110" fmla="*/ 5020407 h 5240215"/>
              <a:gd name="connsiteX111" fmla="*/ 290146 w 5310554"/>
              <a:gd name="connsiteY111" fmla="*/ 5046784 h 5240215"/>
              <a:gd name="connsiteX112" fmla="*/ 254977 w 5310554"/>
              <a:gd name="connsiteY112" fmla="*/ 5055577 h 5240215"/>
              <a:gd name="connsiteX113" fmla="*/ 140677 w 5310554"/>
              <a:gd name="connsiteY113" fmla="*/ 5046784 h 5240215"/>
              <a:gd name="connsiteX114" fmla="*/ 105508 w 5310554"/>
              <a:gd name="connsiteY114" fmla="*/ 5037992 h 5240215"/>
              <a:gd name="connsiteX115" fmla="*/ 26377 w 5310554"/>
              <a:gd name="connsiteY115" fmla="*/ 5046784 h 5240215"/>
              <a:gd name="connsiteX116" fmla="*/ 8792 w 5310554"/>
              <a:gd name="connsiteY116" fmla="*/ 5046784 h 5240215"/>
              <a:gd name="connsiteX117" fmla="*/ 0 w 5310554"/>
              <a:gd name="connsiteY117" fmla="*/ 0 h 5240215"/>
              <a:gd name="connsiteX118" fmla="*/ 4844562 w 5310554"/>
              <a:gd name="connsiteY118" fmla="*/ 26377 h 524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310554" h="5240215">
                <a:moveTo>
                  <a:pt x="4844562" y="26377"/>
                </a:moveTo>
                <a:lnTo>
                  <a:pt x="4844562" y="26377"/>
                </a:lnTo>
                <a:cubicBezTo>
                  <a:pt x="4835770" y="49823"/>
                  <a:pt x="4820559" y="71787"/>
                  <a:pt x="4818185" y="96715"/>
                </a:cubicBezTo>
                <a:cubicBezTo>
                  <a:pt x="4793982" y="350837"/>
                  <a:pt x="4865833" y="71193"/>
                  <a:pt x="4818185" y="325315"/>
                </a:cubicBezTo>
                <a:cubicBezTo>
                  <a:pt x="4816238" y="335701"/>
                  <a:pt x="4806462" y="342900"/>
                  <a:pt x="4800600" y="351692"/>
                </a:cubicBezTo>
                <a:cubicBezTo>
                  <a:pt x="4797254" y="368421"/>
                  <a:pt x="4792030" y="404001"/>
                  <a:pt x="4783015" y="422030"/>
                </a:cubicBezTo>
                <a:cubicBezTo>
                  <a:pt x="4778289" y="431481"/>
                  <a:pt x="4771292" y="439615"/>
                  <a:pt x="4765431" y="448407"/>
                </a:cubicBezTo>
                <a:cubicBezTo>
                  <a:pt x="4768362" y="471853"/>
                  <a:pt x="4762748" y="498091"/>
                  <a:pt x="4774223" y="518746"/>
                </a:cubicBezTo>
                <a:cubicBezTo>
                  <a:pt x="4780091" y="529309"/>
                  <a:pt x="4797773" y="524218"/>
                  <a:pt x="4809392" y="527538"/>
                </a:cubicBezTo>
                <a:cubicBezTo>
                  <a:pt x="4872481" y="545563"/>
                  <a:pt x="4790345" y="527244"/>
                  <a:pt x="4879731" y="545123"/>
                </a:cubicBezTo>
                <a:cubicBezTo>
                  <a:pt x="4891454" y="550984"/>
                  <a:pt x="4905632" y="553439"/>
                  <a:pt x="4914900" y="562707"/>
                </a:cubicBezTo>
                <a:cubicBezTo>
                  <a:pt x="4924168" y="571975"/>
                  <a:pt x="4924621" y="587391"/>
                  <a:pt x="4932485" y="597877"/>
                </a:cubicBezTo>
                <a:cubicBezTo>
                  <a:pt x="4942432" y="611140"/>
                  <a:pt x="4957476" y="619960"/>
                  <a:pt x="4967654" y="633046"/>
                </a:cubicBezTo>
                <a:cubicBezTo>
                  <a:pt x="5019045" y="699120"/>
                  <a:pt x="4967706" y="659457"/>
                  <a:pt x="5020408" y="694592"/>
                </a:cubicBezTo>
                <a:cubicBezTo>
                  <a:pt x="5053414" y="744103"/>
                  <a:pt x="5027968" y="717628"/>
                  <a:pt x="5117123" y="747346"/>
                </a:cubicBezTo>
                <a:cubicBezTo>
                  <a:pt x="5184050" y="769655"/>
                  <a:pt x="5151704" y="761295"/>
                  <a:pt x="5213838" y="773723"/>
                </a:cubicBezTo>
                <a:cubicBezTo>
                  <a:pt x="5255556" y="794582"/>
                  <a:pt x="5274501" y="797104"/>
                  <a:pt x="5301762" y="835269"/>
                </a:cubicBezTo>
                <a:cubicBezTo>
                  <a:pt x="5307149" y="842811"/>
                  <a:pt x="5307623" y="852854"/>
                  <a:pt x="5310554" y="861646"/>
                </a:cubicBezTo>
                <a:cubicBezTo>
                  <a:pt x="5289434" y="866926"/>
                  <a:pt x="5264189" y="869048"/>
                  <a:pt x="5249008" y="888023"/>
                </a:cubicBezTo>
                <a:cubicBezTo>
                  <a:pt x="5243218" y="895260"/>
                  <a:pt x="5244360" y="906110"/>
                  <a:pt x="5240215" y="914400"/>
                </a:cubicBezTo>
                <a:cubicBezTo>
                  <a:pt x="5223645" y="947541"/>
                  <a:pt x="5221808" y="941189"/>
                  <a:pt x="5187462" y="958361"/>
                </a:cubicBezTo>
                <a:cubicBezTo>
                  <a:pt x="5127866" y="938496"/>
                  <a:pt x="5198927" y="966552"/>
                  <a:pt x="5125915" y="914400"/>
                </a:cubicBezTo>
                <a:cubicBezTo>
                  <a:pt x="5118373" y="909013"/>
                  <a:pt x="5108057" y="909258"/>
                  <a:pt x="5099538" y="905607"/>
                </a:cubicBezTo>
                <a:cubicBezTo>
                  <a:pt x="5032410" y="876838"/>
                  <a:pt x="5098569" y="892909"/>
                  <a:pt x="5002823" y="879230"/>
                </a:cubicBezTo>
                <a:cubicBezTo>
                  <a:pt x="4994031" y="876299"/>
                  <a:pt x="4985124" y="873692"/>
                  <a:pt x="4976446" y="870438"/>
                </a:cubicBezTo>
                <a:cubicBezTo>
                  <a:pt x="4878368" y="833660"/>
                  <a:pt x="4961386" y="846432"/>
                  <a:pt x="4774223" y="888023"/>
                </a:cubicBezTo>
                <a:cubicBezTo>
                  <a:pt x="4734256" y="947973"/>
                  <a:pt x="4772005" y="877254"/>
                  <a:pt x="4765431" y="949569"/>
                </a:cubicBezTo>
                <a:cubicBezTo>
                  <a:pt x="4760881" y="999616"/>
                  <a:pt x="4747168" y="1006836"/>
                  <a:pt x="4730262" y="1046284"/>
                </a:cubicBezTo>
                <a:cubicBezTo>
                  <a:pt x="4726611" y="1054803"/>
                  <a:pt x="4724400" y="1063869"/>
                  <a:pt x="4721469" y="1072661"/>
                </a:cubicBezTo>
                <a:cubicBezTo>
                  <a:pt x="4715608" y="1110761"/>
                  <a:pt x="4710584" y="1148999"/>
                  <a:pt x="4703885" y="1186961"/>
                </a:cubicBezTo>
                <a:cubicBezTo>
                  <a:pt x="4701785" y="1198861"/>
                  <a:pt x="4701087" y="1211638"/>
                  <a:pt x="4695092" y="1222130"/>
                </a:cubicBezTo>
                <a:cubicBezTo>
                  <a:pt x="4688923" y="1232926"/>
                  <a:pt x="4677507" y="1239715"/>
                  <a:pt x="4668715" y="1248507"/>
                </a:cubicBezTo>
                <a:cubicBezTo>
                  <a:pt x="4640416" y="1333407"/>
                  <a:pt x="4685794" y="1201414"/>
                  <a:pt x="4642338" y="1310054"/>
                </a:cubicBezTo>
                <a:cubicBezTo>
                  <a:pt x="4635454" y="1327264"/>
                  <a:pt x="4632282" y="1345869"/>
                  <a:pt x="4624754" y="1362807"/>
                </a:cubicBezTo>
                <a:cubicBezTo>
                  <a:pt x="4620462" y="1372463"/>
                  <a:pt x="4611895" y="1379732"/>
                  <a:pt x="4607169" y="1389184"/>
                </a:cubicBezTo>
                <a:cubicBezTo>
                  <a:pt x="4600111" y="1403301"/>
                  <a:pt x="4595446" y="1418492"/>
                  <a:pt x="4589585" y="1433146"/>
                </a:cubicBezTo>
                <a:cubicBezTo>
                  <a:pt x="4571526" y="1559545"/>
                  <a:pt x="4600982" y="1441285"/>
                  <a:pt x="4545623" y="1529861"/>
                </a:cubicBezTo>
                <a:cubicBezTo>
                  <a:pt x="4541928" y="1535774"/>
                  <a:pt x="4528416" y="1607293"/>
                  <a:pt x="4528038" y="1608992"/>
                </a:cubicBezTo>
                <a:cubicBezTo>
                  <a:pt x="4514293" y="1670845"/>
                  <a:pt x="4525142" y="1619128"/>
                  <a:pt x="4510454" y="1670538"/>
                </a:cubicBezTo>
                <a:cubicBezTo>
                  <a:pt x="4507134" y="1682157"/>
                  <a:pt x="4506422" y="1694600"/>
                  <a:pt x="4501662" y="1705707"/>
                </a:cubicBezTo>
                <a:cubicBezTo>
                  <a:pt x="4497499" y="1715420"/>
                  <a:pt x="4489939" y="1723292"/>
                  <a:pt x="4484077" y="1732084"/>
                </a:cubicBezTo>
                <a:cubicBezTo>
                  <a:pt x="4481146" y="1752599"/>
                  <a:pt x="4477454" y="1773020"/>
                  <a:pt x="4475285" y="1793630"/>
                </a:cubicBezTo>
                <a:cubicBezTo>
                  <a:pt x="4471590" y="1828727"/>
                  <a:pt x="4470616" y="1864088"/>
                  <a:pt x="4466492" y="1899138"/>
                </a:cubicBezTo>
                <a:cubicBezTo>
                  <a:pt x="4464746" y="1913980"/>
                  <a:pt x="4459813" y="1928306"/>
                  <a:pt x="4457700" y="1943100"/>
                </a:cubicBezTo>
                <a:cubicBezTo>
                  <a:pt x="4450079" y="1996450"/>
                  <a:pt x="4451162" y="2025272"/>
                  <a:pt x="4440115" y="2074984"/>
                </a:cubicBezTo>
                <a:cubicBezTo>
                  <a:pt x="4438104" y="2084031"/>
                  <a:pt x="4434254" y="2092569"/>
                  <a:pt x="4431323" y="2101361"/>
                </a:cubicBezTo>
                <a:cubicBezTo>
                  <a:pt x="4434254" y="2195146"/>
                  <a:pt x="4434762" y="2289037"/>
                  <a:pt x="4440115" y="2382715"/>
                </a:cubicBezTo>
                <a:cubicBezTo>
                  <a:pt x="4440644" y="2391968"/>
                  <a:pt x="4444310" y="2401045"/>
                  <a:pt x="4448908" y="2409092"/>
                </a:cubicBezTo>
                <a:cubicBezTo>
                  <a:pt x="4456178" y="2421815"/>
                  <a:pt x="4467519" y="2431835"/>
                  <a:pt x="4475285" y="2444261"/>
                </a:cubicBezTo>
                <a:cubicBezTo>
                  <a:pt x="4507157" y="2495257"/>
                  <a:pt x="4474254" y="2467020"/>
                  <a:pt x="4519246" y="2497015"/>
                </a:cubicBezTo>
                <a:cubicBezTo>
                  <a:pt x="4549192" y="2556905"/>
                  <a:pt x="4535223" y="2512711"/>
                  <a:pt x="4528038" y="2602523"/>
                </a:cubicBezTo>
                <a:cubicBezTo>
                  <a:pt x="4524058" y="2652273"/>
                  <a:pt x="4529528" y="2703153"/>
                  <a:pt x="4519246" y="2751992"/>
                </a:cubicBezTo>
                <a:cubicBezTo>
                  <a:pt x="4517193" y="2761744"/>
                  <a:pt x="4474797" y="2777614"/>
                  <a:pt x="4466492" y="2778369"/>
                </a:cubicBezTo>
                <a:cubicBezTo>
                  <a:pt x="4410959" y="2783417"/>
                  <a:pt x="4355123" y="2784230"/>
                  <a:pt x="4299438" y="2787161"/>
                </a:cubicBezTo>
                <a:cubicBezTo>
                  <a:pt x="4135892" y="2836225"/>
                  <a:pt x="4290170" y="2797065"/>
                  <a:pt x="4079631" y="2822330"/>
                </a:cubicBezTo>
                <a:cubicBezTo>
                  <a:pt x="4049956" y="2825891"/>
                  <a:pt x="4021487" y="2837363"/>
                  <a:pt x="3991708" y="2839915"/>
                </a:cubicBezTo>
                <a:cubicBezTo>
                  <a:pt x="3918648" y="2846177"/>
                  <a:pt x="3845169" y="2845776"/>
                  <a:pt x="3771900" y="2848707"/>
                </a:cubicBezTo>
                <a:cubicBezTo>
                  <a:pt x="3678007" y="2867486"/>
                  <a:pt x="3684703" y="2866682"/>
                  <a:pt x="3587262" y="2883877"/>
                </a:cubicBezTo>
                <a:cubicBezTo>
                  <a:pt x="3521495" y="2895483"/>
                  <a:pt x="3553433" y="2886361"/>
                  <a:pt x="3508131" y="2901461"/>
                </a:cubicBezTo>
                <a:cubicBezTo>
                  <a:pt x="3464169" y="2898530"/>
                  <a:pt x="3420063" y="2897281"/>
                  <a:pt x="3376246" y="2892669"/>
                </a:cubicBezTo>
                <a:cubicBezTo>
                  <a:pt x="3364229" y="2891404"/>
                  <a:pt x="3353161" y="2883877"/>
                  <a:pt x="3341077" y="2883877"/>
                </a:cubicBezTo>
                <a:cubicBezTo>
                  <a:pt x="3285315" y="2883877"/>
                  <a:pt x="3229708" y="2889738"/>
                  <a:pt x="3174023" y="2892669"/>
                </a:cubicBezTo>
                <a:cubicBezTo>
                  <a:pt x="3150577" y="2898531"/>
                  <a:pt x="3127383" y="2905514"/>
                  <a:pt x="3103685" y="2910254"/>
                </a:cubicBezTo>
                <a:lnTo>
                  <a:pt x="3015762" y="2927838"/>
                </a:lnTo>
                <a:cubicBezTo>
                  <a:pt x="2900451" y="3004714"/>
                  <a:pt x="3011065" y="2937718"/>
                  <a:pt x="2672862" y="2954215"/>
                </a:cubicBezTo>
                <a:cubicBezTo>
                  <a:pt x="2478515" y="2963695"/>
                  <a:pt x="2730706" y="2958981"/>
                  <a:pt x="2602523" y="2971800"/>
                </a:cubicBezTo>
                <a:cubicBezTo>
                  <a:pt x="2552862" y="2976766"/>
                  <a:pt x="2502877" y="2977661"/>
                  <a:pt x="2453054" y="2980592"/>
                </a:cubicBezTo>
                <a:cubicBezTo>
                  <a:pt x="2441331" y="2983523"/>
                  <a:pt x="2429504" y="2986064"/>
                  <a:pt x="2417885" y="2989384"/>
                </a:cubicBezTo>
                <a:cubicBezTo>
                  <a:pt x="2408974" y="2991930"/>
                  <a:pt x="2400499" y="2995929"/>
                  <a:pt x="2391508" y="2998177"/>
                </a:cubicBezTo>
                <a:lnTo>
                  <a:pt x="2321169" y="3015761"/>
                </a:lnTo>
                <a:cubicBezTo>
                  <a:pt x="2303584" y="3027484"/>
                  <a:pt x="2289139" y="3046785"/>
                  <a:pt x="2268415" y="3050930"/>
                </a:cubicBezTo>
                <a:cubicBezTo>
                  <a:pt x="2096952" y="3085223"/>
                  <a:pt x="2210309" y="3066459"/>
                  <a:pt x="1925515" y="3086100"/>
                </a:cubicBezTo>
                <a:cubicBezTo>
                  <a:pt x="1832480" y="3109358"/>
                  <a:pt x="1942038" y="3077780"/>
                  <a:pt x="1863969" y="3112477"/>
                </a:cubicBezTo>
                <a:cubicBezTo>
                  <a:pt x="1827466" y="3128700"/>
                  <a:pt x="1804859" y="3131332"/>
                  <a:pt x="1767254" y="3138854"/>
                </a:cubicBezTo>
                <a:cubicBezTo>
                  <a:pt x="1737946" y="3171092"/>
                  <a:pt x="1688673" y="3193013"/>
                  <a:pt x="1679331" y="3235569"/>
                </a:cubicBezTo>
                <a:cubicBezTo>
                  <a:pt x="1656852" y="3337975"/>
                  <a:pt x="1678920" y="3471318"/>
                  <a:pt x="1705708" y="3578469"/>
                </a:cubicBezTo>
                <a:cubicBezTo>
                  <a:pt x="1707956" y="3587460"/>
                  <a:pt x="1711569" y="3596054"/>
                  <a:pt x="1714500" y="3604846"/>
                </a:cubicBezTo>
                <a:cubicBezTo>
                  <a:pt x="1711569" y="3657600"/>
                  <a:pt x="1709472" y="3710406"/>
                  <a:pt x="1705708" y="3763107"/>
                </a:cubicBezTo>
                <a:cubicBezTo>
                  <a:pt x="1700451" y="3836696"/>
                  <a:pt x="1689757" y="3909927"/>
                  <a:pt x="1679331" y="3982915"/>
                </a:cubicBezTo>
                <a:cubicBezTo>
                  <a:pt x="1688123" y="4149969"/>
                  <a:pt x="1701189" y="4316853"/>
                  <a:pt x="1705708" y="4484077"/>
                </a:cubicBezTo>
                <a:cubicBezTo>
                  <a:pt x="1707056" y="4533968"/>
                  <a:pt x="1701647" y="4583862"/>
                  <a:pt x="1696915" y="4633546"/>
                </a:cubicBezTo>
                <a:cubicBezTo>
                  <a:pt x="1695769" y="4645575"/>
                  <a:pt x="1690744" y="4656919"/>
                  <a:pt x="1688123" y="4668715"/>
                </a:cubicBezTo>
                <a:cubicBezTo>
                  <a:pt x="1684881" y="4683303"/>
                  <a:pt x="1681444" y="4697883"/>
                  <a:pt x="1679331" y="4712677"/>
                </a:cubicBezTo>
                <a:cubicBezTo>
                  <a:pt x="1673144" y="4755985"/>
                  <a:pt x="1665401" y="4848316"/>
                  <a:pt x="1661746" y="4888523"/>
                </a:cubicBezTo>
                <a:cubicBezTo>
                  <a:pt x="1658815" y="4964723"/>
                  <a:pt x="1658200" y="5041047"/>
                  <a:pt x="1652954" y="5117123"/>
                </a:cubicBezTo>
                <a:cubicBezTo>
                  <a:pt x="1652316" y="5126369"/>
                  <a:pt x="1645980" y="5134412"/>
                  <a:pt x="1644162" y="5143500"/>
                </a:cubicBezTo>
                <a:cubicBezTo>
                  <a:pt x="1640098" y="5163821"/>
                  <a:pt x="1638300" y="5184531"/>
                  <a:pt x="1635369" y="5205046"/>
                </a:cubicBezTo>
                <a:cubicBezTo>
                  <a:pt x="1574904" y="5164736"/>
                  <a:pt x="1602664" y="5176561"/>
                  <a:pt x="1556238" y="5161084"/>
                </a:cubicBezTo>
                <a:cubicBezTo>
                  <a:pt x="1524000" y="5164015"/>
                  <a:pt x="1491176" y="5163094"/>
                  <a:pt x="1459523" y="5169877"/>
                </a:cubicBezTo>
                <a:cubicBezTo>
                  <a:pt x="1439586" y="5174149"/>
                  <a:pt x="1420865" y="5203769"/>
                  <a:pt x="1406769" y="5213838"/>
                </a:cubicBezTo>
                <a:cubicBezTo>
                  <a:pt x="1387754" y="5227420"/>
                  <a:pt x="1366750" y="5233040"/>
                  <a:pt x="1345223" y="5240215"/>
                </a:cubicBezTo>
                <a:cubicBezTo>
                  <a:pt x="1321777" y="5237284"/>
                  <a:pt x="1297091" y="5239498"/>
                  <a:pt x="1274885" y="5231423"/>
                </a:cubicBezTo>
                <a:cubicBezTo>
                  <a:pt x="1263199" y="5227174"/>
                  <a:pt x="1258060" y="5213006"/>
                  <a:pt x="1248508" y="5205046"/>
                </a:cubicBezTo>
                <a:cubicBezTo>
                  <a:pt x="1240390" y="5198281"/>
                  <a:pt x="1232025" y="5191171"/>
                  <a:pt x="1222131" y="5187461"/>
                </a:cubicBezTo>
                <a:cubicBezTo>
                  <a:pt x="1208138" y="5182214"/>
                  <a:pt x="1192667" y="5182293"/>
                  <a:pt x="1178169" y="5178669"/>
                </a:cubicBezTo>
                <a:cubicBezTo>
                  <a:pt x="1169178" y="5176421"/>
                  <a:pt x="1160584" y="5172808"/>
                  <a:pt x="1151792" y="5169877"/>
                </a:cubicBezTo>
                <a:cubicBezTo>
                  <a:pt x="1096323" y="5172796"/>
                  <a:pt x="1017555" y="5162093"/>
                  <a:pt x="958362" y="5187461"/>
                </a:cubicBezTo>
                <a:cubicBezTo>
                  <a:pt x="946315" y="5192624"/>
                  <a:pt x="934915" y="5199184"/>
                  <a:pt x="923192" y="5205046"/>
                </a:cubicBezTo>
                <a:cubicBezTo>
                  <a:pt x="914400" y="5202115"/>
                  <a:pt x="902605" y="5203491"/>
                  <a:pt x="896815" y="5196254"/>
                </a:cubicBezTo>
                <a:cubicBezTo>
                  <a:pt x="889266" y="5186818"/>
                  <a:pt x="889732" y="5173047"/>
                  <a:pt x="888023" y="5161084"/>
                </a:cubicBezTo>
                <a:cubicBezTo>
                  <a:pt x="883858" y="5131926"/>
                  <a:pt x="889804" y="5100652"/>
                  <a:pt x="879231" y="5073161"/>
                </a:cubicBezTo>
                <a:cubicBezTo>
                  <a:pt x="866444" y="5039915"/>
                  <a:pt x="803468" y="5040985"/>
                  <a:pt x="782515" y="5037992"/>
                </a:cubicBezTo>
                <a:cubicBezTo>
                  <a:pt x="773967" y="5012348"/>
                  <a:pt x="771661" y="5001283"/>
                  <a:pt x="756138" y="4976446"/>
                </a:cubicBezTo>
                <a:cubicBezTo>
                  <a:pt x="748372" y="4964020"/>
                  <a:pt x="740888" y="4950813"/>
                  <a:pt x="729762" y="4941277"/>
                </a:cubicBezTo>
                <a:cubicBezTo>
                  <a:pt x="719810" y="4932747"/>
                  <a:pt x="706315" y="4929554"/>
                  <a:pt x="694592" y="4923692"/>
                </a:cubicBezTo>
                <a:cubicBezTo>
                  <a:pt x="688731" y="4914900"/>
                  <a:pt x="685969" y="4902916"/>
                  <a:pt x="677008" y="4897315"/>
                </a:cubicBezTo>
                <a:cubicBezTo>
                  <a:pt x="662736" y="4888395"/>
                  <a:pt x="609676" y="4876086"/>
                  <a:pt x="589085" y="4870938"/>
                </a:cubicBezTo>
                <a:cubicBezTo>
                  <a:pt x="536331" y="4876800"/>
                  <a:pt x="482582" y="4876760"/>
                  <a:pt x="430823" y="4888523"/>
                </a:cubicBezTo>
                <a:cubicBezTo>
                  <a:pt x="380709" y="4899913"/>
                  <a:pt x="405051" y="4913994"/>
                  <a:pt x="386862" y="4941277"/>
                </a:cubicBezTo>
                <a:cubicBezTo>
                  <a:pt x="379965" y="4951623"/>
                  <a:pt x="367712" y="4957536"/>
                  <a:pt x="360485" y="4967654"/>
                </a:cubicBezTo>
                <a:cubicBezTo>
                  <a:pt x="321408" y="5022361"/>
                  <a:pt x="370253" y="4989147"/>
                  <a:pt x="307731" y="5020407"/>
                </a:cubicBezTo>
                <a:cubicBezTo>
                  <a:pt x="301869" y="5029199"/>
                  <a:pt x="298938" y="5040922"/>
                  <a:pt x="290146" y="5046784"/>
                </a:cubicBezTo>
                <a:cubicBezTo>
                  <a:pt x="280092" y="5053487"/>
                  <a:pt x="267061" y="5055577"/>
                  <a:pt x="254977" y="5055577"/>
                </a:cubicBezTo>
                <a:cubicBezTo>
                  <a:pt x="216764" y="5055577"/>
                  <a:pt x="178777" y="5049715"/>
                  <a:pt x="140677" y="5046784"/>
                </a:cubicBezTo>
                <a:cubicBezTo>
                  <a:pt x="128954" y="5043853"/>
                  <a:pt x="117592" y="5037992"/>
                  <a:pt x="105508" y="5037992"/>
                </a:cubicBezTo>
                <a:cubicBezTo>
                  <a:pt x="78969" y="5037992"/>
                  <a:pt x="52807" y="5044381"/>
                  <a:pt x="26377" y="5046784"/>
                </a:cubicBezTo>
                <a:cubicBezTo>
                  <a:pt x="20539" y="5047315"/>
                  <a:pt x="14654" y="5046784"/>
                  <a:pt x="8792" y="5046784"/>
                </a:cubicBezTo>
                <a:cubicBezTo>
                  <a:pt x="5861" y="3364523"/>
                  <a:pt x="2931" y="1682261"/>
                  <a:pt x="0" y="0"/>
                </a:cubicBezTo>
                <a:lnTo>
                  <a:pt x="4844562" y="26377"/>
                </a:lnTo>
                <a:close/>
              </a:path>
            </a:pathLst>
          </a:custGeom>
          <a:solidFill>
            <a:srgbClr val="FFC00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pic>
        <p:nvPicPr>
          <p:cNvPr id="4" name="Picture 3">
            <a:extLst>
              <a:ext uri="{FF2B5EF4-FFF2-40B4-BE49-F238E27FC236}">
                <a16:creationId xmlns:a16="http://schemas.microsoft.com/office/drawing/2014/main" id="{7349F895-9757-56B6-8E3C-6FB9928540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7758" y="3381116"/>
            <a:ext cx="386204" cy="358413"/>
          </a:xfrm>
          <a:prstGeom prst="rect">
            <a:avLst/>
          </a:prstGeom>
          <a:noFill/>
        </p:spPr>
      </p:pic>
      <p:pic>
        <p:nvPicPr>
          <p:cNvPr id="5" name="Picture 4">
            <a:extLst>
              <a:ext uri="{FF2B5EF4-FFF2-40B4-BE49-F238E27FC236}">
                <a16:creationId xmlns:a16="http://schemas.microsoft.com/office/drawing/2014/main" id="{26805A77-6172-9EC5-760F-DDB60AE8D9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939" y="4036150"/>
            <a:ext cx="386204" cy="358413"/>
          </a:xfrm>
          <a:prstGeom prst="rect">
            <a:avLst/>
          </a:prstGeom>
          <a:noFill/>
        </p:spPr>
      </p:pic>
      <p:sp>
        <p:nvSpPr>
          <p:cNvPr id="6" name="Rectangle 5">
            <a:extLst>
              <a:ext uri="{FF2B5EF4-FFF2-40B4-BE49-F238E27FC236}">
                <a16:creationId xmlns:a16="http://schemas.microsoft.com/office/drawing/2014/main" id="{E40B07CA-D8E8-D791-47B1-13D4F2AC9A00}"/>
              </a:ext>
            </a:extLst>
          </p:cNvPr>
          <p:cNvSpPr/>
          <p:nvPr/>
        </p:nvSpPr>
        <p:spPr>
          <a:xfrm>
            <a:off x="2317421" y="3719161"/>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a:t>
            </a:r>
            <a:r>
              <a:rPr lang="en-US" sz="800" b="1"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2</a:t>
            </a: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 ХК</a:t>
            </a:r>
          </a:p>
        </p:txBody>
      </p:sp>
      <p:sp>
        <p:nvSpPr>
          <p:cNvPr id="7" name="Rectangle 6">
            <a:extLst>
              <a:ext uri="{FF2B5EF4-FFF2-40B4-BE49-F238E27FC236}">
                <a16:creationId xmlns:a16="http://schemas.microsoft.com/office/drawing/2014/main" id="{69A84BB8-8242-AFDE-321A-09212CE36C4D}"/>
              </a:ext>
            </a:extLst>
          </p:cNvPr>
          <p:cNvSpPr/>
          <p:nvPr/>
        </p:nvSpPr>
        <p:spPr>
          <a:xfrm>
            <a:off x="2053368" y="4344828"/>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a:t>
            </a:r>
            <a:r>
              <a:rPr lang="en-US" sz="800" b="1"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4</a:t>
            </a: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 ХК</a:t>
            </a:r>
          </a:p>
        </p:txBody>
      </p:sp>
      <p:sp>
        <p:nvSpPr>
          <p:cNvPr id="43" name="Freeform: Shape 42">
            <a:extLst>
              <a:ext uri="{FF2B5EF4-FFF2-40B4-BE49-F238E27FC236}">
                <a16:creationId xmlns:a16="http://schemas.microsoft.com/office/drawing/2014/main" id="{74FFEC8D-EBBB-D056-3625-3F44BA7E7E0A}"/>
              </a:ext>
            </a:extLst>
          </p:cNvPr>
          <p:cNvSpPr/>
          <p:nvPr/>
        </p:nvSpPr>
        <p:spPr>
          <a:xfrm>
            <a:off x="2651506" y="2301875"/>
            <a:ext cx="559372" cy="592980"/>
          </a:xfrm>
          <a:custGeom>
            <a:avLst/>
            <a:gdLst>
              <a:gd name="connsiteX0" fmla="*/ 70377 w 531703"/>
              <a:gd name="connsiteY0" fmla="*/ 0 h 592980"/>
              <a:gd name="connsiteX1" fmla="*/ 70377 w 531703"/>
              <a:gd name="connsiteY1" fmla="*/ 0 h 592980"/>
              <a:gd name="connsiteX2" fmla="*/ 35452 w 531703"/>
              <a:gd name="connsiteY2" fmla="*/ 15875 h 592980"/>
              <a:gd name="connsiteX3" fmla="*/ 25927 w 531703"/>
              <a:gd name="connsiteY3" fmla="*/ 34925 h 592980"/>
              <a:gd name="connsiteX4" fmla="*/ 10052 w 531703"/>
              <a:gd name="connsiteY4" fmla="*/ 60325 h 592980"/>
              <a:gd name="connsiteX5" fmla="*/ 6877 w 531703"/>
              <a:gd name="connsiteY5" fmla="*/ 85725 h 592980"/>
              <a:gd name="connsiteX6" fmla="*/ 527 w 531703"/>
              <a:gd name="connsiteY6" fmla="*/ 152400 h 592980"/>
              <a:gd name="connsiteX7" fmla="*/ 13227 w 531703"/>
              <a:gd name="connsiteY7" fmla="*/ 206375 h 592980"/>
              <a:gd name="connsiteX8" fmla="*/ 25927 w 531703"/>
              <a:gd name="connsiteY8" fmla="*/ 209550 h 592980"/>
              <a:gd name="connsiteX9" fmla="*/ 57677 w 531703"/>
              <a:gd name="connsiteY9" fmla="*/ 234950 h 592980"/>
              <a:gd name="connsiteX10" fmla="*/ 73552 w 531703"/>
              <a:gd name="connsiteY10" fmla="*/ 247650 h 592980"/>
              <a:gd name="connsiteX11" fmla="*/ 102127 w 531703"/>
              <a:gd name="connsiteY11" fmla="*/ 269875 h 592980"/>
              <a:gd name="connsiteX12" fmla="*/ 108477 w 531703"/>
              <a:gd name="connsiteY12" fmla="*/ 282575 h 592980"/>
              <a:gd name="connsiteX13" fmla="*/ 111652 w 531703"/>
              <a:gd name="connsiteY13" fmla="*/ 295275 h 592980"/>
              <a:gd name="connsiteX14" fmla="*/ 118002 w 531703"/>
              <a:gd name="connsiteY14" fmla="*/ 425450 h 592980"/>
              <a:gd name="connsiteX15" fmla="*/ 114827 w 531703"/>
              <a:gd name="connsiteY15" fmla="*/ 460375 h 592980"/>
              <a:gd name="connsiteX16" fmla="*/ 111652 w 531703"/>
              <a:gd name="connsiteY16" fmla="*/ 473075 h 592980"/>
              <a:gd name="connsiteX17" fmla="*/ 114827 w 531703"/>
              <a:gd name="connsiteY17" fmla="*/ 530225 h 592980"/>
              <a:gd name="connsiteX18" fmla="*/ 124352 w 531703"/>
              <a:gd name="connsiteY18" fmla="*/ 536575 h 592980"/>
              <a:gd name="connsiteX19" fmla="*/ 143402 w 531703"/>
              <a:gd name="connsiteY19" fmla="*/ 555625 h 592980"/>
              <a:gd name="connsiteX20" fmla="*/ 149752 w 531703"/>
              <a:gd name="connsiteY20" fmla="*/ 568325 h 592980"/>
              <a:gd name="connsiteX21" fmla="*/ 178327 w 531703"/>
              <a:gd name="connsiteY21" fmla="*/ 577850 h 592980"/>
              <a:gd name="connsiteX22" fmla="*/ 187852 w 531703"/>
              <a:gd name="connsiteY22" fmla="*/ 581025 h 592980"/>
              <a:gd name="connsiteX23" fmla="*/ 267227 w 531703"/>
              <a:gd name="connsiteY23" fmla="*/ 584200 h 592980"/>
              <a:gd name="connsiteX24" fmla="*/ 372002 w 531703"/>
              <a:gd name="connsiteY24" fmla="*/ 590550 h 592980"/>
              <a:gd name="connsiteX25" fmla="*/ 422802 w 531703"/>
              <a:gd name="connsiteY25" fmla="*/ 577850 h 592980"/>
              <a:gd name="connsiteX26" fmla="*/ 489477 w 531703"/>
              <a:gd name="connsiteY26" fmla="*/ 523875 h 592980"/>
              <a:gd name="connsiteX27" fmla="*/ 524402 w 531703"/>
              <a:gd name="connsiteY27" fmla="*/ 473075 h 592980"/>
              <a:gd name="connsiteX28" fmla="*/ 521227 w 531703"/>
              <a:gd name="connsiteY28" fmla="*/ 323850 h 592980"/>
              <a:gd name="connsiteX29" fmla="*/ 511702 w 531703"/>
              <a:gd name="connsiteY29" fmla="*/ 304800 h 592980"/>
              <a:gd name="connsiteX30" fmla="*/ 489477 w 531703"/>
              <a:gd name="connsiteY30" fmla="*/ 273050 h 592980"/>
              <a:gd name="connsiteX31" fmla="*/ 470427 w 531703"/>
              <a:gd name="connsiteY31" fmla="*/ 231775 h 592980"/>
              <a:gd name="connsiteX32" fmla="*/ 435502 w 531703"/>
              <a:gd name="connsiteY32" fmla="*/ 203200 h 592980"/>
              <a:gd name="connsiteX33" fmla="*/ 397402 w 531703"/>
              <a:gd name="connsiteY33" fmla="*/ 161925 h 592980"/>
              <a:gd name="connsiteX34" fmla="*/ 391052 w 531703"/>
              <a:gd name="connsiteY34" fmla="*/ 152400 h 592980"/>
              <a:gd name="connsiteX35" fmla="*/ 372002 w 531703"/>
              <a:gd name="connsiteY35" fmla="*/ 98425 h 592980"/>
              <a:gd name="connsiteX36" fmla="*/ 365652 w 531703"/>
              <a:gd name="connsiteY36" fmla="*/ 69850 h 592980"/>
              <a:gd name="connsiteX37" fmla="*/ 359302 w 531703"/>
              <a:gd name="connsiteY37" fmla="*/ 44450 h 592980"/>
              <a:gd name="connsiteX38" fmla="*/ 333902 w 531703"/>
              <a:gd name="connsiteY38" fmla="*/ 28575 h 592980"/>
              <a:gd name="connsiteX39" fmla="*/ 298977 w 531703"/>
              <a:gd name="connsiteY39" fmla="*/ 9525 h 592980"/>
              <a:gd name="connsiteX40" fmla="*/ 273577 w 531703"/>
              <a:gd name="connsiteY40" fmla="*/ 3175 h 592980"/>
              <a:gd name="connsiteX41" fmla="*/ 168802 w 531703"/>
              <a:gd name="connsiteY41" fmla="*/ 6350 h 592980"/>
              <a:gd name="connsiteX42" fmla="*/ 92602 w 531703"/>
              <a:gd name="connsiteY42" fmla="*/ 9525 h 592980"/>
              <a:gd name="connsiteX43" fmla="*/ 70377 w 531703"/>
              <a:gd name="connsiteY43" fmla="*/ 0 h 59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31703" h="592980">
                <a:moveTo>
                  <a:pt x="70377" y="0"/>
                </a:moveTo>
                <a:lnTo>
                  <a:pt x="70377" y="0"/>
                </a:lnTo>
                <a:cubicBezTo>
                  <a:pt x="58735" y="5292"/>
                  <a:pt x="45507" y="7974"/>
                  <a:pt x="35452" y="15875"/>
                </a:cubicBezTo>
                <a:cubicBezTo>
                  <a:pt x="29870" y="20261"/>
                  <a:pt x="29580" y="28837"/>
                  <a:pt x="25927" y="34925"/>
                </a:cubicBezTo>
                <a:cubicBezTo>
                  <a:pt x="1197" y="76141"/>
                  <a:pt x="29828" y="20773"/>
                  <a:pt x="10052" y="60325"/>
                </a:cubicBezTo>
                <a:cubicBezTo>
                  <a:pt x="8994" y="68792"/>
                  <a:pt x="7755" y="77238"/>
                  <a:pt x="6877" y="85725"/>
                </a:cubicBezTo>
                <a:cubicBezTo>
                  <a:pt x="4580" y="107932"/>
                  <a:pt x="527" y="152400"/>
                  <a:pt x="527" y="152400"/>
                </a:cubicBezTo>
                <a:cubicBezTo>
                  <a:pt x="1907" y="171723"/>
                  <a:pt x="-6162" y="195295"/>
                  <a:pt x="13227" y="206375"/>
                </a:cubicBezTo>
                <a:cubicBezTo>
                  <a:pt x="17016" y="208540"/>
                  <a:pt x="21694" y="208492"/>
                  <a:pt x="25927" y="209550"/>
                </a:cubicBezTo>
                <a:cubicBezTo>
                  <a:pt x="76979" y="246016"/>
                  <a:pt x="29299" y="210119"/>
                  <a:pt x="57677" y="234950"/>
                </a:cubicBezTo>
                <a:cubicBezTo>
                  <a:pt x="62777" y="239412"/>
                  <a:pt x="68760" y="242858"/>
                  <a:pt x="73552" y="247650"/>
                </a:cubicBezTo>
                <a:cubicBezTo>
                  <a:pt x="96527" y="270625"/>
                  <a:pt x="66015" y="251819"/>
                  <a:pt x="102127" y="269875"/>
                </a:cubicBezTo>
                <a:cubicBezTo>
                  <a:pt x="104244" y="274108"/>
                  <a:pt x="106815" y="278143"/>
                  <a:pt x="108477" y="282575"/>
                </a:cubicBezTo>
                <a:cubicBezTo>
                  <a:pt x="110009" y="286661"/>
                  <a:pt x="111444" y="290916"/>
                  <a:pt x="111652" y="295275"/>
                </a:cubicBezTo>
                <a:cubicBezTo>
                  <a:pt x="117997" y="428516"/>
                  <a:pt x="101849" y="376990"/>
                  <a:pt x="118002" y="425450"/>
                </a:cubicBezTo>
                <a:cubicBezTo>
                  <a:pt x="116944" y="437092"/>
                  <a:pt x="116372" y="448788"/>
                  <a:pt x="114827" y="460375"/>
                </a:cubicBezTo>
                <a:cubicBezTo>
                  <a:pt x="114250" y="464700"/>
                  <a:pt x="111652" y="468711"/>
                  <a:pt x="111652" y="473075"/>
                </a:cubicBezTo>
                <a:cubicBezTo>
                  <a:pt x="111652" y="492154"/>
                  <a:pt x="111085" y="511516"/>
                  <a:pt x="114827" y="530225"/>
                </a:cubicBezTo>
                <a:cubicBezTo>
                  <a:pt x="115575" y="533967"/>
                  <a:pt x="121654" y="533877"/>
                  <a:pt x="124352" y="536575"/>
                </a:cubicBezTo>
                <a:cubicBezTo>
                  <a:pt x="147981" y="560204"/>
                  <a:pt x="120954" y="540660"/>
                  <a:pt x="143402" y="555625"/>
                </a:cubicBezTo>
                <a:cubicBezTo>
                  <a:pt x="145519" y="559858"/>
                  <a:pt x="146722" y="564689"/>
                  <a:pt x="149752" y="568325"/>
                </a:cubicBezTo>
                <a:cubicBezTo>
                  <a:pt x="157285" y="577364"/>
                  <a:pt x="167911" y="575535"/>
                  <a:pt x="178327" y="577850"/>
                </a:cubicBezTo>
                <a:cubicBezTo>
                  <a:pt x="181594" y="578576"/>
                  <a:pt x="184514" y="580787"/>
                  <a:pt x="187852" y="581025"/>
                </a:cubicBezTo>
                <a:cubicBezTo>
                  <a:pt x="214264" y="582912"/>
                  <a:pt x="240769" y="583142"/>
                  <a:pt x="267227" y="584200"/>
                </a:cubicBezTo>
                <a:cubicBezTo>
                  <a:pt x="305343" y="593729"/>
                  <a:pt x="306369" y="594926"/>
                  <a:pt x="372002" y="590550"/>
                </a:cubicBezTo>
                <a:cubicBezTo>
                  <a:pt x="389418" y="589389"/>
                  <a:pt x="405869" y="582083"/>
                  <a:pt x="422802" y="577850"/>
                </a:cubicBezTo>
                <a:cubicBezTo>
                  <a:pt x="438097" y="566379"/>
                  <a:pt x="481884" y="534315"/>
                  <a:pt x="489477" y="523875"/>
                </a:cubicBezTo>
                <a:cubicBezTo>
                  <a:pt x="518507" y="483959"/>
                  <a:pt x="507471" y="501294"/>
                  <a:pt x="524402" y="473075"/>
                </a:cubicBezTo>
                <a:cubicBezTo>
                  <a:pt x="533622" y="403923"/>
                  <a:pt x="535699" y="415505"/>
                  <a:pt x="521227" y="323850"/>
                </a:cubicBezTo>
                <a:cubicBezTo>
                  <a:pt x="520120" y="316837"/>
                  <a:pt x="515514" y="310790"/>
                  <a:pt x="511702" y="304800"/>
                </a:cubicBezTo>
                <a:cubicBezTo>
                  <a:pt x="493844" y="276737"/>
                  <a:pt x="503675" y="301446"/>
                  <a:pt x="489477" y="273050"/>
                </a:cubicBezTo>
                <a:cubicBezTo>
                  <a:pt x="486194" y="266484"/>
                  <a:pt x="475595" y="238494"/>
                  <a:pt x="470427" y="231775"/>
                </a:cubicBezTo>
                <a:cubicBezTo>
                  <a:pt x="424496" y="172064"/>
                  <a:pt x="466770" y="229658"/>
                  <a:pt x="435502" y="203200"/>
                </a:cubicBezTo>
                <a:cubicBezTo>
                  <a:pt x="417557" y="188016"/>
                  <a:pt x="409363" y="178671"/>
                  <a:pt x="397402" y="161925"/>
                </a:cubicBezTo>
                <a:cubicBezTo>
                  <a:pt x="395184" y="158820"/>
                  <a:pt x="392631" y="155874"/>
                  <a:pt x="391052" y="152400"/>
                </a:cubicBezTo>
                <a:cubicBezTo>
                  <a:pt x="387582" y="144765"/>
                  <a:pt x="373749" y="105415"/>
                  <a:pt x="372002" y="98425"/>
                </a:cubicBezTo>
                <a:cubicBezTo>
                  <a:pt x="361000" y="54415"/>
                  <a:pt x="377744" y="122250"/>
                  <a:pt x="365652" y="69850"/>
                </a:cubicBezTo>
                <a:cubicBezTo>
                  <a:pt x="363690" y="61346"/>
                  <a:pt x="366284" y="49686"/>
                  <a:pt x="359302" y="44450"/>
                </a:cubicBezTo>
                <a:cubicBezTo>
                  <a:pt x="323325" y="17467"/>
                  <a:pt x="368768" y="50366"/>
                  <a:pt x="333902" y="28575"/>
                </a:cubicBezTo>
                <a:cubicBezTo>
                  <a:pt x="312355" y="15108"/>
                  <a:pt x="329720" y="19773"/>
                  <a:pt x="298977" y="9525"/>
                </a:cubicBezTo>
                <a:cubicBezTo>
                  <a:pt x="290698" y="6765"/>
                  <a:pt x="273577" y="3175"/>
                  <a:pt x="273577" y="3175"/>
                </a:cubicBezTo>
                <a:cubicBezTo>
                  <a:pt x="238652" y="4233"/>
                  <a:pt x="203654" y="3861"/>
                  <a:pt x="168802" y="6350"/>
                </a:cubicBezTo>
                <a:cubicBezTo>
                  <a:pt x="76534" y="12941"/>
                  <a:pt x="228495" y="18585"/>
                  <a:pt x="92602" y="9525"/>
                </a:cubicBezTo>
                <a:cubicBezTo>
                  <a:pt x="78209" y="-1270"/>
                  <a:pt x="74081" y="1587"/>
                  <a:pt x="70377" y="0"/>
                </a:cubicBezTo>
                <a:close/>
              </a:path>
            </a:pathLst>
          </a:custGeom>
          <a:solidFill>
            <a:srgbClr val="FFFFFF">
              <a:alpha val="6980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5" name="Freeform: Shape 44">
            <a:extLst>
              <a:ext uri="{FF2B5EF4-FFF2-40B4-BE49-F238E27FC236}">
                <a16:creationId xmlns:a16="http://schemas.microsoft.com/office/drawing/2014/main" id="{06C62F57-BE2A-AEE7-257B-82C860C02FAF}"/>
              </a:ext>
            </a:extLst>
          </p:cNvPr>
          <p:cNvSpPr/>
          <p:nvPr/>
        </p:nvSpPr>
        <p:spPr>
          <a:xfrm>
            <a:off x="5321553" y="2805162"/>
            <a:ext cx="955683" cy="336551"/>
          </a:xfrm>
          <a:custGeom>
            <a:avLst/>
            <a:gdLst>
              <a:gd name="connsiteX0" fmla="*/ 749307 w 955682"/>
              <a:gd name="connsiteY0" fmla="*/ 25400 h 336550"/>
              <a:gd name="connsiteX1" fmla="*/ 749307 w 955682"/>
              <a:gd name="connsiteY1" fmla="*/ 25400 h 336550"/>
              <a:gd name="connsiteX2" fmla="*/ 657232 w 955682"/>
              <a:gd name="connsiteY2" fmla="*/ 12700 h 336550"/>
              <a:gd name="connsiteX3" fmla="*/ 609607 w 955682"/>
              <a:gd name="connsiteY3" fmla="*/ 9525 h 336550"/>
              <a:gd name="connsiteX4" fmla="*/ 419107 w 955682"/>
              <a:gd name="connsiteY4" fmla="*/ 0 h 336550"/>
              <a:gd name="connsiteX5" fmla="*/ 374657 w 955682"/>
              <a:gd name="connsiteY5" fmla="*/ 6350 h 336550"/>
              <a:gd name="connsiteX6" fmla="*/ 339732 w 955682"/>
              <a:gd name="connsiteY6" fmla="*/ 12700 h 336550"/>
              <a:gd name="connsiteX7" fmla="*/ 193682 w 955682"/>
              <a:gd name="connsiteY7" fmla="*/ 19050 h 336550"/>
              <a:gd name="connsiteX8" fmla="*/ 174632 w 955682"/>
              <a:gd name="connsiteY8" fmla="*/ 31750 h 336550"/>
              <a:gd name="connsiteX9" fmla="*/ 152407 w 955682"/>
              <a:gd name="connsiteY9" fmla="*/ 53975 h 336550"/>
              <a:gd name="connsiteX10" fmla="*/ 101607 w 955682"/>
              <a:gd name="connsiteY10" fmla="*/ 76200 h 336550"/>
              <a:gd name="connsiteX11" fmla="*/ 53982 w 955682"/>
              <a:gd name="connsiteY11" fmla="*/ 73025 h 336550"/>
              <a:gd name="connsiteX12" fmla="*/ 19057 w 955682"/>
              <a:gd name="connsiteY12" fmla="*/ 76200 h 336550"/>
              <a:gd name="connsiteX13" fmla="*/ 15882 w 955682"/>
              <a:gd name="connsiteY13" fmla="*/ 88900 h 336550"/>
              <a:gd name="connsiteX14" fmla="*/ 6357 w 955682"/>
              <a:gd name="connsiteY14" fmla="*/ 101600 h 336550"/>
              <a:gd name="connsiteX15" fmla="*/ 7 w 955682"/>
              <a:gd name="connsiteY15" fmla="*/ 142875 h 336550"/>
              <a:gd name="connsiteX16" fmla="*/ 22232 w 955682"/>
              <a:gd name="connsiteY16" fmla="*/ 206375 h 336550"/>
              <a:gd name="connsiteX17" fmla="*/ 34932 w 955682"/>
              <a:gd name="connsiteY17" fmla="*/ 219075 h 336550"/>
              <a:gd name="connsiteX18" fmla="*/ 44457 w 955682"/>
              <a:gd name="connsiteY18" fmla="*/ 231775 h 336550"/>
              <a:gd name="connsiteX19" fmla="*/ 57157 w 955682"/>
              <a:gd name="connsiteY19" fmla="*/ 250825 h 336550"/>
              <a:gd name="connsiteX20" fmla="*/ 69857 w 955682"/>
              <a:gd name="connsiteY20" fmla="*/ 257175 h 336550"/>
              <a:gd name="connsiteX21" fmla="*/ 85732 w 955682"/>
              <a:gd name="connsiteY21" fmla="*/ 269875 h 336550"/>
              <a:gd name="connsiteX22" fmla="*/ 95257 w 955682"/>
              <a:gd name="connsiteY22" fmla="*/ 276225 h 336550"/>
              <a:gd name="connsiteX23" fmla="*/ 104782 w 955682"/>
              <a:gd name="connsiteY23" fmla="*/ 288925 h 336550"/>
              <a:gd name="connsiteX24" fmla="*/ 117482 w 955682"/>
              <a:gd name="connsiteY24" fmla="*/ 298450 h 336550"/>
              <a:gd name="connsiteX25" fmla="*/ 130182 w 955682"/>
              <a:gd name="connsiteY25" fmla="*/ 311150 h 336550"/>
              <a:gd name="connsiteX26" fmla="*/ 152407 w 955682"/>
              <a:gd name="connsiteY26" fmla="*/ 327025 h 336550"/>
              <a:gd name="connsiteX27" fmla="*/ 177807 w 955682"/>
              <a:gd name="connsiteY27" fmla="*/ 336550 h 336550"/>
              <a:gd name="connsiteX28" fmla="*/ 219082 w 955682"/>
              <a:gd name="connsiteY28" fmla="*/ 333375 h 336550"/>
              <a:gd name="connsiteX29" fmla="*/ 228607 w 955682"/>
              <a:gd name="connsiteY29" fmla="*/ 323850 h 336550"/>
              <a:gd name="connsiteX30" fmla="*/ 238132 w 955682"/>
              <a:gd name="connsiteY30" fmla="*/ 320675 h 336550"/>
              <a:gd name="connsiteX31" fmla="*/ 269882 w 955682"/>
              <a:gd name="connsiteY31" fmla="*/ 307975 h 336550"/>
              <a:gd name="connsiteX32" fmla="*/ 279407 w 955682"/>
              <a:gd name="connsiteY32" fmla="*/ 304800 h 336550"/>
              <a:gd name="connsiteX33" fmla="*/ 295282 w 955682"/>
              <a:gd name="connsiteY33" fmla="*/ 295275 h 336550"/>
              <a:gd name="connsiteX34" fmla="*/ 358782 w 955682"/>
              <a:gd name="connsiteY34" fmla="*/ 298450 h 336550"/>
              <a:gd name="connsiteX35" fmla="*/ 396882 w 955682"/>
              <a:gd name="connsiteY35" fmla="*/ 307975 h 336550"/>
              <a:gd name="connsiteX36" fmla="*/ 425457 w 955682"/>
              <a:gd name="connsiteY36" fmla="*/ 314325 h 336550"/>
              <a:gd name="connsiteX37" fmla="*/ 438157 w 955682"/>
              <a:gd name="connsiteY37" fmla="*/ 317500 h 336550"/>
              <a:gd name="connsiteX38" fmla="*/ 479432 w 955682"/>
              <a:gd name="connsiteY38" fmla="*/ 323850 h 336550"/>
              <a:gd name="connsiteX39" fmla="*/ 495307 w 955682"/>
              <a:gd name="connsiteY39" fmla="*/ 327025 h 336550"/>
              <a:gd name="connsiteX40" fmla="*/ 555632 w 955682"/>
              <a:gd name="connsiteY40" fmla="*/ 333375 h 336550"/>
              <a:gd name="connsiteX41" fmla="*/ 603257 w 955682"/>
              <a:gd name="connsiteY41" fmla="*/ 327025 h 336550"/>
              <a:gd name="connsiteX42" fmla="*/ 615957 w 955682"/>
              <a:gd name="connsiteY42" fmla="*/ 320675 h 336550"/>
              <a:gd name="connsiteX43" fmla="*/ 644532 w 955682"/>
              <a:gd name="connsiteY43" fmla="*/ 311150 h 336550"/>
              <a:gd name="connsiteX44" fmla="*/ 666757 w 955682"/>
              <a:gd name="connsiteY44" fmla="*/ 304800 h 336550"/>
              <a:gd name="connsiteX45" fmla="*/ 711207 w 955682"/>
              <a:gd name="connsiteY45" fmla="*/ 301625 h 336550"/>
              <a:gd name="connsiteX46" fmla="*/ 781057 w 955682"/>
              <a:gd name="connsiteY46" fmla="*/ 307975 h 336550"/>
              <a:gd name="connsiteX47" fmla="*/ 800107 w 955682"/>
              <a:gd name="connsiteY47" fmla="*/ 317500 h 336550"/>
              <a:gd name="connsiteX48" fmla="*/ 927107 w 955682"/>
              <a:gd name="connsiteY48" fmla="*/ 307975 h 336550"/>
              <a:gd name="connsiteX49" fmla="*/ 939807 w 955682"/>
              <a:gd name="connsiteY49" fmla="*/ 295275 h 336550"/>
              <a:gd name="connsiteX50" fmla="*/ 952507 w 955682"/>
              <a:gd name="connsiteY50" fmla="*/ 254000 h 336550"/>
              <a:gd name="connsiteX51" fmla="*/ 955682 w 955682"/>
              <a:gd name="connsiteY51" fmla="*/ 206375 h 336550"/>
              <a:gd name="connsiteX52" fmla="*/ 952507 w 955682"/>
              <a:gd name="connsiteY52" fmla="*/ 149225 h 336550"/>
              <a:gd name="connsiteX53" fmla="*/ 949332 w 955682"/>
              <a:gd name="connsiteY53" fmla="*/ 139700 h 336550"/>
              <a:gd name="connsiteX54" fmla="*/ 936632 w 955682"/>
              <a:gd name="connsiteY54" fmla="*/ 111125 h 336550"/>
              <a:gd name="connsiteX55" fmla="*/ 917582 w 955682"/>
              <a:gd name="connsiteY55" fmla="*/ 79375 h 336550"/>
              <a:gd name="connsiteX56" fmla="*/ 911232 w 955682"/>
              <a:gd name="connsiteY56" fmla="*/ 69850 h 336550"/>
              <a:gd name="connsiteX57" fmla="*/ 892182 w 955682"/>
              <a:gd name="connsiteY57" fmla="*/ 60325 h 336550"/>
              <a:gd name="connsiteX58" fmla="*/ 882657 w 955682"/>
              <a:gd name="connsiteY58" fmla="*/ 50800 h 336550"/>
              <a:gd name="connsiteX59" fmla="*/ 873132 w 955682"/>
              <a:gd name="connsiteY59" fmla="*/ 47625 h 336550"/>
              <a:gd name="connsiteX60" fmla="*/ 863607 w 955682"/>
              <a:gd name="connsiteY60" fmla="*/ 41275 h 336550"/>
              <a:gd name="connsiteX61" fmla="*/ 784232 w 955682"/>
              <a:gd name="connsiteY61" fmla="*/ 31750 h 336550"/>
              <a:gd name="connsiteX62" fmla="*/ 749307 w 955682"/>
              <a:gd name="connsiteY62" fmla="*/ 2540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5682" h="336550">
                <a:moveTo>
                  <a:pt x="749307" y="25400"/>
                </a:moveTo>
                <a:lnTo>
                  <a:pt x="749307" y="25400"/>
                </a:lnTo>
                <a:cubicBezTo>
                  <a:pt x="718615" y="21167"/>
                  <a:pt x="688146" y="14761"/>
                  <a:pt x="657232" y="12700"/>
                </a:cubicBezTo>
                <a:lnTo>
                  <a:pt x="609607" y="9525"/>
                </a:lnTo>
                <a:cubicBezTo>
                  <a:pt x="407482" y="-416"/>
                  <a:pt x="524732" y="7545"/>
                  <a:pt x="419107" y="0"/>
                </a:cubicBezTo>
                <a:cubicBezTo>
                  <a:pt x="390166" y="7235"/>
                  <a:pt x="425186" y="-868"/>
                  <a:pt x="374657" y="6350"/>
                </a:cubicBezTo>
                <a:cubicBezTo>
                  <a:pt x="362943" y="8023"/>
                  <a:pt x="351497" y="11439"/>
                  <a:pt x="339732" y="12700"/>
                </a:cubicBezTo>
                <a:cubicBezTo>
                  <a:pt x="311381" y="15738"/>
                  <a:pt x="207870" y="18561"/>
                  <a:pt x="193682" y="19050"/>
                </a:cubicBezTo>
                <a:cubicBezTo>
                  <a:pt x="187332" y="23283"/>
                  <a:pt x="180028" y="26354"/>
                  <a:pt x="174632" y="31750"/>
                </a:cubicBezTo>
                <a:lnTo>
                  <a:pt x="152407" y="53975"/>
                </a:lnTo>
                <a:cubicBezTo>
                  <a:pt x="142503" y="103495"/>
                  <a:pt x="157428" y="83899"/>
                  <a:pt x="101607" y="76200"/>
                </a:cubicBezTo>
                <a:cubicBezTo>
                  <a:pt x="85846" y="74026"/>
                  <a:pt x="69857" y="74083"/>
                  <a:pt x="53982" y="73025"/>
                </a:cubicBezTo>
                <a:cubicBezTo>
                  <a:pt x="42340" y="74083"/>
                  <a:pt x="29847" y="71704"/>
                  <a:pt x="19057" y="76200"/>
                </a:cubicBezTo>
                <a:cubicBezTo>
                  <a:pt x="15029" y="77878"/>
                  <a:pt x="17833" y="84997"/>
                  <a:pt x="15882" y="88900"/>
                </a:cubicBezTo>
                <a:cubicBezTo>
                  <a:pt x="13515" y="93633"/>
                  <a:pt x="9532" y="97367"/>
                  <a:pt x="6357" y="101600"/>
                </a:cubicBezTo>
                <a:cubicBezTo>
                  <a:pt x="5679" y="105667"/>
                  <a:pt x="-241" y="140275"/>
                  <a:pt x="7" y="142875"/>
                </a:cubicBezTo>
                <a:cubicBezTo>
                  <a:pt x="2983" y="174126"/>
                  <a:pt x="5230" y="185123"/>
                  <a:pt x="22232" y="206375"/>
                </a:cubicBezTo>
                <a:cubicBezTo>
                  <a:pt x="25972" y="211050"/>
                  <a:pt x="30990" y="214569"/>
                  <a:pt x="34932" y="219075"/>
                </a:cubicBezTo>
                <a:cubicBezTo>
                  <a:pt x="38417" y="223057"/>
                  <a:pt x="41422" y="227440"/>
                  <a:pt x="44457" y="231775"/>
                </a:cubicBezTo>
                <a:cubicBezTo>
                  <a:pt x="48834" y="238027"/>
                  <a:pt x="51761" y="245429"/>
                  <a:pt x="57157" y="250825"/>
                </a:cubicBezTo>
                <a:cubicBezTo>
                  <a:pt x="60504" y="254172"/>
                  <a:pt x="65919" y="254550"/>
                  <a:pt x="69857" y="257175"/>
                </a:cubicBezTo>
                <a:cubicBezTo>
                  <a:pt x="75496" y="260934"/>
                  <a:pt x="80311" y="265809"/>
                  <a:pt x="85732" y="269875"/>
                </a:cubicBezTo>
                <a:cubicBezTo>
                  <a:pt x="88785" y="272165"/>
                  <a:pt x="92559" y="273527"/>
                  <a:pt x="95257" y="276225"/>
                </a:cubicBezTo>
                <a:cubicBezTo>
                  <a:pt x="98999" y="279967"/>
                  <a:pt x="101040" y="285183"/>
                  <a:pt x="104782" y="288925"/>
                </a:cubicBezTo>
                <a:cubicBezTo>
                  <a:pt x="108524" y="292667"/>
                  <a:pt x="113500" y="294965"/>
                  <a:pt x="117482" y="298450"/>
                </a:cubicBezTo>
                <a:cubicBezTo>
                  <a:pt x="121988" y="302392"/>
                  <a:pt x="125676" y="307208"/>
                  <a:pt x="130182" y="311150"/>
                </a:cubicBezTo>
                <a:cubicBezTo>
                  <a:pt x="132100" y="312828"/>
                  <a:pt x="148456" y="325049"/>
                  <a:pt x="152407" y="327025"/>
                </a:cubicBezTo>
                <a:cubicBezTo>
                  <a:pt x="160000" y="330821"/>
                  <a:pt x="169563" y="333802"/>
                  <a:pt x="177807" y="336550"/>
                </a:cubicBezTo>
                <a:cubicBezTo>
                  <a:pt x="191565" y="335492"/>
                  <a:pt x="205695" y="336722"/>
                  <a:pt x="219082" y="333375"/>
                </a:cubicBezTo>
                <a:cubicBezTo>
                  <a:pt x="223438" y="332286"/>
                  <a:pt x="224871" y="326341"/>
                  <a:pt x="228607" y="323850"/>
                </a:cubicBezTo>
                <a:cubicBezTo>
                  <a:pt x="231392" y="321994"/>
                  <a:pt x="235008" y="321876"/>
                  <a:pt x="238132" y="320675"/>
                </a:cubicBezTo>
                <a:cubicBezTo>
                  <a:pt x="248771" y="316583"/>
                  <a:pt x="259068" y="311580"/>
                  <a:pt x="269882" y="307975"/>
                </a:cubicBezTo>
                <a:cubicBezTo>
                  <a:pt x="273057" y="306917"/>
                  <a:pt x="276414" y="306297"/>
                  <a:pt x="279407" y="304800"/>
                </a:cubicBezTo>
                <a:cubicBezTo>
                  <a:pt x="284927" y="302040"/>
                  <a:pt x="289990" y="298450"/>
                  <a:pt x="295282" y="295275"/>
                </a:cubicBezTo>
                <a:cubicBezTo>
                  <a:pt x="316449" y="296333"/>
                  <a:pt x="337656" y="296760"/>
                  <a:pt x="358782" y="298450"/>
                </a:cubicBezTo>
                <a:cubicBezTo>
                  <a:pt x="369707" y="299324"/>
                  <a:pt x="387322" y="305585"/>
                  <a:pt x="396882" y="307975"/>
                </a:cubicBezTo>
                <a:cubicBezTo>
                  <a:pt x="406348" y="310342"/>
                  <a:pt x="415950" y="312131"/>
                  <a:pt x="425457" y="314325"/>
                </a:cubicBezTo>
                <a:cubicBezTo>
                  <a:pt x="429709" y="315306"/>
                  <a:pt x="433860" y="316742"/>
                  <a:pt x="438157" y="317500"/>
                </a:cubicBezTo>
                <a:cubicBezTo>
                  <a:pt x="451865" y="319919"/>
                  <a:pt x="465701" y="321562"/>
                  <a:pt x="479432" y="323850"/>
                </a:cubicBezTo>
                <a:cubicBezTo>
                  <a:pt x="484755" y="324737"/>
                  <a:pt x="489952" y="326356"/>
                  <a:pt x="495307" y="327025"/>
                </a:cubicBezTo>
                <a:cubicBezTo>
                  <a:pt x="515370" y="329533"/>
                  <a:pt x="535524" y="331258"/>
                  <a:pt x="555632" y="333375"/>
                </a:cubicBezTo>
                <a:cubicBezTo>
                  <a:pt x="563126" y="332626"/>
                  <a:pt x="591984" y="330783"/>
                  <a:pt x="603257" y="327025"/>
                </a:cubicBezTo>
                <a:cubicBezTo>
                  <a:pt x="607747" y="325528"/>
                  <a:pt x="611632" y="322597"/>
                  <a:pt x="615957" y="320675"/>
                </a:cubicBezTo>
                <a:cubicBezTo>
                  <a:pt x="635661" y="311918"/>
                  <a:pt x="626473" y="316310"/>
                  <a:pt x="644532" y="311150"/>
                </a:cubicBezTo>
                <a:cubicBezTo>
                  <a:pt x="652195" y="308961"/>
                  <a:pt x="658636" y="305702"/>
                  <a:pt x="666757" y="304800"/>
                </a:cubicBezTo>
                <a:cubicBezTo>
                  <a:pt x="681521" y="303160"/>
                  <a:pt x="696390" y="302683"/>
                  <a:pt x="711207" y="301625"/>
                </a:cubicBezTo>
                <a:cubicBezTo>
                  <a:pt x="726029" y="302405"/>
                  <a:pt x="760548" y="298860"/>
                  <a:pt x="781057" y="307975"/>
                </a:cubicBezTo>
                <a:cubicBezTo>
                  <a:pt x="787545" y="310858"/>
                  <a:pt x="793757" y="314325"/>
                  <a:pt x="800107" y="317500"/>
                </a:cubicBezTo>
                <a:cubicBezTo>
                  <a:pt x="822184" y="316903"/>
                  <a:pt x="894653" y="335793"/>
                  <a:pt x="927107" y="307975"/>
                </a:cubicBezTo>
                <a:cubicBezTo>
                  <a:pt x="931653" y="304079"/>
                  <a:pt x="935574" y="299508"/>
                  <a:pt x="939807" y="295275"/>
                </a:cubicBezTo>
                <a:cubicBezTo>
                  <a:pt x="950712" y="262560"/>
                  <a:pt x="946897" y="276440"/>
                  <a:pt x="952507" y="254000"/>
                </a:cubicBezTo>
                <a:cubicBezTo>
                  <a:pt x="953565" y="238125"/>
                  <a:pt x="955682" y="222285"/>
                  <a:pt x="955682" y="206375"/>
                </a:cubicBezTo>
                <a:cubicBezTo>
                  <a:pt x="955682" y="187296"/>
                  <a:pt x="954316" y="168218"/>
                  <a:pt x="952507" y="149225"/>
                </a:cubicBezTo>
                <a:cubicBezTo>
                  <a:pt x="952190" y="145893"/>
                  <a:pt x="950507" y="142834"/>
                  <a:pt x="949332" y="139700"/>
                </a:cubicBezTo>
                <a:cubicBezTo>
                  <a:pt x="938038" y="109583"/>
                  <a:pt x="948177" y="137101"/>
                  <a:pt x="936632" y="111125"/>
                </a:cubicBezTo>
                <a:cubicBezTo>
                  <a:pt x="924104" y="82937"/>
                  <a:pt x="938196" y="106860"/>
                  <a:pt x="917582" y="79375"/>
                </a:cubicBezTo>
                <a:cubicBezTo>
                  <a:pt x="915292" y="76322"/>
                  <a:pt x="913930" y="72548"/>
                  <a:pt x="911232" y="69850"/>
                </a:cubicBezTo>
                <a:cubicBezTo>
                  <a:pt x="905077" y="63695"/>
                  <a:pt x="899929" y="62907"/>
                  <a:pt x="892182" y="60325"/>
                </a:cubicBezTo>
                <a:cubicBezTo>
                  <a:pt x="889007" y="57150"/>
                  <a:pt x="886393" y="53291"/>
                  <a:pt x="882657" y="50800"/>
                </a:cubicBezTo>
                <a:cubicBezTo>
                  <a:pt x="879872" y="48944"/>
                  <a:pt x="876125" y="49122"/>
                  <a:pt x="873132" y="47625"/>
                </a:cubicBezTo>
                <a:cubicBezTo>
                  <a:pt x="869719" y="45918"/>
                  <a:pt x="867321" y="42149"/>
                  <a:pt x="863607" y="41275"/>
                </a:cubicBezTo>
                <a:cubicBezTo>
                  <a:pt x="843451" y="36532"/>
                  <a:pt x="806050" y="33733"/>
                  <a:pt x="784232" y="31750"/>
                </a:cubicBezTo>
                <a:cubicBezTo>
                  <a:pt x="754624" y="25170"/>
                  <a:pt x="755128" y="26458"/>
                  <a:pt x="749307" y="25400"/>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1" name="Freeform: Shape 100">
            <a:extLst>
              <a:ext uri="{FF2B5EF4-FFF2-40B4-BE49-F238E27FC236}">
                <a16:creationId xmlns:a16="http://schemas.microsoft.com/office/drawing/2014/main" id="{09C13F53-E7DE-E804-05DD-C25802752DB4}"/>
              </a:ext>
            </a:extLst>
          </p:cNvPr>
          <p:cNvSpPr/>
          <p:nvPr/>
        </p:nvSpPr>
        <p:spPr>
          <a:xfrm>
            <a:off x="3519489" y="2662238"/>
            <a:ext cx="1095575" cy="423863"/>
          </a:xfrm>
          <a:custGeom>
            <a:avLst/>
            <a:gdLst>
              <a:gd name="connsiteX0" fmla="*/ 261937 w 1095574"/>
              <a:gd name="connsiteY0" fmla="*/ 47625 h 423862"/>
              <a:gd name="connsiteX1" fmla="*/ 261937 w 1095574"/>
              <a:gd name="connsiteY1" fmla="*/ 47625 h 423862"/>
              <a:gd name="connsiteX2" fmla="*/ 214312 w 1095574"/>
              <a:gd name="connsiteY2" fmla="*/ 57150 h 423862"/>
              <a:gd name="connsiteX3" fmla="*/ 200025 w 1095574"/>
              <a:gd name="connsiteY3" fmla="*/ 61912 h 423862"/>
              <a:gd name="connsiteX4" fmla="*/ 166687 w 1095574"/>
              <a:gd name="connsiteY4" fmla="*/ 76200 h 423862"/>
              <a:gd name="connsiteX5" fmla="*/ 147637 w 1095574"/>
              <a:gd name="connsiteY5" fmla="*/ 95250 h 423862"/>
              <a:gd name="connsiteX6" fmla="*/ 119062 w 1095574"/>
              <a:gd name="connsiteY6" fmla="*/ 133350 h 423862"/>
              <a:gd name="connsiteX7" fmla="*/ 104775 w 1095574"/>
              <a:gd name="connsiteY7" fmla="*/ 147637 h 423862"/>
              <a:gd name="connsiteX8" fmla="*/ 38100 w 1095574"/>
              <a:gd name="connsiteY8" fmla="*/ 152400 h 423862"/>
              <a:gd name="connsiteX9" fmla="*/ 23812 w 1095574"/>
              <a:gd name="connsiteY9" fmla="*/ 157162 h 423862"/>
              <a:gd name="connsiteX10" fmla="*/ 0 w 1095574"/>
              <a:gd name="connsiteY10" fmla="*/ 190500 h 423862"/>
              <a:gd name="connsiteX11" fmla="*/ 4762 w 1095574"/>
              <a:gd name="connsiteY11" fmla="*/ 242887 h 423862"/>
              <a:gd name="connsiteX12" fmla="*/ 14287 w 1095574"/>
              <a:gd name="connsiteY12" fmla="*/ 257175 h 423862"/>
              <a:gd name="connsiteX13" fmla="*/ 19050 w 1095574"/>
              <a:gd name="connsiteY13" fmla="*/ 271462 h 423862"/>
              <a:gd name="connsiteX14" fmla="*/ 19050 w 1095574"/>
              <a:gd name="connsiteY14" fmla="*/ 381000 h 423862"/>
              <a:gd name="connsiteX15" fmla="*/ 38100 w 1095574"/>
              <a:gd name="connsiteY15" fmla="*/ 414337 h 423862"/>
              <a:gd name="connsiteX16" fmla="*/ 71437 w 1095574"/>
              <a:gd name="connsiteY16" fmla="*/ 423862 h 423862"/>
              <a:gd name="connsiteX17" fmla="*/ 161925 w 1095574"/>
              <a:gd name="connsiteY17" fmla="*/ 419100 h 423862"/>
              <a:gd name="connsiteX18" fmla="*/ 209550 w 1095574"/>
              <a:gd name="connsiteY18" fmla="*/ 409575 h 423862"/>
              <a:gd name="connsiteX19" fmla="*/ 223837 w 1095574"/>
              <a:gd name="connsiteY19" fmla="*/ 404812 h 423862"/>
              <a:gd name="connsiteX20" fmla="*/ 328612 w 1095574"/>
              <a:gd name="connsiteY20" fmla="*/ 390525 h 423862"/>
              <a:gd name="connsiteX21" fmla="*/ 371475 w 1095574"/>
              <a:gd name="connsiteY21" fmla="*/ 381000 h 423862"/>
              <a:gd name="connsiteX22" fmla="*/ 457200 w 1095574"/>
              <a:gd name="connsiteY22" fmla="*/ 371475 h 423862"/>
              <a:gd name="connsiteX23" fmla="*/ 552450 w 1095574"/>
              <a:gd name="connsiteY23" fmla="*/ 357187 h 423862"/>
              <a:gd name="connsiteX24" fmla="*/ 666750 w 1095574"/>
              <a:gd name="connsiteY24" fmla="*/ 333375 h 423862"/>
              <a:gd name="connsiteX25" fmla="*/ 842962 w 1095574"/>
              <a:gd name="connsiteY25" fmla="*/ 328612 h 423862"/>
              <a:gd name="connsiteX26" fmla="*/ 890587 w 1095574"/>
              <a:gd name="connsiteY26" fmla="*/ 300037 h 423862"/>
              <a:gd name="connsiteX27" fmla="*/ 909637 w 1095574"/>
              <a:gd name="connsiteY27" fmla="*/ 295275 h 423862"/>
              <a:gd name="connsiteX28" fmla="*/ 933450 w 1095574"/>
              <a:gd name="connsiteY28" fmla="*/ 285750 h 423862"/>
              <a:gd name="connsiteX29" fmla="*/ 1019175 w 1095574"/>
              <a:gd name="connsiteY29" fmla="*/ 276225 h 423862"/>
              <a:gd name="connsiteX30" fmla="*/ 1052512 w 1095574"/>
              <a:gd name="connsiteY30" fmla="*/ 266700 h 423862"/>
              <a:gd name="connsiteX31" fmla="*/ 1066800 w 1095574"/>
              <a:gd name="connsiteY31" fmla="*/ 257175 h 423862"/>
              <a:gd name="connsiteX32" fmla="*/ 1071562 w 1095574"/>
              <a:gd name="connsiteY32" fmla="*/ 238125 h 423862"/>
              <a:gd name="connsiteX33" fmla="*/ 1076325 w 1095574"/>
              <a:gd name="connsiteY33" fmla="*/ 223837 h 423862"/>
              <a:gd name="connsiteX34" fmla="*/ 1066800 w 1095574"/>
              <a:gd name="connsiteY34" fmla="*/ 9525 h 423862"/>
              <a:gd name="connsiteX35" fmla="*/ 1052512 w 1095574"/>
              <a:gd name="connsiteY35" fmla="*/ 0 h 423862"/>
              <a:gd name="connsiteX36" fmla="*/ 890587 w 1095574"/>
              <a:gd name="connsiteY36" fmla="*/ 9525 h 423862"/>
              <a:gd name="connsiteX37" fmla="*/ 819150 w 1095574"/>
              <a:gd name="connsiteY37" fmla="*/ 14287 h 423862"/>
              <a:gd name="connsiteX38" fmla="*/ 771525 w 1095574"/>
              <a:gd name="connsiteY38" fmla="*/ 23812 h 423862"/>
              <a:gd name="connsiteX39" fmla="*/ 638175 w 1095574"/>
              <a:gd name="connsiteY39" fmla="*/ 28575 h 423862"/>
              <a:gd name="connsiteX40" fmla="*/ 261937 w 1095574"/>
              <a:gd name="connsiteY40" fmla="*/ 47625 h 42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5574" h="423862">
                <a:moveTo>
                  <a:pt x="261937" y="47625"/>
                </a:moveTo>
                <a:lnTo>
                  <a:pt x="261937" y="47625"/>
                </a:lnTo>
                <a:cubicBezTo>
                  <a:pt x="246062" y="50800"/>
                  <a:pt x="230087" y="53510"/>
                  <a:pt x="214312" y="57150"/>
                </a:cubicBezTo>
                <a:cubicBezTo>
                  <a:pt x="209421" y="58279"/>
                  <a:pt x="204515" y="59667"/>
                  <a:pt x="200025" y="61912"/>
                </a:cubicBezTo>
                <a:cubicBezTo>
                  <a:pt x="167133" y="78358"/>
                  <a:pt x="206336" y="66287"/>
                  <a:pt x="166687" y="76200"/>
                </a:cubicBezTo>
                <a:cubicBezTo>
                  <a:pt x="160337" y="82550"/>
                  <a:pt x="153386" y="88351"/>
                  <a:pt x="147637" y="95250"/>
                </a:cubicBezTo>
                <a:cubicBezTo>
                  <a:pt x="137474" y="107446"/>
                  <a:pt x="130287" y="122125"/>
                  <a:pt x="119062" y="133350"/>
                </a:cubicBezTo>
                <a:cubicBezTo>
                  <a:pt x="114300" y="138112"/>
                  <a:pt x="111331" y="146094"/>
                  <a:pt x="104775" y="147637"/>
                </a:cubicBezTo>
                <a:cubicBezTo>
                  <a:pt x="83086" y="152740"/>
                  <a:pt x="60325" y="150812"/>
                  <a:pt x="38100" y="152400"/>
                </a:cubicBezTo>
                <a:cubicBezTo>
                  <a:pt x="33337" y="153987"/>
                  <a:pt x="27989" y="154377"/>
                  <a:pt x="23812" y="157162"/>
                </a:cubicBezTo>
                <a:cubicBezTo>
                  <a:pt x="9333" y="166815"/>
                  <a:pt x="7448" y="175604"/>
                  <a:pt x="0" y="190500"/>
                </a:cubicBezTo>
                <a:cubicBezTo>
                  <a:pt x="1587" y="207962"/>
                  <a:pt x="1088" y="225742"/>
                  <a:pt x="4762" y="242887"/>
                </a:cubicBezTo>
                <a:cubicBezTo>
                  <a:pt x="5961" y="248484"/>
                  <a:pt x="11727" y="252055"/>
                  <a:pt x="14287" y="257175"/>
                </a:cubicBezTo>
                <a:cubicBezTo>
                  <a:pt x="16532" y="261665"/>
                  <a:pt x="17462" y="266700"/>
                  <a:pt x="19050" y="271462"/>
                </a:cubicBezTo>
                <a:cubicBezTo>
                  <a:pt x="15329" y="316108"/>
                  <a:pt x="10264" y="337073"/>
                  <a:pt x="19050" y="381000"/>
                </a:cubicBezTo>
                <a:cubicBezTo>
                  <a:pt x="19429" y="382895"/>
                  <a:pt x="34074" y="412100"/>
                  <a:pt x="38100" y="414337"/>
                </a:cubicBezTo>
                <a:cubicBezTo>
                  <a:pt x="48203" y="419950"/>
                  <a:pt x="60325" y="420687"/>
                  <a:pt x="71437" y="423862"/>
                </a:cubicBezTo>
                <a:cubicBezTo>
                  <a:pt x="101600" y="422275"/>
                  <a:pt x="131817" y="421509"/>
                  <a:pt x="161925" y="419100"/>
                </a:cubicBezTo>
                <a:cubicBezTo>
                  <a:pt x="174910" y="418061"/>
                  <a:pt x="196075" y="413425"/>
                  <a:pt x="209550" y="409575"/>
                </a:cubicBezTo>
                <a:cubicBezTo>
                  <a:pt x="214377" y="408196"/>
                  <a:pt x="218903" y="405737"/>
                  <a:pt x="223837" y="404812"/>
                </a:cubicBezTo>
                <a:cubicBezTo>
                  <a:pt x="266422" y="396827"/>
                  <a:pt x="288085" y="395028"/>
                  <a:pt x="328612" y="390525"/>
                </a:cubicBezTo>
                <a:cubicBezTo>
                  <a:pt x="342900" y="387350"/>
                  <a:pt x="356973" y="382978"/>
                  <a:pt x="371475" y="381000"/>
                </a:cubicBezTo>
                <a:cubicBezTo>
                  <a:pt x="506853" y="362539"/>
                  <a:pt x="387515" y="385410"/>
                  <a:pt x="457200" y="371475"/>
                </a:cubicBezTo>
                <a:cubicBezTo>
                  <a:pt x="505143" y="347503"/>
                  <a:pt x="447188" y="373381"/>
                  <a:pt x="552450" y="357187"/>
                </a:cubicBezTo>
                <a:cubicBezTo>
                  <a:pt x="673659" y="338539"/>
                  <a:pt x="513121" y="342412"/>
                  <a:pt x="666750" y="333375"/>
                </a:cubicBezTo>
                <a:cubicBezTo>
                  <a:pt x="725407" y="329924"/>
                  <a:pt x="784225" y="330200"/>
                  <a:pt x="842962" y="328612"/>
                </a:cubicBezTo>
                <a:cubicBezTo>
                  <a:pt x="881154" y="315883"/>
                  <a:pt x="823384" y="336694"/>
                  <a:pt x="890587" y="300037"/>
                </a:cubicBezTo>
                <a:cubicBezTo>
                  <a:pt x="896333" y="296903"/>
                  <a:pt x="903427" y="297345"/>
                  <a:pt x="909637" y="295275"/>
                </a:cubicBezTo>
                <a:cubicBezTo>
                  <a:pt x="917747" y="292572"/>
                  <a:pt x="925027" y="287215"/>
                  <a:pt x="933450" y="285750"/>
                </a:cubicBezTo>
                <a:cubicBezTo>
                  <a:pt x="961776" y="280824"/>
                  <a:pt x="1019175" y="276225"/>
                  <a:pt x="1019175" y="276225"/>
                </a:cubicBezTo>
                <a:cubicBezTo>
                  <a:pt x="1025274" y="274700"/>
                  <a:pt x="1045683" y="270115"/>
                  <a:pt x="1052512" y="266700"/>
                </a:cubicBezTo>
                <a:cubicBezTo>
                  <a:pt x="1057632" y="264140"/>
                  <a:pt x="1062037" y="260350"/>
                  <a:pt x="1066800" y="257175"/>
                </a:cubicBezTo>
                <a:cubicBezTo>
                  <a:pt x="1068387" y="250825"/>
                  <a:pt x="1069764" y="244419"/>
                  <a:pt x="1071562" y="238125"/>
                </a:cubicBezTo>
                <a:cubicBezTo>
                  <a:pt x="1072941" y="233298"/>
                  <a:pt x="1076430" y="228856"/>
                  <a:pt x="1076325" y="223837"/>
                </a:cubicBezTo>
                <a:cubicBezTo>
                  <a:pt x="1074836" y="152345"/>
                  <a:pt x="1126299" y="49189"/>
                  <a:pt x="1066800" y="9525"/>
                </a:cubicBezTo>
                <a:lnTo>
                  <a:pt x="1052512" y="0"/>
                </a:lnTo>
                <a:lnTo>
                  <a:pt x="890587" y="9525"/>
                </a:lnTo>
                <a:cubicBezTo>
                  <a:pt x="866766" y="10983"/>
                  <a:pt x="842845" y="11444"/>
                  <a:pt x="819150" y="14287"/>
                </a:cubicBezTo>
                <a:cubicBezTo>
                  <a:pt x="803076" y="16216"/>
                  <a:pt x="787664" y="22538"/>
                  <a:pt x="771525" y="23812"/>
                </a:cubicBezTo>
                <a:cubicBezTo>
                  <a:pt x="727185" y="27313"/>
                  <a:pt x="682634" y="27280"/>
                  <a:pt x="638175" y="28575"/>
                </a:cubicBezTo>
                <a:cubicBezTo>
                  <a:pt x="515948" y="32135"/>
                  <a:pt x="324643" y="44450"/>
                  <a:pt x="261937" y="47625"/>
                </a:cubicBezTo>
                <a:close/>
              </a:path>
            </a:pathLst>
          </a:custGeom>
          <a:solidFill>
            <a:srgbClr val="FFFFFF">
              <a:alpha val="6980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3" name="Freeform: Shape 102">
            <a:extLst>
              <a:ext uri="{FF2B5EF4-FFF2-40B4-BE49-F238E27FC236}">
                <a16:creationId xmlns:a16="http://schemas.microsoft.com/office/drawing/2014/main" id="{A3949799-6A0D-8420-7381-A93B05D51696}"/>
              </a:ext>
            </a:extLst>
          </p:cNvPr>
          <p:cNvSpPr/>
          <p:nvPr/>
        </p:nvSpPr>
        <p:spPr>
          <a:xfrm>
            <a:off x="5448205" y="2014537"/>
            <a:ext cx="673991" cy="614803"/>
          </a:xfrm>
          <a:custGeom>
            <a:avLst/>
            <a:gdLst>
              <a:gd name="connsiteX0" fmla="*/ 83440 w 673990"/>
              <a:gd name="connsiteY0" fmla="*/ 614362 h 614802"/>
              <a:gd name="connsiteX1" fmla="*/ 83440 w 673990"/>
              <a:gd name="connsiteY1" fmla="*/ 614362 h 614802"/>
              <a:gd name="connsiteX2" fmla="*/ 204884 w 673990"/>
              <a:gd name="connsiteY2" fmla="*/ 611981 h 614802"/>
              <a:gd name="connsiteX3" fmla="*/ 381096 w 673990"/>
              <a:gd name="connsiteY3" fmla="*/ 611981 h 614802"/>
              <a:gd name="connsiteX4" fmla="*/ 388240 w 673990"/>
              <a:gd name="connsiteY4" fmla="*/ 609600 h 614802"/>
              <a:gd name="connsiteX5" fmla="*/ 419196 w 673990"/>
              <a:gd name="connsiteY5" fmla="*/ 604837 h 614802"/>
              <a:gd name="connsiteX6" fmla="*/ 435865 w 673990"/>
              <a:gd name="connsiteY6" fmla="*/ 600075 h 614802"/>
              <a:gd name="connsiteX7" fmla="*/ 443009 w 673990"/>
              <a:gd name="connsiteY7" fmla="*/ 597693 h 614802"/>
              <a:gd name="connsiteX8" fmla="*/ 462059 w 673990"/>
              <a:gd name="connsiteY8" fmla="*/ 595312 h 614802"/>
              <a:gd name="connsiteX9" fmla="*/ 485871 w 673990"/>
              <a:gd name="connsiteY9" fmla="*/ 590550 h 614802"/>
              <a:gd name="connsiteX10" fmla="*/ 585884 w 673990"/>
              <a:gd name="connsiteY10" fmla="*/ 588168 h 614802"/>
              <a:gd name="connsiteX11" fmla="*/ 602552 w 673990"/>
              <a:gd name="connsiteY11" fmla="*/ 585787 h 614802"/>
              <a:gd name="connsiteX12" fmla="*/ 621602 w 673990"/>
              <a:gd name="connsiteY12" fmla="*/ 583406 h 614802"/>
              <a:gd name="connsiteX13" fmla="*/ 631127 w 673990"/>
              <a:gd name="connsiteY13" fmla="*/ 581025 h 614802"/>
              <a:gd name="connsiteX14" fmla="*/ 657321 w 673990"/>
              <a:gd name="connsiteY14" fmla="*/ 578643 h 614802"/>
              <a:gd name="connsiteX15" fmla="*/ 673990 w 673990"/>
              <a:gd name="connsiteY15" fmla="*/ 557212 h 614802"/>
              <a:gd name="connsiteX16" fmla="*/ 669227 w 673990"/>
              <a:gd name="connsiteY16" fmla="*/ 528637 h 614802"/>
              <a:gd name="connsiteX17" fmla="*/ 664465 w 673990"/>
              <a:gd name="connsiteY17" fmla="*/ 497681 h 614802"/>
              <a:gd name="connsiteX18" fmla="*/ 654940 w 673990"/>
              <a:gd name="connsiteY18" fmla="*/ 447675 h 614802"/>
              <a:gd name="connsiteX19" fmla="*/ 647796 w 673990"/>
              <a:gd name="connsiteY19" fmla="*/ 395287 h 614802"/>
              <a:gd name="connsiteX20" fmla="*/ 600171 w 673990"/>
              <a:gd name="connsiteY20" fmla="*/ 371475 h 614802"/>
              <a:gd name="connsiteX21" fmla="*/ 619221 w 673990"/>
              <a:gd name="connsiteY21" fmla="*/ 354806 h 614802"/>
              <a:gd name="connsiteX22" fmla="*/ 623984 w 673990"/>
              <a:gd name="connsiteY22" fmla="*/ 335756 h 614802"/>
              <a:gd name="connsiteX23" fmla="*/ 628746 w 673990"/>
              <a:gd name="connsiteY23" fmla="*/ 328612 h 614802"/>
              <a:gd name="connsiteX24" fmla="*/ 628746 w 673990"/>
              <a:gd name="connsiteY24" fmla="*/ 285750 h 614802"/>
              <a:gd name="connsiteX25" fmla="*/ 612077 w 673990"/>
              <a:gd name="connsiteY25" fmla="*/ 273843 h 614802"/>
              <a:gd name="connsiteX26" fmla="*/ 600171 w 673990"/>
              <a:gd name="connsiteY26" fmla="*/ 254793 h 614802"/>
              <a:gd name="connsiteX27" fmla="*/ 593027 w 673990"/>
              <a:gd name="connsiteY27" fmla="*/ 238125 h 614802"/>
              <a:gd name="connsiteX28" fmla="*/ 585884 w 673990"/>
              <a:gd name="connsiteY28" fmla="*/ 230981 h 614802"/>
              <a:gd name="connsiteX29" fmla="*/ 526352 w 673990"/>
              <a:gd name="connsiteY29" fmla="*/ 130968 h 614802"/>
              <a:gd name="connsiteX30" fmla="*/ 519209 w 673990"/>
              <a:gd name="connsiteY30" fmla="*/ 114300 h 614802"/>
              <a:gd name="connsiteX31" fmla="*/ 512065 w 673990"/>
              <a:gd name="connsiteY31" fmla="*/ 102393 h 614802"/>
              <a:gd name="connsiteX32" fmla="*/ 502540 w 673990"/>
              <a:gd name="connsiteY32" fmla="*/ 85725 h 614802"/>
              <a:gd name="connsiteX33" fmla="*/ 471584 w 673990"/>
              <a:gd name="connsiteY33" fmla="*/ 66675 h 614802"/>
              <a:gd name="connsiteX34" fmla="*/ 459677 w 673990"/>
              <a:gd name="connsiteY34" fmla="*/ 57150 h 614802"/>
              <a:gd name="connsiteX35" fmla="*/ 440627 w 673990"/>
              <a:gd name="connsiteY35" fmla="*/ 47625 h 614802"/>
              <a:gd name="connsiteX36" fmla="*/ 419196 w 673990"/>
              <a:gd name="connsiteY36" fmla="*/ 33337 h 614802"/>
              <a:gd name="connsiteX37" fmla="*/ 407290 w 673990"/>
              <a:gd name="connsiteY37" fmla="*/ 26193 h 614802"/>
              <a:gd name="connsiteX38" fmla="*/ 388240 w 673990"/>
              <a:gd name="connsiteY38" fmla="*/ 23812 h 614802"/>
              <a:gd name="connsiteX39" fmla="*/ 366809 w 673990"/>
              <a:gd name="connsiteY39" fmla="*/ 16668 h 614802"/>
              <a:gd name="connsiteX40" fmla="*/ 354902 w 673990"/>
              <a:gd name="connsiteY40" fmla="*/ 11906 h 614802"/>
              <a:gd name="connsiteX41" fmla="*/ 304896 w 673990"/>
              <a:gd name="connsiteY41" fmla="*/ 7143 h 614802"/>
              <a:gd name="connsiteX42" fmla="*/ 245365 w 673990"/>
              <a:gd name="connsiteY42" fmla="*/ 0 h 614802"/>
              <a:gd name="connsiteX43" fmla="*/ 171546 w 673990"/>
              <a:gd name="connsiteY43" fmla="*/ 2381 h 614802"/>
              <a:gd name="connsiteX44" fmla="*/ 152496 w 673990"/>
              <a:gd name="connsiteY44" fmla="*/ 9525 h 614802"/>
              <a:gd name="connsiteX45" fmla="*/ 140590 w 673990"/>
              <a:gd name="connsiteY45" fmla="*/ 14287 h 614802"/>
              <a:gd name="connsiteX46" fmla="*/ 116777 w 673990"/>
              <a:gd name="connsiteY46" fmla="*/ 23812 h 614802"/>
              <a:gd name="connsiteX47" fmla="*/ 107252 w 673990"/>
              <a:gd name="connsiteY47" fmla="*/ 28575 h 614802"/>
              <a:gd name="connsiteX48" fmla="*/ 83440 w 673990"/>
              <a:gd name="connsiteY48" fmla="*/ 38100 h 614802"/>
              <a:gd name="connsiteX49" fmla="*/ 73915 w 673990"/>
              <a:gd name="connsiteY49" fmla="*/ 45243 h 614802"/>
              <a:gd name="connsiteX50" fmla="*/ 66771 w 673990"/>
              <a:gd name="connsiteY50" fmla="*/ 50006 h 614802"/>
              <a:gd name="connsiteX51" fmla="*/ 59627 w 673990"/>
              <a:gd name="connsiteY51" fmla="*/ 57150 h 614802"/>
              <a:gd name="connsiteX52" fmla="*/ 47721 w 673990"/>
              <a:gd name="connsiteY52" fmla="*/ 64293 h 614802"/>
              <a:gd name="connsiteX53" fmla="*/ 23909 w 673990"/>
              <a:gd name="connsiteY53" fmla="*/ 92868 h 614802"/>
              <a:gd name="connsiteX54" fmla="*/ 14384 w 673990"/>
              <a:gd name="connsiteY54" fmla="*/ 102393 h 614802"/>
              <a:gd name="connsiteX55" fmla="*/ 4859 w 673990"/>
              <a:gd name="connsiteY55" fmla="*/ 128587 h 614802"/>
              <a:gd name="connsiteX56" fmla="*/ 96 w 673990"/>
              <a:gd name="connsiteY56" fmla="*/ 173831 h 614802"/>
              <a:gd name="connsiteX57" fmla="*/ 7240 w 673990"/>
              <a:gd name="connsiteY57" fmla="*/ 326231 h 614802"/>
              <a:gd name="connsiteX58" fmla="*/ 14384 w 673990"/>
              <a:gd name="connsiteY58" fmla="*/ 345281 h 614802"/>
              <a:gd name="connsiteX59" fmla="*/ 26290 w 673990"/>
              <a:gd name="connsiteY59" fmla="*/ 404812 h 614802"/>
              <a:gd name="connsiteX60" fmla="*/ 35815 w 673990"/>
              <a:gd name="connsiteY60" fmla="*/ 438150 h 614802"/>
              <a:gd name="connsiteX61" fmla="*/ 40577 w 673990"/>
              <a:gd name="connsiteY61" fmla="*/ 492918 h 614802"/>
              <a:gd name="connsiteX62" fmla="*/ 45340 w 673990"/>
              <a:gd name="connsiteY62" fmla="*/ 516731 h 614802"/>
              <a:gd name="connsiteX63" fmla="*/ 47721 w 673990"/>
              <a:gd name="connsiteY63" fmla="*/ 576262 h 614802"/>
              <a:gd name="connsiteX64" fmla="*/ 50102 w 673990"/>
              <a:gd name="connsiteY64" fmla="*/ 588168 h 614802"/>
              <a:gd name="connsiteX65" fmla="*/ 59627 w 673990"/>
              <a:gd name="connsiteY65" fmla="*/ 611981 h 614802"/>
              <a:gd name="connsiteX66" fmla="*/ 83440 w 673990"/>
              <a:gd name="connsiteY66" fmla="*/ 614362 h 6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73990" h="614802">
                <a:moveTo>
                  <a:pt x="83440" y="614362"/>
                </a:moveTo>
                <a:lnTo>
                  <a:pt x="83440" y="614362"/>
                </a:lnTo>
                <a:lnTo>
                  <a:pt x="204884" y="611981"/>
                </a:lnTo>
                <a:cubicBezTo>
                  <a:pt x="439833" y="611981"/>
                  <a:pt x="146147" y="618330"/>
                  <a:pt x="381096" y="611981"/>
                </a:cubicBezTo>
                <a:cubicBezTo>
                  <a:pt x="383477" y="611187"/>
                  <a:pt x="385805" y="610209"/>
                  <a:pt x="388240" y="609600"/>
                </a:cubicBezTo>
                <a:cubicBezTo>
                  <a:pt x="399157" y="606870"/>
                  <a:pt x="407616" y="606284"/>
                  <a:pt x="419196" y="604837"/>
                </a:cubicBezTo>
                <a:lnTo>
                  <a:pt x="435865" y="600075"/>
                </a:lnTo>
                <a:cubicBezTo>
                  <a:pt x="438269" y="599354"/>
                  <a:pt x="440539" y="598142"/>
                  <a:pt x="443009" y="597693"/>
                </a:cubicBezTo>
                <a:cubicBezTo>
                  <a:pt x="449305" y="596548"/>
                  <a:pt x="455747" y="596364"/>
                  <a:pt x="462059" y="595312"/>
                </a:cubicBezTo>
                <a:cubicBezTo>
                  <a:pt x="470043" y="593981"/>
                  <a:pt x="477790" y="591016"/>
                  <a:pt x="485871" y="590550"/>
                </a:cubicBezTo>
                <a:cubicBezTo>
                  <a:pt x="519163" y="588629"/>
                  <a:pt x="552546" y="588962"/>
                  <a:pt x="585884" y="588168"/>
                </a:cubicBezTo>
                <a:lnTo>
                  <a:pt x="602552" y="585787"/>
                </a:lnTo>
                <a:cubicBezTo>
                  <a:pt x="608895" y="584941"/>
                  <a:pt x="615290" y="584458"/>
                  <a:pt x="621602" y="583406"/>
                </a:cubicBezTo>
                <a:cubicBezTo>
                  <a:pt x="624830" y="582868"/>
                  <a:pt x="627883" y="581458"/>
                  <a:pt x="631127" y="581025"/>
                </a:cubicBezTo>
                <a:cubicBezTo>
                  <a:pt x="639817" y="579866"/>
                  <a:pt x="648590" y="579437"/>
                  <a:pt x="657321" y="578643"/>
                </a:cubicBezTo>
                <a:cubicBezTo>
                  <a:pt x="674977" y="566873"/>
                  <a:pt x="670487" y="574731"/>
                  <a:pt x="673990" y="557212"/>
                </a:cubicBezTo>
                <a:cubicBezTo>
                  <a:pt x="666587" y="497984"/>
                  <a:pt x="675522" y="563257"/>
                  <a:pt x="669227" y="528637"/>
                </a:cubicBezTo>
                <a:cubicBezTo>
                  <a:pt x="666792" y="515245"/>
                  <a:pt x="667228" y="510574"/>
                  <a:pt x="664465" y="497681"/>
                </a:cubicBezTo>
                <a:cubicBezTo>
                  <a:pt x="657648" y="465869"/>
                  <a:pt x="659935" y="489302"/>
                  <a:pt x="654940" y="447675"/>
                </a:cubicBezTo>
                <a:cubicBezTo>
                  <a:pt x="654697" y="445646"/>
                  <a:pt x="652054" y="399158"/>
                  <a:pt x="647796" y="395287"/>
                </a:cubicBezTo>
                <a:cubicBezTo>
                  <a:pt x="634663" y="383348"/>
                  <a:pt x="616046" y="379412"/>
                  <a:pt x="600171" y="371475"/>
                </a:cubicBezTo>
                <a:cubicBezTo>
                  <a:pt x="589745" y="340192"/>
                  <a:pt x="595406" y="372667"/>
                  <a:pt x="619221" y="354806"/>
                </a:cubicBezTo>
                <a:cubicBezTo>
                  <a:pt x="624457" y="350879"/>
                  <a:pt x="621747" y="341907"/>
                  <a:pt x="623984" y="335756"/>
                </a:cubicBezTo>
                <a:cubicBezTo>
                  <a:pt x="624962" y="333066"/>
                  <a:pt x="627159" y="330993"/>
                  <a:pt x="628746" y="328612"/>
                </a:cubicBezTo>
                <a:cubicBezTo>
                  <a:pt x="632921" y="311910"/>
                  <a:pt x="634450" y="309991"/>
                  <a:pt x="628746" y="285750"/>
                </a:cubicBezTo>
                <a:cubicBezTo>
                  <a:pt x="627459" y="280280"/>
                  <a:pt x="615795" y="275702"/>
                  <a:pt x="612077" y="273843"/>
                </a:cubicBezTo>
                <a:cubicBezTo>
                  <a:pt x="608298" y="268175"/>
                  <a:pt x="603044" y="260539"/>
                  <a:pt x="600171" y="254793"/>
                </a:cubicBezTo>
                <a:cubicBezTo>
                  <a:pt x="594987" y="244426"/>
                  <a:pt x="601289" y="249692"/>
                  <a:pt x="593027" y="238125"/>
                </a:cubicBezTo>
                <a:cubicBezTo>
                  <a:pt x="591070" y="235385"/>
                  <a:pt x="588265" y="233362"/>
                  <a:pt x="585884" y="230981"/>
                </a:cubicBezTo>
                <a:cubicBezTo>
                  <a:pt x="567547" y="185143"/>
                  <a:pt x="589284" y="237469"/>
                  <a:pt x="526352" y="130968"/>
                </a:cubicBezTo>
                <a:cubicBezTo>
                  <a:pt x="523277" y="125764"/>
                  <a:pt x="521912" y="119707"/>
                  <a:pt x="519209" y="114300"/>
                </a:cubicBezTo>
                <a:cubicBezTo>
                  <a:pt x="517139" y="110160"/>
                  <a:pt x="514313" y="106439"/>
                  <a:pt x="512065" y="102393"/>
                </a:cubicBezTo>
                <a:cubicBezTo>
                  <a:pt x="505091" y="89841"/>
                  <a:pt x="510021" y="96199"/>
                  <a:pt x="502540" y="85725"/>
                </a:cubicBezTo>
                <a:cubicBezTo>
                  <a:pt x="489247" y="67115"/>
                  <a:pt x="501277" y="82511"/>
                  <a:pt x="471584" y="66675"/>
                </a:cubicBezTo>
                <a:cubicBezTo>
                  <a:pt x="467099" y="64283"/>
                  <a:pt x="464006" y="59814"/>
                  <a:pt x="459677" y="57150"/>
                </a:cubicBezTo>
                <a:cubicBezTo>
                  <a:pt x="453631" y="53429"/>
                  <a:pt x="440627" y="47625"/>
                  <a:pt x="440627" y="47625"/>
                </a:cubicBezTo>
                <a:cubicBezTo>
                  <a:pt x="424702" y="31700"/>
                  <a:pt x="438486" y="42983"/>
                  <a:pt x="419196" y="33337"/>
                </a:cubicBezTo>
                <a:cubicBezTo>
                  <a:pt x="415056" y="31267"/>
                  <a:pt x="411714" y="27554"/>
                  <a:pt x="407290" y="26193"/>
                </a:cubicBezTo>
                <a:cubicBezTo>
                  <a:pt x="401174" y="24311"/>
                  <a:pt x="394590" y="24606"/>
                  <a:pt x="388240" y="23812"/>
                </a:cubicBezTo>
                <a:cubicBezTo>
                  <a:pt x="350986" y="8912"/>
                  <a:pt x="397563" y="26919"/>
                  <a:pt x="366809" y="16668"/>
                </a:cubicBezTo>
                <a:cubicBezTo>
                  <a:pt x="362754" y="15316"/>
                  <a:pt x="359118" y="12609"/>
                  <a:pt x="354902" y="11906"/>
                </a:cubicBezTo>
                <a:cubicBezTo>
                  <a:pt x="298945" y="2581"/>
                  <a:pt x="345729" y="14799"/>
                  <a:pt x="304896" y="7143"/>
                </a:cubicBezTo>
                <a:cubicBezTo>
                  <a:pt x="257120" y="-1815"/>
                  <a:pt x="324622" y="4662"/>
                  <a:pt x="245365" y="0"/>
                </a:cubicBezTo>
                <a:cubicBezTo>
                  <a:pt x="220759" y="794"/>
                  <a:pt x="196125" y="977"/>
                  <a:pt x="171546" y="2381"/>
                </a:cubicBezTo>
                <a:cubicBezTo>
                  <a:pt x="163386" y="2847"/>
                  <a:pt x="159732" y="6309"/>
                  <a:pt x="152496" y="9525"/>
                </a:cubicBezTo>
                <a:cubicBezTo>
                  <a:pt x="148590" y="11261"/>
                  <a:pt x="144481" y="12518"/>
                  <a:pt x="140590" y="14287"/>
                </a:cubicBezTo>
                <a:cubicBezTo>
                  <a:pt x="119548" y="23851"/>
                  <a:pt x="133820" y="19552"/>
                  <a:pt x="116777" y="23812"/>
                </a:cubicBezTo>
                <a:cubicBezTo>
                  <a:pt x="113602" y="25400"/>
                  <a:pt x="110548" y="27257"/>
                  <a:pt x="107252" y="28575"/>
                </a:cubicBezTo>
                <a:cubicBezTo>
                  <a:pt x="95369" y="33328"/>
                  <a:pt x="93373" y="31892"/>
                  <a:pt x="83440" y="38100"/>
                </a:cubicBezTo>
                <a:cubicBezTo>
                  <a:pt x="80075" y="40203"/>
                  <a:pt x="77144" y="42936"/>
                  <a:pt x="73915" y="45243"/>
                </a:cubicBezTo>
                <a:cubicBezTo>
                  <a:pt x="71586" y="46907"/>
                  <a:pt x="68970" y="48174"/>
                  <a:pt x="66771" y="50006"/>
                </a:cubicBezTo>
                <a:cubicBezTo>
                  <a:pt x="64184" y="52162"/>
                  <a:pt x="62321" y="55129"/>
                  <a:pt x="59627" y="57150"/>
                </a:cubicBezTo>
                <a:cubicBezTo>
                  <a:pt x="55924" y="59927"/>
                  <a:pt x="51424" y="61516"/>
                  <a:pt x="47721" y="64293"/>
                </a:cubicBezTo>
                <a:cubicBezTo>
                  <a:pt x="39753" y="70269"/>
                  <a:pt x="27663" y="89114"/>
                  <a:pt x="23909" y="92868"/>
                </a:cubicBezTo>
                <a:lnTo>
                  <a:pt x="14384" y="102393"/>
                </a:lnTo>
                <a:cubicBezTo>
                  <a:pt x="11921" y="108551"/>
                  <a:pt x="6083" y="122469"/>
                  <a:pt x="4859" y="128587"/>
                </a:cubicBezTo>
                <a:cubicBezTo>
                  <a:pt x="4204" y="131863"/>
                  <a:pt x="298" y="171815"/>
                  <a:pt x="96" y="173831"/>
                </a:cubicBezTo>
                <a:cubicBezTo>
                  <a:pt x="610" y="199519"/>
                  <a:pt x="-2546" y="283176"/>
                  <a:pt x="7240" y="326231"/>
                </a:cubicBezTo>
                <a:cubicBezTo>
                  <a:pt x="8743" y="332844"/>
                  <a:pt x="12003" y="338931"/>
                  <a:pt x="14384" y="345281"/>
                </a:cubicBezTo>
                <a:cubicBezTo>
                  <a:pt x="16944" y="358936"/>
                  <a:pt x="22083" y="388685"/>
                  <a:pt x="26290" y="404812"/>
                </a:cubicBezTo>
                <a:cubicBezTo>
                  <a:pt x="29207" y="415995"/>
                  <a:pt x="35815" y="438150"/>
                  <a:pt x="35815" y="438150"/>
                </a:cubicBezTo>
                <a:cubicBezTo>
                  <a:pt x="36479" y="446778"/>
                  <a:pt x="38962" y="482149"/>
                  <a:pt x="40577" y="492918"/>
                </a:cubicBezTo>
                <a:cubicBezTo>
                  <a:pt x="41778" y="500923"/>
                  <a:pt x="45340" y="516731"/>
                  <a:pt x="45340" y="516731"/>
                </a:cubicBezTo>
                <a:cubicBezTo>
                  <a:pt x="46134" y="536575"/>
                  <a:pt x="46400" y="556446"/>
                  <a:pt x="47721" y="576262"/>
                </a:cubicBezTo>
                <a:cubicBezTo>
                  <a:pt x="47990" y="580300"/>
                  <a:pt x="48822" y="584328"/>
                  <a:pt x="50102" y="588168"/>
                </a:cubicBezTo>
                <a:cubicBezTo>
                  <a:pt x="52805" y="596278"/>
                  <a:pt x="59627" y="603432"/>
                  <a:pt x="59627" y="611981"/>
                </a:cubicBezTo>
                <a:lnTo>
                  <a:pt x="83440" y="614362"/>
                </a:ln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4" name="Freeform: Shape 103">
            <a:extLst>
              <a:ext uri="{FF2B5EF4-FFF2-40B4-BE49-F238E27FC236}">
                <a16:creationId xmlns:a16="http://schemas.microsoft.com/office/drawing/2014/main" id="{661AC852-9072-E1C3-2261-8AC524FE8338}"/>
              </a:ext>
            </a:extLst>
          </p:cNvPr>
          <p:cNvSpPr/>
          <p:nvPr/>
        </p:nvSpPr>
        <p:spPr>
          <a:xfrm>
            <a:off x="4583907" y="2112169"/>
            <a:ext cx="874392" cy="528219"/>
          </a:xfrm>
          <a:custGeom>
            <a:avLst/>
            <a:gdLst>
              <a:gd name="connsiteX0" fmla="*/ 4763 w 874392"/>
              <a:gd name="connsiteY0" fmla="*/ 509587 h 528219"/>
              <a:gd name="connsiteX1" fmla="*/ 4763 w 874392"/>
              <a:gd name="connsiteY1" fmla="*/ 509587 h 528219"/>
              <a:gd name="connsiteX2" fmla="*/ 2382 w 874392"/>
              <a:gd name="connsiteY2" fmla="*/ 485775 h 528219"/>
              <a:gd name="connsiteX3" fmla="*/ 0 w 874392"/>
              <a:gd name="connsiteY3" fmla="*/ 478631 h 528219"/>
              <a:gd name="connsiteX4" fmla="*/ 2382 w 874392"/>
              <a:gd name="connsiteY4" fmla="*/ 433387 h 528219"/>
              <a:gd name="connsiteX5" fmla="*/ 7144 w 874392"/>
              <a:gd name="connsiteY5" fmla="*/ 409575 h 528219"/>
              <a:gd name="connsiteX6" fmla="*/ 16669 w 874392"/>
              <a:gd name="connsiteY6" fmla="*/ 392906 h 528219"/>
              <a:gd name="connsiteX7" fmla="*/ 30957 w 874392"/>
              <a:gd name="connsiteY7" fmla="*/ 378619 h 528219"/>
              <a:gd name="connsiteX8" fmla="*/ 47625 w 874392"/>
              <a:gd name="connsiteY8" fmla="*/ 352425 h 528219"/>
              <a:gd name="connsiteX9" fmla="*/ 57150 w 874392"/>
              <a:gd name="connsiteY9" fmla="*/ 350044 h 528219"/>
              <a:gd name="connsiteX10" fmla="*/ 85725 w 874392"/>
              <a:gd name="connsiteY10" fmla="*/ 338137 h 528219"/>
              <a:gd name="connsiteX11" fmla="*/ 109538 w 874392"/>
              <a:gd name="connsiteY11" fmla="*/ 328612 h 528219"/>
              <a:gd name="connsiteX12" fmla="*/ 121444 w 874392"/>
              <a:gd name="connsiteY12" fmla="*/ 326231 h 528219"/>
              <a:gd name="connsiteX13" fmla="*/ 133350 w 874392"/>
              <a:gd name="connsiteY13" fmla="*/ 321469 h 528219"/>
              <a:gd name="connsiteX14" fmla="*/ 154782 w 874392"/>
              <a:gd name="connsiteY14" fmla="*/ 319087 h 528219"/>
              <a:gd name="connsiteX15" fmla="*/ 176213 w 874392"/>
              <a:gd name="connsiteY15" fmla="*/ 307181 h 528219"/>
              <a:gd name="connsiteX16" fmla="*/ 183357 w 874392"/>
              <a:gd name="connsiteY16" fmla="*/ 304800 h 528219"/>
              <a:gd name="connsiteX17" fmla="*/ 204788 w 874392"/>
              <a:gd name="connsiteY17" fmla="*/ 295275 h 528219"/>
              <a:gd name="connsiteX18" fmla="*/ 228600 w 874392"/>
              <a:gd name="connsiteY18" fmla="*/ 280987 h 528219"/>
              <a:gd name="connsiteX19" fmla="*/ 238125 w 874392"/>
              <a:gd name="connsiteY19" fmla="*/ 276225 h 528219"/>
              <a:gd name="connsiteX20" fmla="*/ 250032 w 874392"/>
              <a:gd name="connsiteY20" fmla="*/ 269081 h 528219"/>
              <a:gd name="connsiteX21" fmla="*/ 259557 w 874392"/>
              <a:gd name="connsiteY21" fmla="*/ 266700 h 528219"/>
              <a:gd name="connsiteX22" fmla="*/ 276225 w 874392"/>
              <a:gd name="connsiteY22" fmla="*/ 257175 h 528219"/>
              <a:gd name="connsiteX23" fmla="*/ 295275 w 874392"/>
              <a:gd name="connsiteY23" fmla="*/ 250031 h 528219"/>
              <a:gd name="connsiteX24" fmla="*/ 304800 w 874392"/>
              <a:gd name="connsiteY24" fmla="*/ 235744 h 528219"/>
              <a:gd name="connsiteX25" fmla="*/ 316707 w 874392"/>
              <a:gd name="connsiteY25" fmla="*/ 216694 h 528219"/>
              <a:gd name="connsiteX26" fmla="*/ 323850 w 874392"/>
              <a:gd name="connsiteY26" fmla="*/ 178594 h 528219"/>
              <a:gd name="connsiteX27" fmla="*/ 330994 w 874392"/>
              <a:gd name="connsiteY27" fmla="*/ 157162 h 528219"/>
              <a:gd name="connsiteX28" fmla="*/ 340519 w 874392"/>
              <a:gd name="connsiteY28" fmla="*/ 135731 h 528219"/>
              <a:gd name="connsiteX29" fmla="*/ 347663 w 874392"/>
              <a:gd name="connsiteY29" fmla="*/ 90487 h 528219"/>
              <a:gd name="connsiteX30" fmla="*/ 350044 w 874392"/>
              <a:gd name="connsiteY30" fmla="*/ 83344 h 528219"/>
              <a:gd name="connsiteX31" fmla="*/ 357188 w 874392"/>
              <a:gd name="connsiteY31" fmla="*/ 76200 h 528219"/>
              <a:gd name="connsiteX32" fmla="*/ 364332 w 874392"/>
              <a:gd name="connsiteY32" fmla="*/ 64294 h 528219"/>
              <a:gd name="connsiteX33" fmla="*/ 376238 w 874392"/>
              <a:gd name="connsiteY33" fmla="*/ 40481 h 528219"/>
              <a:gd name="connsiteX34" fmla="*/ 385763 w 874392"/>
              <a:gd name="connsiteY34" fmla="*/ 30956 h 528219"/>
              <a:gd name="connsiteX35" fmla="*/ 395288 w 874392"/>
              <a:gd name="connsiteY35" fmla="*/ 16669 h 528219"/>
              <a:gd name="connsiteX36" fmla="*/ 416719 w 874392"/>
              <a:gd name="connsiteY36" fmla="*/ 2381 h 528219"/>
              <a:gd name="connsiteX37" fmla="*/ 423863 w 874392"/>
              <a:gd name="connsiteY37" fmla="*/ 0 h 528219"/>
              <a:gd name="connsiteX38" fmla="*/ 533400 w 874392"/>
              <a:gd name="connsiteY38" fmla="*/ 4762 h 528219"/>
              <a:gd name="connsiteX39" fmla="*/ 538163 w 874392"/>
              <a:gd name="connsiteY39" fmla="*/ 14287 h 528219"/>
              <a:gd name="connsiteX40" fmla="*/ 545307 w 874392"/>
              <a:gd name="connsiteY40" fmla="*/ 30956 h 528219"/>
              <a:gd name="connsiteX41" fmla="*/ 550069 w 874392"/>
              <a:gd name="connsiteY41" fmla="*/ 38100 h 528219"/>
              <a:gd name="connsiteX42" fmla="*/ 554832 w 874392"/>
              <a:gd name="connsiteY42" fmla="*/ 50006 h 528219"/>
              <a:gd name="connsiteX43" fmla="*/ 559594 w 874392"/>
              <a:gd name="connsiteY43" fmla="*/ 57150 h 528219"/>
              <a:gd name="connsiteX44" fmla="*/ 564357 w 874392"/>
              <a:gd name="connsiteY44" fmla="*/ 66675 h 528219"/>
              <a:gd name="connsiteX45" fmla="*/ 569119 w 874392"/>
              <a:gd name="connsiteY45" fmla="*/ 73819 h 528219"/>
              <a:gd name="connsiteX46" fmla="*/ 573882 w 874392"/>
              <a:gd name="connsiteY46" fmla="*/ 83344 h 528219"/>
              <a:gd name="connsiteX47" fmla="*/ 652463 w 874392"/>
              <a:gd name="connsiteY47" fmla="*/ 107156 h 528219"/>
              <a:gd name="connsiteX48" fmla="*/ 731044 w 874392"/>
              <a:gd name="connsiteY48" fmla="*/ 119062 h 528219"/>
              <a:gd name="connsiteX49" fmla="*/ 750094 w 874392"/>
              <a:gd name="connsiteY49" fmla="*/ 123825 h 528219"/>
              <a:gd name="connsiteX50" fmla="*/ 838200 w 874392"/>
              <a:gd name="connsiteY50" fmla="*/ 130969 h 528219"/>
              <a:gd name="connsiteX51" fmla="*/ 850107 w 874392"/>
              <a:gd name="connsiteY51" fmla="*/ 292894 h 528219"/>
              <a:gd name="connsiteX52" fmla="*/ 854869 w 874392"/>
              <a:gd name="connsiteY52" fmla="*/ 321469 h 528219"/>
              <a:gd name="connsiteX53" fmla="*/ 862013 w 874392"/>
              <a:gd name="connsiteY53" fmla="*/ 361950 h 528219"/>
              <a:gd name="connsiteX54" fmla="*/ 864394 w 874392"/>
              <a:gd name="connsiteY54" fmla="*/ 388144 h 528219"/>
              <a:gd name="connsiteX55" fmla="*/ 869157 w 874392"/>
              <a:gd name="connsiteY55" fmla="*/ 411956 h 528219"/>
              <a:gd name="connsiteX56" fmla="*/ 871538 w 874392"/>
              <a:gd name="connsiteY56" fmla="*/ 431006 h 528219"/>
              <a:gd name="connsiteX57" fmla="*/ 871538 w 874392"/>
              <a:gd name="connsiteY57" fmla="*/ 526256 h 528219"/>
              <a:gd name="connsiteX58" fmla="*/ 854869 w 874392"/>
              <a:gd name="connsiteY58" fmla="*/ 523875 h 528219"/>
              <a:gd name="connsiteX59" fmla="*/ 833438 w 874392"/>
              <a:gd name="connsiteY59" fmla="*/ 516731 h 528219"/>
              <a:gd name="connsiteX60" fmla="*/ 726282 w 874392"/>
              <a:gd name="connsiteY60" fmla="*/ 511969 h 528219"/>
              <a:gd name="connsiteX61" fmla="*/ 557213 w 874392"/>
              <a:gd name="connsiteY61" fmla="*/ 511969 h 528219"/>
              <a:gd name="connsiteX62" fmla="*/ 504825 w 874392"/>
              <a:gd name="connsiteY62" fmla="*/ 509587 h 528219"/>
              <a:gd name="connsiteX63" fmla="*/ 483394 w 874392"/>
              <a:gd name="connsiteY63" fmla="*/ 504825 h 528219"/>
              <a:gd name="connsiteX64" fmla="*/ 454819 w 874392"/>
              <a:gd name="connsiteY64" fmla="*/ 502444 h 528219"/>
              <a:gd name="connsiteX65" fmla="*/ 435769 w 874392"/>
              <a:gd name="connsiteY65" fmla="*/ 500062 h 528219"/>
              <a:gd name="connsiteX66" fmla="*/ 421482 w 874392"/>
              <a:gd name="connsiteY66" fmla="*/ 495300 h 528219"/>
              <a:gd name="connsiteX67" fmla="*/ 361950 w 874392"/>
              <a:gd name="connsiteY67" fmla="*/ 490537 h 528219"/>
              <a:gd name="connsiteX68" fmla="*/ 311944 w 874392"/>
              <a:gd name="connsiteY68" fmla="*/ 483394 h 528219"/>
              <a:gd name="connsiteX69" fmla="*/ 214313 w 874392"/>
              <a:gd name="connsiteY69" fmla="*/ 488156 h 528219"/>
              <a:gd name="connsiteX70" fmla="*/ 195263 w 874392"/>
              <a:gd name="connsiteY70" fmla="*/ 495300 h 528219"/>
              <a:gd name="connsiteX71" fmla="*/ 183357 w 874392"/>
              <a:gd name="connsiteY71" fmla="*/ 497681 h 528219"/>
              <a:gd name="connsiteX72" fmla="*/ 173832 w 874392"/>
              <a:gd name="connsiteY72" fmla="*/ 500062 h 528219"/>
              <a:gd name="connsiteX73" fmla="*/ 159544 w 874392"/>
              <a:gd name="connsiteY73" fmla="*/ 504825 h 528219"/>
              <a:gd name="connsiteX74" fmla="*/ 138113 w 874392"/>
              <a:gd name="connsiteY74" fmla="*/ 507206 h 528219"/>
              <a:gd name="connsiteX75" fmla="*/ 109538 w 874392"/>
              <a:gd name="connsiteY75" fmla="*/ 511969 h 528219"/>
              <a:gd name="connsiteX76" fmla="*/ 78582 w 874392"/>
              <a:gd name="connsiteY76" fmla="*/ 514350 h 528219"/>
              <a:gd name="connsiteX77" fmla="*/ 57150 w 874392"/>
              <a:gd name="connsiteY77" fmla="*/ 521494 h 528219"/>
              <a:gd name="connsiteX78" fmla="*/ 4763 w 874392"/>
              <a:gd name="connsiteY78" fmla="*/ 509587 h 52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74392" h="528219">
                <a:moveTo>
                  <a:pt x="4763" y="509587"/>
                </a:moveTo>
                <a:lnTo>
                  <a:pt x="4763" y="509587"/>
                </a:lnTo>
                <a:cubicBezTo>
                  <a:pt x="3969" y="501650"/>
                  <a:pt x="3595" y="493659"/>
                  <a:pt x="2382" y="485775"/>
                </a:cubicBezTo>
                <a:cubicBezTo>
                  <a:pt x="2000" y="483294"/>
                  <a:pt x="0" y="481141"/>
                  <a:pt x="0" y="478631"/>
                </a:cubicBezTo>
                <a:cubicBezTo>
                  <a:pt x="0" y="463529"/>
                  <a:pt x="1224" y="448445"/>
                  <a:pt x="2382" y="433387"/>
                </a:cubicBezTo>
                <a:cubicBezTo>
                  <a:pt x="2998" y="425379"/>
                  <a:pt x="3937" y="417059"/>
                  <a:pt x="7144" y="409575"/>
                </a:cubicBezTo>
                <a:cubicBezTo>
                  <a:pt x="8926" y="405416"/>
                  <a:pt x="13373" y="396614"/>
                  <a:pt x="16669" y="392906"/>
                </a:cubicBezTo>
                <a:cubicBezTo>
                  <a:pt x="21144" y="387872"/>
                  <a:pt x="27615" y="384467"/>
                  <a:pt x="30957" y="378619"/>
                </a:cubicBezTo>
                <a:cubicBezTo>
                  <a:pt x="31864" y="377032"/>
                  <a:pt x="43208" y="355580"/>
                  <a:pt x="47625" y="352425"/>
                </a:cubicBezTo>
                <a:cubicBezTo>
                  <a:pt x="50288" y="350523"/>
                  <a:pt x="53975" y="350838"/>
                  <a:pt x="57150" y="350044"/>
                </a:cubicBezTo>
                <a:cubicBezTo>
                  <a:pt x="89596" y="333821"/>
                  <a:pt x="53500" y="351027"/>
                  <a:pt x="85725" y="338137"/>
                </a:cubicBezTo>
                <a:cubicBezTo>
                  <a:pt x="104800" y="330507"/>
                  <a:pt x="84727" y="335379"/>
                  <a:pt x="109538" y="328612"/>
                </a:cubicBezTo>
                <a:cubicBezTo>
                  <a:pt x="113443" y="327547"/>
                  <a:pt x="117567" y="327394"/>
                  <a:pt x="121444" y="326231"/>
                </a:cubicBezTo>
                <a:cubicBezTo>
                  <a:pt x="125538" y="325003"/>
                  <a:pt x="129171" y="322365"/>
                  <a:pt x="133350" y="321469"/>
                </a:cubicBezTo>
                <a:cubicBezTo>
                  <a:pt x="140378" y="319963"/>
                  <a:pt x="147638" y="319881"/>
                  <a:pt x="154782" y="319087"/>
                </a:cubicBezTo>
                <a:cubicBezTo>
                  <a:pt x="164092" y="312881"/>
                  <a:pt x="163578" y="312796"/>
                  <a:pt x="176213" y="307181"/>
                </a:cubicBezTo>
                <a:cubicBezTo>
                  <a:pt x="178507" y="306162"/>
                  <a:pt x="181063" y="305819"/>
                  <a:pt x="183357" y="304800"/>
                </a:cubicBezTo>
                <a:cubicBezTo>
                  <a:pt x="208156" y="293778"/>
                  <a:pt x="188696" y="300638"/>
                  <a:pt x="204788" y="295275"/>
                </a:cubicBezTo>
                <a:cubicBezTo>
                  <a:pt x="216730" y="283333"/>
                  <a:pt x="207897" y="290398"/>
                  <a:pt x="228600" y="280987"/>
                </a:cubicBezTo>
                <a:cubicBezTo>
                  <a:pt x="231832" y="279518"/>
                  <a:pt x="235022" y="277949"/>
                  <a:pt x="238125" y="276225"/>
                </a:cubicBezTo>
                <a:cubicBezTo>
                  <a:pt x="242171" y="273977"/>
                  <a:pt x="245802" y="270961"/>
                  <a:pt x="250032" y="269081"/>
                </a:cubicBezTo>
                <a:cubicBezTo>
                  <a:pt x="253023" y="267752"/>
                  <a:pt x="256382" y="267494"/>
                  <a:pt x="259557" y="266700"/>
                </a:cubicBezTo>
                <a:cubicBezTo>
                  <a:pt x="265113" y="263525"/>
                  <a:pt x="270501" y="260037"/>
                  <a:pt x="276225" y="257175"/>
                </a:cubicBezTo>
                <a:cubicBezTo>
                  <a:pt x="281921" y="254327"/>
                  <a:pt x="289091" y="252092"/>
                  <a:pt x="295275" y="250031"/>
                </a:cubicBezTo>
                <a:cubicBezTo>
                  <a:pt x="298450" y="245269"/>
                  <a:pt x="301727" y="240573"/>
                  <a:pt x="304800" y="235744"/>
                </a:cubicBezTo>
                <a:cubicBezTo>
                  <a:pt x="324862" y="204218"/>
                  <a:pt x="302299" y="238301"/>
                  <a:pt x="316707" y="216694"/>
                </a:cubicBezTo>
                <a:cubicBezTo>
                  <a:pt x="318909" y="201281"/>
                  <a:pt x="319454" y="194422"/>
                  <a:pt x="323850" y="178594"/>
                </a:cubicBezTo>
                <a:cubicBezTo>
                  <a:pt x="325865" y="171338"/>
                  <a:pt x="329517" y="164546"/>
                  <a:pt x="330994" y="157162"/>
                </a:cubicBezTo>
                <a:cubicBezTo>
                  <a:pt x="334153" y="141364"/>
                  <a:pt x="330947" y="148494"/>
                  <a:pt x="340519" y="135731"/>
                </a:cubicBezTo>
                <a:cubicBezTo>
                  <a:pt x="342900" y="120650"/>
                  <a:pt x="342835" y="104972"/>
                  <a:pt x="347663" y="90487"/>
                </a:cubicBezTo>
                <a:cubicBezTo>
                  <a:pt x="348457" y="88106"/>
                  <a:pt x="348652" y="85432"/>
                  <a:pt x="350044" y="83344"/>
                </a:cubicBezTo>
                <a:cubicBezTo>
                  <a:pt x="351912" y="80542"/>
                  <a:pt x="355167" y="78894"/>
                  <a:pt x="357188" y="76200"/>
                </a:cubicBezTo>
                <a:cubicBezTo>
                  <a:pt x="359965" y="72497"/>
                  <a:pt x="362154" y="68378"/>
                  <a:pt x="364332" y="64294"/>
                </a:cubicBezTo>
                <a:cubicBezTo>
                  <a:pt x="368508" y="56464"/>
                  <a:pt x="369963" y="46756"/>
                  <a:pt x="376238" y="40481"/>
                </a:cubicBezTo>
                <a:cubicBezTo>
                  <a:pt x="379413" y="37306"/>
                  <a:pt x="382958" y="34462"/>
                  <a:pt x="385763" y="30956"/>
                </a:cubicBezTo>
                <a:cubicBezTo>
                  <a:pt x="389339" y="26487"/>
                  <a:pt x="391459" y="20923"/>
                  <a:pt x="395288" y="16669"/>
                </a:cubicBezTo>
                <a:cubicBezTo>
                  <a:pt x="401166" y="10138"/>
                  <a:pt x="408794" y="5777"/>
                  <a:pt x="416719" y="2381"/>
                </a:cubicBezTo>
                <a:cubicBezTo>
                  <a:pt x="419026" y="1392"/>
                  <a:pt x="421482" y="794"/>
                  <a:pt x="423863" y="0"/>
                </a:cubicBezTo>
                <a:cubicBezTo>
                  <a:pt x="460375" y="1587"/>
                  <a:pt x="497135" y="229"/>
                  <a:pt x="533400" y="4762"/>
                </a:cubicBezTo>
                <a:cubicBezTo>
                  <a:pt x="536922" y="5202"/>
                  <a:pt x="536694" y="11055"/>
                  <a:pt x="538163" y="14287"/>
                </a:cubicBezTo>
                <a:cubicBezTo>
                  <a:pt x="540665" y="19790"/>
                  <a:pt x="542604" y="25549"/>
                  <a:pt x="545307" y="30956"/>
                </a:cubicBezTo>
                <a:cubicBezTo>
                  <a:pt x="546587" y="33516"/>
                  <a:pt x="548789" y="35540"/>
                  <a:pt x="550069" y="38100"/>
                </a:cubicBezTo>
                <a:cubicBezTo>
                  <a:pt x="551981" y="41923"/>
                  <a:pt x="552920" y="46183"/>
                  <a:pt x="554832" y="50006"/>
                </a:cubicBezTo>
                <a:cubicBezTo>
                  <a:pt x="556112" y="52566"/>
                  <a:pt x="558174" y="54665"/>
                  <a:pt x="559594" y="57150"/>
                </a:cubicBezTo>
                <a:cubicBezTo>
                  <a:pt x="561355" y="60232"/>
                  <a:pt x="562596" y="63593"/>
                  <a:pt x="564357" y="66675"/>
                </a:cubicBezTo>
                <a:cubicBezTo>
                  <a:pt x="565777" y="69160"/>
                  <a:pt x="567699" y="71334"/>
                  <a:pt x="569119" y="73819"/>
                </a:cubicBezTo>
                <a:cubicBezTo>
                  <a:pt x="570880" y="76901"/>
                  <a:pt x="570826" y="81538"/>
                  <a:pt x="573882" y="83344"/>
                </a:cubicBezTo>
                <a:cubicBezTo>
                  <a:pt x="615301" y="107819"/>
                  <a:pt x="613450" y="104155"/>
                  <a:pt x="652463" y="107156"/>
                </a:cubicBezTo>
                <a:cubicBezTo>
                  <a:pt x="705220" y="121545"/>
                  <a:pt x="650954" y="108383"/>
                  <a:pt x="731044" y="119062"/>
                </a:cubicBezTo>
                <a:cubicBezTo>
                  <a:pt x="737532" y="119927"/>
                  <a:pt x="743744" y="122237"/>
                  <a:pt x="750094" y="123825"/>
                </a:cubicBezTo>
                <a:cubicBezTo>
                  <a:pt x="778679" y="130972"/>
                  <a:pt x="808831" y="128588"/>
                  <a:pt x="838200" y="130969"/>
                </a:cubicBezTo>
                <a:cubicBezTo>
                  <a:pt x="883995" y="176764"/>
                  <a:pt x="843760" y="132110"/>
                  <a:pt x="850107" y="292894"/>
                </a:cubicBezTo>
                <a:cubicBezTo>
                  <a:pt x="850488" y="302543"/>
                  <a:pt x="853363" y="311931"/>
                  <a:pt x="854869" y="321469"/>
                </a:cubicBezTo>
                <a:cubicBezTo>
                  <a:pt x="860156" y="354956"/>
                  <a:pt x="853609" y="319934"/>
                  <a:pt x="862013" y="361950"/>
                </a:cubicBezTo>
                <a:cubicBezTo>
                  <a:pt x="862807" y="370681"/>
                  <a:pt x="863154" y="379465"/>
                  <a:pt x="864394" y="388144"/>
                </a:cubicBezTo>
                <a:cubicBezTo>
                  <a:pt x="865539" y="396157"/>
                  <a:pt x="867826" y="403972"/>
                  <a:pt x="869157" y="411956"/>
                </a:cubicBezTo>
                <a:cubicBezTo>
                  <a:pt x="870209" y="418268"/>
                  <a:pt x="870744" y="424656"/>
                  <a:pt x="871538" y="431006"/>
                </a:cubicBezTo>
                <a:cubicBezTo>
                  <a:pt x="872558" y="449366"/>
                  <a:pt x="877416" y="510827"/>
                  <a:pt x="871538" y="526256"/>
                </a:cubicBezTo>
                <a:cubicBezTo>
                  <a:pt x="869540" y="531501"/>
                  <a:pt x="860425" y="524669"/>
                  <a:pt x="854869" y="523875"/>
                </a:cubicBezTo>
                <a:cubicBezTo>
                  <a:pt x="847725" y="521494"/>
                  <a:pt x="840959" y="517107"/>
                  <a:pt x="833438" y="516731"/>
                </a:cubicBezTo>
                <a:cubicBezTo>
                  <a:pt x="765978" y="513358"/>
                  <a:pt x="801695" y="514985"/>
                  <a:pt x="726282" y="511969"/>
                </a:cubicBezTo>
                <a:cubicBezTo>
                  <a:pt x="657408" y="502127"/>
                  <a:pt x="732508" y="511969"/>
                  <a:pt x="557213" y="511969"/>
                </a:cubicBezTo>
                <a:cubicBezTo>
                  <a:pt x="539732" y="511969"/>
                  <a:pt x="522288" y="510381"/>
                  <a:pt x="504825" y="509587"/>
                </a:cubicBezTo>
                <a:cubicBezTo>
                  <a:pt x="497681" y="508000"/>
                  <a:pt x="490638" y="505860"/>
                  <a:pt x="483394" y="504825"/>
                </a:cubicBezTo>
                <a:cubicBezTo>
                  <a:pt x="473932" y="503473"/>
                  <a:pt x="464330" y="503395"/>
                  <a:pt x="454819" y="502444"/>
                </a:cubicBezTo>
                <a:cubicBezTo>
                  <a:pt x="448451" y="501807"/>
                  <a:pt x="442119" y="500856"/>
                  <a:pt x="435769" y="500062"/>
                </a:cubicBezTo>
                <a:cubicBezTo>
                  <a:pt x="431007" y="498475"/>
                  <a:pt x="426461" y="495942"/>
                  <a:pt x="421482" y="495300"/>
                </a:cubicBezTo>
                <a:cubicBezTo>
                  <a:pt x="401738" y="492752"/>
                  <a:pt x="361950" y="490537"/>
                  <a:pt x="361950" y="490537"/>
                </a:cubicBezTo>
                <a:cubicBezTo>
                  <a:pt x="326285" y="484593"/>
                  <a:pt x="342972" y="486841"/>
                  <a:pt x="311944" y="483394"/>
                </a:cubicBezTo>
                <a:lnTo>
                  <a:pt x="214313" y="488156"/>
                </a:lnTo>
                <a:cubicBezTo>
                  <a:pt x="203083" y="488905"/>
                  <a:pt x="205829" y="491778"/>
                  <a:pt x="195263" y="495300"/>
                </a:cubicBezTo>
                <a:cubicBezTo>
                  <a:pt x="191423" y="496580"/>
                  <a:pt x="187308" y="496803"/>
                  <a:pt x="183357" y="497681"/>
                </a:cubicBezTo>
                <a:cubicBezTo>
                  <a:pt x="180162" y="498391"/>
                  <a:pt x="176967" y="499122"/>
                  <a:pt x="173832" y="500062"/>
                </a:cubicBezTo>
                <a:cubicBezTo>
                  <a:pt x="169023" y="501505"/>
                  <a:pt x="164534" y="504271"/>
                  <a:pt x="159544" y="504825"/>
                </a:cubicBezTo>
                <a:cubicBezTo>
                  <a:pt x="152400" y="505619"/>
                  <a:pt x="145228" y="506190"/>
                  <a:pt x="138113" y="507206"/>
                </a:cubicBezTo>
                <a:cubicBezTo>
                  <a:pt x="112407" y="510878"/>
                  <a:pt x="141719" y="508751"/>
                  <a:pt x="109538" y="511969"/>
                </a:cubicBezTo>
                <a:cubicBezTo>
                  <a:pt x="99240" y="512999"/>
                  <a:pt x="88901" y="513556"/>
                  <a:pt x="78582" y="514350"/>
                </a:cubicBezTo>
                <a:cubicBezTo>
                  <a:pt x="71438" y="516731"/>
                  <a:pt x="64654" y="520869"/>
                  <a:pt x="57150" y="521494"/>
                </a:cubicBezTo>
                <a:cubicBezTo>
                  <a:pt x="32691" y="523532"/>
                  <a:pt x="13494" y="511571"/>
                  <a:pt x="4763" y="509587"/>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7" name="Freeform: Shape 106">
            <a:extLst>
              <a:ext uri="{FF2B5EF4-FFF2-40B4-BE49-F238E27FC236}">
                <a16:creationId xmlns:a16="http://schemas.microsoft.com/office/drawing/2014/main" id="{2E20D5DA-358F-479D-6BBF-630BDD800EC7}"/>
              </a:ext>
            </a:extLst>
          </p:cNvPr>
          <p:cNvSpPr/>
          <p:nvPr/>
        </p:nvSpPr>
        <p:spPr>
          <a:xfrm>
            <a:off x="6279358" y="2864645"/>
            <a:ext cx="558527" cy="335756"/>
          </a:xfrm>
          <a:custGeom>
            <a:avLst/>
            <a:gdLst>
              <a:gd name="connsiteX0" fmla="*/ 0 w 558527"/>
              <a:gd name="connsiteY0" fmla="*/ 264319 h 335756"/>
              <a:gd name="connsiteX1" fmla="*/ 0 w 558527"/>
              <a:gd name="connsiteY1" fmla="*/ 264319 h 335756"/>
              <a:gd name="connsiteX2" fmla="*/ 11907 w 558527"/>
              <a:gd name="connsiteY2" fmla="*/ 238125 h 335756"/>
              <a:gd name="connsiteX3" fmla="*/ 21432 w 558527"/>
              <a:gd name="connsiteY3" fmla="*/ 200025 h 335756"/>
              <a:gd name="connsiteX4" fmla="*/ 30957 w 558527"/>
              <a:gd name="connsiteY4" fmla="*/ 180975 h 335756"/>
              <a:gd name="connsiteX5" fmla="*/ 28575 w 558527"/>
              <a:gd name="connsiteY5" fmla="*/ 133350 h 335756"/>
              <a:gd name="connsiteX6" fmla="*/ 21432 w 558527"/>
              <a:gd name="connsiteY6" fmla="*/ 116681 h 335756"/>
              <a:gd name="connsiteX7" fmla="*/ 19050 w 558527"/>
              <a:gd name="connsiteY7" fmla="*/ 109537 h 335756"/>
              <a:gd name="connsiteX8" fmla="*/ 11907 w 558527"/>
              <a:gd name="connsiteY8" fmla="*/ 69056 h 335756"/>
              <a:gd name="connsiteX9" fmla="*/ 9525 w 558527"/>
              <a:gd name="connsiteY9" fmla="*/ 61912 h 335756"/>
              <a:gd name="connsiteX10" fmla="*/ 7144 w 558527"/>
              <a:gd name="connsiteY10" fmla="*/ 54769 h 335756"/>
              <a:gd name="connsiteX11" fmla="*/ 11907 w 558527"/>
              <a:gd name="connsiteY11" fmla="*/ 26194 h 335756"/>
              <a:gd name="connsiteX12" fmla="*/ 64294 w 558527"/>
              <a:gd name="connsiteY12" fmla="*/ 23812 h 335756"/>
              <a:gd name="connsiteX13" fmla="*/ 90488 w 558527"/>
              <a:gd name="connsiteY13" fmla="*/ 21431 h 335756"/>
              <a:gd name="connsiteX14" fmla="*/ 97632 w 558527"/>
              <a:gd name="connsiteY14" fmla="*/ 19050 h 335756"/>
              <a:gd name="connsiteX15" fmla="*/ 197644 w 558527"/>
              <a:gd name="connsiteY15" fmla="*/ 21431 h 335756"/>
              <a:gd name="connsiteX16" fmla="*/ 214313 w 558527"/>
              <a:gd name="connsiteY16" fmla="*/ 23812 h 335756"/>
              <a:gd name="connsiteX17" fmla="*/ 250032 w 558527"/>
              <a:gd name="connsiteY17" fmla="*/ 28575 h 335756"/>
              <a:gd name="connsiteX18" fmla="*/ 323850 w 558527"/>
              <a:gd name="connsiteY18" fmla="*/ 33337 h 335756"/>
              <a:gd name="connsiteX19" fmla="*/ 359569 w 558527"/>
              <a:gd name="connsiteY19" fmla="*/ 23812 h 335756"/>
              <a:gd name="connsiteX20" fmla="*/ 366713 w 558527"/>
              <a:gd name="connsiteY20" fmla="*/ 19050 h 335756"/>
              <a:gd name="connsiteX21" fmla="*/ 373857 w 558527"/>
              <a:gd name="connsiteY21" fmla="*/ 16669 h 335756"/>
              <a:gd name="connsiteX22" fmla="*/ 383382 w 558527"/>
              <a:gd name="connsiteY22" fmla="*/ 11906 h 335756"/>
              <a:gd name="connsiteX23" fmla="*/ 395288 w 558527"/>
              <a:gd name="connsiteY23" fmla="*/ 4762 h 335756"/>
              <a:gd name="connsiteX24" fmla="*/ 409575 w 558527"/>
              <a:gd name="connsiteY24" fmla="*/ 2381 h 335756"/>
              <a:gd name="connsiteX25" fmla="*/ 416719 w 558527"/>
              <a:gd name="connsiteY25" fmla="*/ 0 h 335756"/>
              <a:gd name="connsiteX26" fmla="*/ 469107 w 558527"/>
              <a:gd name="connsiteY26" fmla="*/ 11906 h 335756"/>
              <a:gd name="connsiteX27" fmla="*/ 473869 w 558527"/>
              <a:gd name="connsiteY27" fmla="*/ 19050 h 335756"/>
              <a:gd name="connsiteX28" fmla="*/ 476250 w 558527"/>
              <a:gd name="connsiteY28" fmla="*/ 28575 h 335756"/>
              <a:gd name="connsiteX29" fmla="*/ 481013 w 558527"/>
              <a:gd name="connsiteY29" fmla="*/ 47625 h 335756"/>
              <a:gd name="connsiteX30" fmla="*/ 485775 w 558527"/>
              <a:gd name="connsiteY30" fmla="*/ 171450 h 335756"/>
              <a:gd name="connsiteX31" fmla="*/ 504825 w 558527"/>
              <a:gd name="connsiteY31" fmla="*/ 192881 h 335756"/>
              <a:gd name="connsiteX32" fmla="*/ 516732 w 558527"/>
              <a:gd name="connsiteY32" fmla="*/ 209550 h 335756"/>
              <a:gd name="connsiteX33" fmla="*/ 540544 w 558527"/>
              <a:gd name="connsiteY33" fmla="*/ 233362 h 335756"/>
              <a:gd name="connsiteX34" fmla="*/ 542925 w 558527"/>
              <a:gd name="connsiteY34" fmla="*/ 242887 h 335756"/>
              <a:gd name="connsiteX35" fmla="*/ 547688 w 558527"/>
              <a:gd name="connsiteY35" fmla="*/ 252412 h 335756"/>
              <a:gd name="connsiteX36" fmla="*/ 552450 w 558527"/>
              <a:gd name="connsiteY36" fmla="*/ 264319 h 335756"/>
              <a:gd name="connsiteX37" fmla="*/ 554832 w 558527"/>
              <a:gd name="connsiteY37" fmla="*/ 280987 h 335756"/>
              <a:gd name="connsiteX38" fmla="*/ 554832 w 558527"/>
              <a:gd name="connsiteY38" fmla="*/ 323850 h 335756"/>
              <a:gd name="connsiteX39" fmla="*/ 545307 w 558527"/>
              <a:gd name="connsiteY39" fmla="*/ 333375 h 335756"/>
              <a:gd name="connsiteX40" fmla="*/ 521494 w 558527"/>
              <a:gd name="connsiteY40" fmla="*/ 335756 h 335756"/>
              <a:gd name="connsiteX41" fmla="*/ 378619 w 558527"/>
              <a:gd name="connsiteY41" fmla="*/ 333375 h 335756"/>
              <a:gd name="connsiteX42" fmla="*/ 350044 w 558527"/>
              <a:gd name="connsiteY42" fmla="*/ 328612 h 335756"/>
              <a:gd name="connsiteX43" fmla="*/ 326232 w 558527"/>
              <a:gd name="connsiteY43" fmla="*/ 323850 h 335756"/>
              <a:gd name="connsiteX44" fmla="*/ 316707 w 558527"/>
              <a:gd name="connsiteY44" fmla="*/ 319087 h 335756"/>
              <a:gd name="connsiteX45" fmla="*/ 302419 w 558527"/>
              <a:gd name="connsiteY45" fmla="*/ 316706 h 335756"/>
              <a:gd name="connsiteX46" fmla="*/ 269082 w 558527"/>
              <a:gd name="connsiteY46" fmla="*/ 311944 h 335756"/>
              <a:gd name="connsiteX47" fmla="*/ 176213 w 558527"/>
              <a:gd name="connsiteY47" fmla="*/ 307181 h 335756"/>
              <a:gd name="connsiteX48" fmla="*/ 145257 w 558527"/>
              <a:gd name="connsiteY48" fmla="*/ 300037 h 335756"/>
              <a:gd name="connsiteX49" fmla="*/ 126207 w 558527"/>
              <a:gd name="connsiteY49" fmla="*/ 295275 h 335756"/>
              <a:gd name="connsiteX50" fmla="*/ 111919 w 558527"/>
              <a:gd name="connsiteY50" fmla="*/ 292894 h 335756"/>
              <a:gd name="connsiteX51" fmla="*/ 104775 w 558527"/>
              <a:gd name="connsiteY51" fmla="*/ 290512 h 335756"/>
              <a:gd name="connsiteX52" fmla="*/ 73819 w 558527"/>
              <a:gd name="connsiteY52" fmla="*/ 285750 h 335756"/>
              <a:gd name="connsiteX53" fmla="*/ 54769 w 558527"/>
              <a:gd name="connsiteY53" fmla="*/ 283369 h 335756"/>
              <a:gd name="connsiteX54" fmla="*/ 0 w 558527"/>
              <a:gd name="connsiteY54" fmla="*/ 264319 h 33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8527" h="335756">
                <a:moveTo>
                  <a:pt x="0" y="264319"/>
                </a:moveTo>
                <a:lnTo>
                  <a:pt x="0" y="264319"/>
                </a:lnTo>
                <a:cubicBezTo>
                  <a:pt x="3969" y="255588"/>
                  <a:pt x="8431" y="247064"/>
                  <a:pt x="11907" y="238125"/>
                </a:cubicBezTo>
                <a:cubicBezTo>
                  <a:pt x="24887" y="204748"/>
                  <a:pt x="7554" y="239345"/>
                  <a:pt x="21432" y="200025"/>
                </a:cubicBezTo>
                <a:cubicBezTo>
                  <a:pt x="23795" y="193330"/>
                  <a:pt x="30957" y="180975"/>
                  <a:pt x="30957" y="180975"/>
                </a:cubicBezTo>
                <a:cubicBezTo>
                  <a:pt x="30163" y="165100"/>
                  <a:pt x="29952" y="149185"/>
                  <a:pt x="28575" y="133350"/>
                </a:cubicBezTo>
                <a:cubicBezTo>
                  <a:pt x="28169" y="128679"/>
                  <a:pt x="22937" y="120192"/>
                  <a:pt x="21432" y="116681"/>
                </a:cubicBezTo>
                <a:cubicBezTo>
                  <a:pt x="20443" y="114374"/>
                  <a:pt x="19844" y="111918"/>
                  <a:pt x="19050" y="109537"/>
                </a:cubicBezTo>
                <a:cubicBezTo>
                  <a:pt x="16215" y="78352"/>
                  <a:pt x="19441" y="91657"/>
                  <a:pt x="11907" y="69056"/>
                </a:cubicBezTo>
                <a:lnTo>
                  <a:pt x="9525" y="61912"/>
                </a:lnTo>
                <a:lnTo>
                  <a:pt x="7144" y="54769"/>
                </a:lnTo>
                <a:cubicBezTo>
                  <a:pt x="8732" y="45244"/>
                  <a:pt x="3416" y="30793"/>
                  <a:pt x="11907" y="26194"/>
                </a:cubicBezTo>
                <a:cubicBezTo>
                  <a:pt x="27277" y="17868"/>
                  <a:pt x="46846" y="24870"/>
                  <a:pt x="64294" y="23812"/>
                </a:cubicBezTo>
                <a:cubicBezTo>
                  <a:pt x="73045" y="23282"/>
                  <a:pt x="81757" y="22225"/>
                  <a:pt x="90488" y="21431"/>
                </a:cubicBezTo>
                <a:cubicBezTo>
                  <a:pt x="92869" y="20637"/>
                  <a:pt x="95122" y="19050"/>
                  <a:pt x="97632" y="19050"/>
                </a:cubicBezTo>
                <a:cubicBezTo>
                  <a:pt x="130979" y="19050"/>
                  <a:pt x="164325" y="20071"/>
                  <a:pt x="197644" y="21431"/>
                </a:cubicBezTo>
                <a:cubicBezTo>
                  <a:pt x="203252" y="21660"/>
                  <a:pt x="208766" y="22958"/>
                  <a:pt x="214313" y="23812"/>
                </a:cubicBezTo>
                <a:cubicBezTo>
                  <a:pt x="231111" y="26397"/>
                  <a:pt x="230619" y="27119"/>
                  <a:pt x="250032" y="28575"/>
                </a:cubicBezTo>
                <a:cubicBezTo>
                  <a:pt x="274620" y="30419"/>
                  <a:pt x="299244" y="31750"/>
                  <a:pt x="323850" y="33337"/>
                </a:cubicBezTo>
                <a:cubicBezTo>
                  <a:pt x="339602" y="30187"/>
                  <a:pt x="346617" y="30288"/>
                  <a:pt x="359569" y="23812"/>
                </a:cubicBezTo>
                <a:cubicBezTo>
                  <a:pt x="362129" y="22532"/>
                  <a:pt x="364153" y="20330"/>
                  <a:pt x="366713" y="19050"/>
                </a:cubicBezTo>
                <a:cubicBezTo>
                  <a:pt x="368958" y="17928"/>
                  <a:pt x="371550" y="17658"/>
                  <a:pt x="373857" y="16669"/>
                </a:cubicBezTo>
                <a:cubicBezTo>
                  <a:pt x="377120" y="15271"/>
                  <a:pt x="380279" y="13630"/>
                  <a:pt x="383382" y="11906"/>
                </a:cubicBezTo>
                <a:cubicBezTo>
                  <a:pt x="387428" y="9658"/>
                  <a:pt x="390938" y="6344"/>
                  <a:pt x="395288" y="4762"/>
                </a:cubicBezTo>
                <a:cubicBezTo>
                  <a:pt x="399825" y="3112"/>
                  <a:pt x="404862" y="3428"/>
                  <a:pt x="409575" y="2381"/>
                </a:cubicBezTo>
                <a:cubicBezTo>
                  <a:pt x="412025" y="1837"/>
                  <a:pt x="414338" y="794"/>
                  <a:pt x="416719" y="0"/>
                </a:cubicBezTo>
                <a:cubicBezTo>
                  <a:pt x="434182" y="3969"/>
                  <a:pt x="452118" y="6243"/>
                  <a:pt x="469107" y="11906"/>
                </a:cubicBezTo>
                <a:cubicBezTo>
                  <a:pt x="471822" y="12811"/>
                  <a:pt x="472742" y="16419"/>
                  <a:pt x="473869" y="19050"/>
                </a:cubicBezTo>
                <a:cubicBezTo>
                  <a:pt x="475158" y="22058"/>
                  <a:pt x="475540" y="25380"/>
                  <a:pt x="476250" y="28575"/>
                </a:cubicBezTo>
                <a:cubicBezTo>
                  <a:pt x="480081" y="45812"/>
                  <a:pt x="476759" y="34861"/>
                  <a:pt x="481013" y="47625"/>
                </a:cubicBezTo>
                <a:cubicBezTo>
                  <a:pt x="482600" y="88900"/>
                  <a:pt x="481525" y="130364"/>
                  <a:pt x="485775" y="171450"/>
                </a:cubicBezTo>
                <a:cubicBezTo>
                  <a:pt x="486878" y="182112"/>
                  <a:pt x="498088" y="187106"/>
                  <a:pt x="504825" y="192881"/>
                </a:cubicBezTo>
                <a:cubicBezTo>
                  <a:pt x="518012" y="204185"/>
                  <a:pt x="506739" y="195274"/>
                  <a:pt x="516732" y="209550"/>
                </a:cubicBezTo>
                <a:cubicBezTo>
                  <a:pt x="526379" y="223331"/>
                  <a:pt x="528317" y="223580"/>
                  <a:pt x="540544" y="233362"/>
                </a:cubicBezTo>
                <a:cubicBezTo>
                  <a:pt x="541338" y="236537"/>
                  <a:pt x="541776" y="239823"/>
                  <a:pt x="542925" y="242887"/>
                </a:cubicBezTo>
                <a:cubicBezTo>
                  <a:pt x="544171" y="246211"/>
                  <a:pt x="546246" y="249168"/>
                  <a:pt x="547688" y="252412"/>
                </a:cubicBezTo>
                <a:cubicBezTo>
                  <a:pt x="549424" y="256318"/>
                  <a:pt x="550863" y="260350"/>
                  <a:pt x="552450" y="264319"/>
                </a:cubicBezTo>
                <a:cubicBezTo>
                  <a:pt x="553244" y="269875"/>
                  <a:pt x="553909" y="275451"/>
                  <a:pt x="554832" y="280987"/>
                </a:cubicBezTo>
                <a:cubicBezTo>
                  <a:pt x="557699" y="298185"/>
                  <a:pt x="561471" y="301279"/>
                  <a:pt x="554832" y="323850"/>
                </a:cubicBezTo>
                <a:cubicBezTo>
                  <a:pt x="553565" y="328158"/>
                  <a:pt x="549536" y="331865"/>
                  <a:pt x="545307" y="333375"/>
                </a:cubicBezTo>
                <a:cubicBezTo>
                  <a:pt x="537794" y="336058"/>
                  <a:pt x="529432" y="334962"/>
                  <a:pt x="521494" y="335756"/>
                </a:cubicBezTo>
                <a:cubicBezTo>
                  <a:pt x="473869" y="334962"/>
                  <a:pt x="426209" y="335358"/>
                  <a:pt x="378619" y="333375"/>
                </a:cubicBezTo>
                <a:cubicBezTo>
                  <a:pt x="368971" y="332973"/>
                  <a:pt x="359545" y="330339"/>
                  <a:pt x="350044" y="328612"/>
                </a:cubicBezTo>
                <a:cubicBezTo>
                  <a:pt x="342080" y="327164"/>
                  <a:pt x="326232" y="323850"/>
                  <a:pt x="326232" y="323850"/>
                </a:cubicBezTo>
                <a:cubicBezTo>
                  <a:pt x="323057" y="322262"/>
                  <a:pt x="320107" y="320107"/>
                  <a:pt x="316707" y="319087"/>
                </a:cubicBezTo>
                <a:cubicBezTo>
                  <a:pt x="312082" y="317700"/>
                  <a:pt x="307194" y="317422"/>
                  <a:pt x="302419" y="316706"/>
                </a:cubicBezTo>
                <a:lnTo>
                  <a:pt x="269082" y="311944"/>
                </a:lnTo>
                <a:cubicBezTo>
                  <a:pt x="230335" y="306660"/>
                  <a:pt x="238225" y="309181"/>
                  <a:pt x="176213" y="307181"/>
                </a:cubicBezTo>
                <a:cubicBezTo>
                  <a:pt x="161834" y="297596"/>
                  <a:pt x="173582" y="303814"/>
                  <a:pt x="145257" y="300037"/>
                </a:cubicBezTo>
                <a:cubicBezTo>
                  <a:pt x="119509" y="296604"/>
                  <a:pt x="144246" y="299283"/>
                  <a:pt x="126207" y="295275"/>
                </a:cubicBezTo>
                <a:cubicBezTo>
                  <a:pt x="121494" y="294228"/>
                  <a:pt x="116682" y="293688"/>
                  <a:pt x="111919" y="292894"/>
                </a:cubicBezTo>
                <a:cubicBezTo>
                  <a:pt x="109538" y="292100"/>
                  <a:pt x="107225" y="291057"/>
                  <a:pt x="104775" y="290512"/>
                </a:cubicBezTo>
                <a:cubicBezTo>
                  <a:pt x="99319" y="289299"/>
                  <a:pt x="78565" y="286383"/>
                  <a:pt x="73819" y="285750"/>
                </a:cubicBezTo>
                <a:lnTo>
                  <a:pt x="54769" y="283369"/>
                </a:lnTo>
                <a:cubicBezTo>
                  <a:pt x="30777" y="280843"/>
                  <a:pt x="9128" y="267494"/>
                  <a:pt x="0" y="264319"/>
                </a:cubicBezTo>
                <a:close/>
              </a:path>
            </a:pathLst>
          </a:custGeom>
          <a:solidFill>
            <a:srgbClr val="FFFFFF">
              <a:alpha val="69804"/>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9" name="Freeform: Shape 108">
            <a:extLst>
              <a:ext uri="{FF2B5EF4-FFF2-40B4-BE49-F238E27FC236}">
                <a16:creationId xmlns:a16="http://schemas.microsoft.com/office/drawing/2014/main" id="{A829C9FB-CB21-ADBA-9A8C-2D0A6D50FCA0}"/>
              </a:ext>
            </a:extLst>
          </p:cNvPr>
          <p:cNvSpPr/>
          <p:nvPr/>
        </p:nvSpPr>
        <p:spPr>
          <a:xfrm>
            <a:off x="6349982" y="1992537"/>
            <a:ext cx="633309" cy="581595"/>
          </a:xfrm>
          <a:custGeom>
            <a:avLst/>
            <a:gdLst>
              <a:gd name="connsiteX0" fmla="*/ 461963 w 547688"/>
              <a:gd name="connsiteY0" fmla="*/ 14857 h 581594"/>
              <a:gd name="connsiteX1" fmla="*/ 461963 w 547688"/>
              <a:gd name="connsiteY1" fmla="*/ 14857 h 581594"/>
              <a:gd name="connsiteX2" fmla="*/ 469106 w 547688"/>
              <a:gd name="connsiteY2" fmla="*/ 64863 h 581594"/>
              <a:gd name="connsiteX3" fmla="*/ 473869 w 547688"/>
              <a:gd name="connsiteY3" fmla="*/ 74388 h 581594"/>
              <a:gd name="connsiteX4" fmla="*/ 481013 w 547688"/>
              <a:gd name="connsiteY4" fmla="*/ 91057 h 581594"/>
              <a:gd name="connsiteX5" fmla="*/ 483394 w 547688"/>
              <a:gd name="connsiteY5" fmla="*/ 110107 h 581594"/>
              <a:gd name="connsiteX6" fmla="*/ 488156 w 547688"/>
              <a:gd name="connsiteY6" fmla="*/ 217263 h 581594"/>
              <a:gd name="connsiteX7" fmla="*/ 497681 w 547688"/>
              <a:gd name="connsiteY7" fmla="*/ 233932 h 581594"/>
              <a:gd name="connsiteX8" fmla="*/ 504825 w 547688"/>
              <a:gd name="connsiteY8" fmla="*/ 248219 h 581594"/>
              <a:gd name="connsiteX9" fmla="*/ 519113 w 547688"/>
              <a:gd name="connsiteY9" fmla="*/ 267269 h 581594"/>
              <a:gd name="connsiteX10" fmla="*/ 521494 w 547688"/>
              <a:gd name="connsiteY10" fmla="*/ 274413 h 581594"/>
              <a:gd name="connsiteX11" fmla="*/ 523875 w 547688"/>
              <a:gd name="connsiteY11" fmla="*/ 283938 h 581594"/>
              <a:gd name="connsiteX12" fmla="*/ 528638 w 547688"/>
              <a:gd name="connsiteY12" fmla="*/ 293463 h 581594"/>
              <a:gd name="connsiteX13" fmla="*/ 531019 w 547688"/>
              <a:gd name="connsiteY13" fmla="*/ 300607 h 581594"/>
              <a:gd name="connsiteX14" fmla="*/ 535781 w 547688"/>
              <a:gd name="connsiteY14" fmla="*/ 310132 h 581594"/>
              <a:gd name="connsiteX15" fmla="*/ 538163 w 547688"/>
              <a:gd name="connsiteY15" fmla="*/ 319657 h 581594"/>
              <a:gd name="connsiteX16" fmla="*/ 542925 w 547688"/>
              <a:gd name="connsiteY16" fmla="*/ 333944 h 581594"/>
              <a:gd name="connsiteX17" fmla="*/ 547688 w 547688"/>
              <a:gd name="connsiteY17" fmla="*/ 348232 h 581594"/>
              <a:gd name="connsiteX18" fmla="*/ 542925 w 547688"/>
              <a:gd name="connsiteY18" fmla="*/ 362519 h 581594"/>
              <a:gd name="connsiteX19" fmla="*/ 523875 w 547688"/>
              <a:gd name="connsiteY19" fmla="*/ 369663 h 581594"/>
              <a:gd name="connsiteX20" fmla="*/ 423863 w 547688"/>
              <a:gd name="connsiteY20" fmla="*/ 374426 h 581594"/>
              <a:gd name="connsiteX21" fmla="*/ 392906 w 547688"/>
              <a:gd name="connsiteY21" fmla="*/ 376807 h 581594"/>
              <a:gd name="connsiteX22" fmla="*/ 369094 w 547688"/>
              <a:gd name="connsiteY22" fmla="*/ 383951 h 581594"/>
              <a:gd name="connsiteX23" fmla="*/ 364331 w 547688"/>
              <a:gd name="connsiteY23" fmla="*/ 395857 h 581594"/>
              <a:gd name="connsiteX24" fmla="*/ 366713 w 547688"/>
              <a:gd name="connsiteY24" fmla="*/ 493488 h 581594"/>
              <a:gd name="connsiteX25" fmla="*/ 369094 w 547688"/>
              <a:gd name="connsiteY25" fmla="*/ 500632 h 581594"/>
              <a:gd name="connsiteX26" fmla="*/ 373856 w 547688"/>
              <a:gd name="connsiteY26" fmla="*/ 510157 h 581594"/>
              <a:gd name="connsiteX27" fmla="*/ 371475 w 547688"/>
              <a:gd name="connsiteY27" fmla="*/ 529207 h 581594"/>
              <a:gd name="connsiteX28" fmla="*/ 345281 w 547688"/>
              <a:gd name="connsiteY28" fmla="*/ 541113 h 581594"/>
              <a:gd name="connsiteX29" fmla="*/ 147638 w 547688"/>
              <a:gd name="connsiteY29" fmla="*/ 550638 h 581594"/>
              <a:gd name="connsiteX30" fmla="*/ 128588 w 547688"/>
              <a:gd name="connsiteY30" fmla="*/ 555401 h 581594"/>
              <a:gd name="connsiteX31" fmla="*/ 114300 w 547688"/>
              <a:gd name="connsiteY31" fmla="*/ 557782 h 581594"/>
              <a:gd name="connsiteX32" fmla="*/ 97631 w 547688"/>
              <a:gd name="connsiteY32" fmla="*/ 562544 h 581594"/>
              <a:gd name="connsiteX33" fmla="*/ 76200 w 547688"/>
              <a:gd name="connsiteY33" fmla="*/ 567307 h 581594"/>
              <a:gd name="connsiteX34" fmla="*/ 61913 w 547688"/>
              <a:gd name="connsiteY34" fmla="*/ 572069 h 581594"/>
              <a:gd name="connsiteX35" fmla="*/ 45244 w 547688"/>
              <a:gd name="connsiteY35" fmla="*/ 576832 h 581594"/>
              <a:gd name="connsiteX36" fmla="*/ 28575 w 547688"/>
              <a:gd name="connsiteY36" fmla="*/ 581594 h 581594"/>
              <a:gd name="connsiteX37" fmla="*/ 4763 w 547688"/>
              <a:gd name="connsiteY37" fmla="*/ 569688 h 581594"/>
              <a:gd name="connsiteX38" fmla="*/ 0 w 547688"/>
              <a:gd name="connsiteY38" fmla="*/ 562544 h 581594"/>
              <a:gd name="connsiteX39" fmla="*/ 7144 w 547688"/>
              <a:gd name="connsiteY39" fmla="*/ 529207 h 581594"/>
              <a:gd name="connsiteX40" fmla="*/ 38100 w 547688"/>
              <a:gd name="connsiteY40" fmla="*/ 488726 h 581594"/>
              <a:gd name="connsiteX41" fmla="*/ 73819 w 547688"/>
              <a:gd name="connsiteY41" fmla="*/ 422051 h 581594"/>
              <a:gd name="connsiteX42" fmla="*/ 97631 w 547688"/>
              <a:gd name="connsiteY42" fmla="*/ 364901 h 581594"/>
              <a:gd name="connsiteX43" fmla="*/ 109538 w 547688"/>
              <a:gd name="connsiteY43" fmla="*/ 338707 h 581594"/>
              <a:gd name="connsiteX44" fmla="*/ 150019 w 547688"/>
              <a:gd name="connsiteY44" fmla="*/ 281557 h 581594"/>
              <a:gd name="connsiteX45" fmla="*/ 159544 w 547688"/>
              <a:gd name="connsiteY45" fmla="*/ 262507 h 581594"/>
              <a:gd name="connsiteX46" fmla="*/ 161925 w 547688"/>
              <a:gd name="connsiteY46" fmla="*/ 250601 h 581594"/>
              <a:gd name="connsiteX47" fmla="*/ 169069 w 547688"/>
              <a:gd name="connsiteY47" fmla="*/ 233932 h 581594"/>
              <a:gd name="connsiteX48" fmla="*/ 171450 w 547688"/>
              <a:gd name="connsiteY48" fmla="*/ 217263 h 581594"/>
              <a:gd name="connsiteX49" fmla="*/ 185738 w 547688"/>
              <a:gd name="connsiteY49" fmla="*/ 188688 h 581594"/>
              <a:gd name="connsiteX50" fmla="*/ 195263 w 547688"/>
              <a:gd name="connsiteY50" fmla="*/ 164876 h 581594"/>
              <a:gd name="connsiteX51" fmla="*/ 202406 w 547688"/>
              <a:gd name="connsiteY51" fmla="*/ 145826 h 581594"/>
              <a:gd name="connsiteX52" fmla="*/ 219075 w 547688"/>
              <a:gd name="connsiteY52" fmla="*/ 117251 h 581594"/>
              <a:gd name="connsiteX53" fmla="*/ 238125 w 547688"/>
              <a:gd name="connsiteY53" fmla="*/ 74388 h 581594"/>
              <a:gd name="connsiteX54" fmla="*/ 257175 w 547688"/>
              <a:gd name="connsiteY54" fmla="*/ 50576 h 581594"/>
              <a:gd name="connsiteX55" fmla="*/ 285750 w 547688"/>
              <a:gd name="connsiteY55" fmla="*/ 24382 h 581594"/>
              <a:gd name="connsiteX56" fmla="*/ 316706 w 547688"/>
              <a:gd name="connsiteY56" fmla="*/ 12476 h 581594"/>
              <a:gd name="connsiteX57" fmla="*/ 330994 w 547688"/>
              <a:gd name="connsiteY57" fmla="*/ 10094 h 581594"/>
              <a:gd name="connsiteX58" fmla="*/ 381000 w 547688"/>
              <a:gd name="connsiteY58" fmla="*/ 2951 h 581594"/>
              <a:gd name="connsiteX59" fmla="*/ 433388 w 547688"/>
              <a:gd name="connsiteY59" fmla="*/ 5332 h 581594"/>
              <a:gd name="connsiteX60" fmla="*/ 447675 w 547688"/>
              <a:gd name="connsiteY60" fmla="*/ 12476 h 581594"/>
              <a:gd name="connsiteX61" fmla="*/ 461963 w 547688"/>
              <a:gd name="connsiteY61" fmla="*/ 14857 h 5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47688" h="581594">
                <a:moveTo>
                  <a:pt x="461963" y="14857"/>
                </a:moveTo>
                <a:lnTo>
                  <a:pt x="461963" y="14857"/>
                </a:lnTo>
                <a:cubicBezTo>
                  <a:pt x="464344" y="31526"/>
                  <a:pt x="465804" y="48352"/>
                  <a:pt x="469106" y="64863"/>
                </a:cubicBezTo>
                <a:cubicBezTo>
                  <a:pt x="469802" y="68344"/>
                  <a:pt x="472471" y="71125"/>
                  <a:pt x="473869" y="74388"/>
                </a:cubicBezTo>
                <a:cubicBezTo>
                  <a:pt x="484381" y="98915"/>
                  <a:pt x="465216" y="59467"/>
                  <a:pt x="481013" y="91057"/>
                </a:cubicBezTo>
                <a:cubicBezTo>
                  <a:pt x="481807" y="97407"/>
                  <a:pt x="483032" y="103718"/>
                  <a:pt x="483394" y="110107"/>
                </a:cubicBezTo>
                <a:cubicBezTo>
                  <a:pt x="485414" y="145804"/>
                  <a:pt x="484058" y="181745"/>
                  <a:pt x="488156" y="217263"/>
                </a:cubicBezTo>
                <a:cubicBezTo>
                  <a:pt x="488890" y="223620"/>
                  <a:pt x="494647" y="228297"/>
                  <a:pt x="497681" y="233932"/>
                </a:cubicBezTo>
                <a:cubicBezTo>
                  <a:pt x="500205" y="238620"/>
                  <a:pt x="501946" y="243740"/>
                  <a:pt x="504825" y="248219"/>
                </a:cubicBezTo>
                <a:cubicBezTo>
                  <a:pt x="509117" y="254896"/>
                  <a:pt x="519113" y="267269"/>
                  <a:pt x="519113" y="267269"/>
                </a:cubicBezTo>
                <a:cubicBezTo>
                  <a:pt x="519907" y="269650"/>
                  <a:pt x="520804" y="271999"/>
                  <a:pt x="521494" y="274413"/>
                </a:cubicBezTo>
                <a:cubicBezTo>
                  <a:pt x="522393" y="277560"/>
                  <a:pt x="522726" y="280874"/>
                  <a:pt x="523875" y="283938"/>
                </a:cubicBezTo>
                <a:cubicBezTo>
                  <a:pt x="525121" y="287262"/>
                  <a:pt x="527240" y="290200"/>
                  <a:pt x="528638" y="293463"/>
                </a:cubicBezTo>
                <a:cubicBezTo>
                  <a:pt x="529627" y="295770"/>
                  <a:pt x="530030" y="298300"/>
                  <a:pt x="531019" y="300607"/>
                </a:cubicBezTo>
                <a:cubicBezTo>
                  <a:pt x="532417" y="303870"/>
                  <a:pt x="534535" y="306808"/>
                  <a:pt x="535781" y="310132"/>
                </a:cubicBezTo>
                <a:cubicBezTo>
                  <a:pt x="536930" y="313196"/>
                  <a:pt x="537223" y="316522"/>
                  <a:pt x="538163" y="319657"/>
                </a:cubicBezTo>
                <a:cubicBezTo>
                  <a:pt x="539606" y="324465"/>
                  <a:pt x="541338" y="329182"/>
                  <a:pt x="542925" y="333944"/>
                </a:cubicBezTo>
                <a:lnTo>
                  <a:pt x="547688" y="348232"/>
                </a:lnTo>
                <a:cubicBezTo>
                  <a:pt x="546100" y="352994"/>
                  <a:pt x="545937" y="358503"/>
                  <a:pt x="542925" y="362519"/>
                </a:cubicBezTo>
                <a:cubicBezTo>
                  <a:pt x="540705" y="365479"/>
                  <a:pt x="527411" y="369432"/>
                  <a:pt x="523875" y="369663"/>
                </a:cubicBezTo>
                <a:cubicBezTo>
                  <a:pt x="490571" y="371835"/>
                  <a:pt x="457189" y="372608"/>
                  <a:pt x="423863" y="374426"/>
                </a:cubicBezTo>
                <a:cubicBezTo>
                  <a:pt x="413529" y="374990"/>
                  <a:pt x="403225" y="376013"/>
                  <a:pt x="392906" y="376807"/>
                </a:cubicBezTo>
                <a:cubicBezTo>
                  <a:pt x="387668" y="377680"/>
                  <a:pt x="373709" y="378567"/>
                  <a:pt x="369094" y="383951"/>
                </a:cubicBezTo>
                <a:cubicBezTo>
                  <a:pt x="366312" y="387196"/>
                  <a:pt x="365919" y="391888"/>
                  <a:pt x="364331" y="395857"/>
                </a:cubicBezTo>
                <a:cubicBezTo>
                  <a:pt x="365125" y="428401"/>
                  <a:pt x="365235" y="460968"/>
                  <a:pt x="366713" y="493488"/>
                </a:cubicBezTo>
                <a:cubicBezTo>
                  <a:pt x="366827" y="495996"/>
                  <a:pt x="368105" y="498325"/>
                  <a:pt x="369094" y="500632"/>
                </a:cubicBezTo>
                <a:cubicBezTo>
                  <a:pt x="370492" y="503895"/>
                  <a:pt x="372269" y="506982"/>
                  <a:pt x="373856" y="510157"/>
                </a:cubicBezTo>
                <a:cubicBezTo>
                  <a:pt x="373062" y="516507"/>
                  <a:pt x="374539" y="523589"/>
                  <a:pt x="371475" y="529207"/>
                </a:cubicBezTo>
                <a:cubicBezTo>
                  <a:pt x="369156" y="533459"/>
                  <a:pt x="348892" y="540826"/>
                  <a:pt x="345281" y="541113"/>
                </a:cubicBezTo>
                <a:cubicBezTo>
                  <a:pt x="291096" y="545413"/>
                  <a:pt x="208249" y="548307"/>
                  <a:pt x="147638" y="550638"/>
                </a:cubicBezTo>
                <a:cubicBezTo>
                  <a:pt x="141288" y="552226"/>
                  <a:pt x="134988" y="554030"/>
                  <a:pt x="128588" y="555401"/>
                </a:cubicBezTo>
                <a:cubicBezTo>
                  <a:pt x="123867" y="556413"/>
                  <a:pt x="119005" y="556696"/>
                  <a:pt x="114300" y="557782"/>
                </a:cubicBezTo>
                <a:cubicBezTo>
                  <a:pt x="108669" y="559081"/>
                  <a:pt x="103237" y="561142"/>
                  <a:pt x="97631" y="562544"/>
                </a:cubicBezTo>
                <a:cubicBezTo>
                  <a:pt x="84055" y="565938"/>
                  <a:pt x="88407" y="563645"/>
                  <a:pt x="76200" y="567307"/>
                </a:cubicBezTo>
                <a:cubicBezTo>
                  <a:pt x="71392" y="568749"/>
                  <a:pt x="66711" y="570593"/>
                  <a:pt x="61913" y="572069"/>
                </a:cubicBezTo>
                <a:cubicBezTo>
                  <a:pt x="56390" y="573768"/>
                  <a:pt x="50779" y="575171"/>
                  <a:pt x="45244" y="576832"/>
                </a:cubicBezTo>
                <a:cubicBezTo>
                  <a:pt x="28177" y="581952"/>
                  <a:pt x="49424" y="576382"/>
                  <a:pt x="28575" y="581594"/>
                </a:cubicBezTo>
                <a:cubicBezTo>
                  <a:pt x="24268" y="579748"/>
                  <a:pt x="9838" y="574763"/>
                  <a:pt x="4763" y="569688"/>
                </a:cubicBezTo>
                <a:cubicBezTo>
                  <a:pt x="2739" y="567664"/>
                  <a:pt x="1588" y="564925"/>
                  <a:pt x="0" y="562544"/>
                </a:cubicBezTo>
                <a:cubicBezTo>
                  <a:pt x="2381" y="551432"/>
                  <a:pt x="3003" y="539790"/>
                  <a:pt x="7144" y="529207"/>
                </a:cubicBezTo>
                <a:cubicBezTo>
                  <a:pt x="14830" y="509565"/>
                  <a:pt x="26864" y="505580"/>
                  <a:pt x="38100" y="488726"/>
                </a:cubicBezTo>
                <a:cubicBezTo>
                  <a:pt x="45389" y="477793"/>
                  <a:pt x="67166" y="437020"/>
                  <a:pt x="73819" y="422051"/>
                </a:cubicBezTo>
                <a:cubicBezTo>
                  <a:pt x="82201" y="403192"/>
                  <a:pt x="89501" y="383870"/>
                  <a:pt x="97631" y="364901"/>
                </a:cubicBezTo>
                <a:cubicBezTo>
                  <a:pt x="101409" y="356085"/>
                  <a:pt x="104779" y="347034"/>
                  <a:pt x="109538" y="338707"/>
                </a:cubicBezTo>
                <a:cubicBezTo>
                  <a:pt x="140409" y="284683"/>
                  <a:pt x="121651" y="298579"/>
                  <a:pt x="150019" y="281557"/>
                </a:cubicBezTo>
                <a:cubicBezTo>
                  <a:pt x="153194" y="275207"/>
                  <a:pt x="156995" y="269133"/>
                  <a:pt x="159544" y="262507"/>
                </a:cubicBezTo>
                <a:cubicBezTo>
                  <a:pt x="160997" y="258730"/>
                  <a:pt x="160645" y="254441"/>
                  <a:pt x="161925" y="250601"/>
                </a:cubicBezTo>
                <a:cubicBezTo>
                  <a:pt x="163837" y="244866"/>
                  <a:pt x="166688" y="239488"/>
                  <a:pt x="169069" y="233932"/>
                </a:cubicBezTo>
                <a:cubicBezTo>
                  <a:pt x="169863" y="228376"/>
                  <a:pt x="169510" y="222530"/>
                  <a:pt x="171450" y="217263"/>
                </a:cubicBezTo>
                <a:cubicBezTo>
                  <a:pt x="175132" y="207270"/>
                  <a:pt x="181783" y="198576"/>
                  <a:pt x="185738" y="188688"/>
                </a:cubicBezTo>
                <a:cubicBezTo>
                  <a:pt x="188913" y="180751"/>
                  <a:pt x="192165" y="172844"/>
                  <a:pt x="195263" y="164876"/>
                </a:cubicBezTo>
                <a:cubicBezTo>
                  <a:pt x="197721" y="158555"/>
                  <a:pt x="198989" y="151684"/>
                  <a:pt x="202406" y="145826"/>
                </a:cubicBezTo>
                <a:cubicBezTo>
                  <a:pt x="207962" y="136301"/>
                  <a:pt x="214834" y="127430"/>
                  <a:pt x="219075" y="117251"/>
                </a:cubicBezTo>
                <a:cubicBezTo>
                  <a:pt x="225433" y="101992"/>
                  <a:pt x="230286" y="88497"/>
                  <a:pt x="238125" y="74388"/>
                </a:cubicBezTo>
                <a:cubicBezTo>
                  <a:pt x="242488" y="66535"/>
                  <a:pt x="252427" y="55663"/>
                  <a:pt x="257175" y="50576"/>
                </a:cubicBezTo>
                <a:cubicBezTo>
                  <a:pt x="264948" y="42248"/>
                  <a:pt x="275265" y="30936"/>
                  <a:pt x="285750" y="24382"/>
                </a:cubicBezTo>
                <a:cubicBezTo>
                  <a:pt x="294165" y="19122"/>
                  <a:pt x="308548" y="14652"/>
                  <a:pt x="316706" y="12476"/>
                </a:cubicBezTo>
                <a:cubicBezTo>
                  <a:pt x="321371" y="11232"/>
                  <a:pt x="326259" y="11041"/>
                  <a:pt x="330994" y="10094"/>
                </a:cubicBezTo>
                <a:cubicBezTo>
                  <a:pt x="367607" y="2771"/>
                  <a:pt x="337489" y="6576"/>
                  <a:pt x="381000" y="2951"/>
                </a:cubicBezTo>
                <a:cubicBezTo>
                  <a:pt x="403712" y="-835"/>
                  <a:pt x="401631" y="-1886"/>
                  <a:pt x="433388" y="5332"/>
                </a:cubicBezTo>
                <a:cubicBezTo>
                  <a:pt x="438580" y="6512"/>
                  <a:pt x="442661" y="10685"/>
                  <a:pt x="447675" y="12476"/>
                </a:cubicBezTo>
                <a:cubicBezTo>
                  <a:pt x="461548" y="17430"/>
                  <a:pt x="459582" y="14460"/>
                  <a:pt x="461963" y="14857"/>
                </a:cubicBezTo>
                <a:close/>
              </a:path>
            </a:pathLst>
          </a:custGeom>
          <a:solidFill>
            <a:schemeClr val="bg1">
              <a:alpha val="69804"/>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1" name="Freeform: Shape 110">
            <a:extLst>
              <a:ext uri="{FF2B5EF4-FFF2-40B4-BE49-F238E27FC236}">
                <a16:creationId xmlns:a16="http://schemas.microsoft.com/office/drawing/2014/main" id="{458D9B45-5F9E-C0B9-1436-0F571A169D31}"/>
              </a:ext>
            </a:extLst>
          </p:cNvPr>
          <p:cNvSpPr/>
          <p:nvPr/>
        </p:nvSpPr>
        <p:spPr>
          <a:xfrm>
            <a:off x="4645820" y="2636045"/>
            <a:ext cx="845795" cy="288131"/>
          </a:xfrm>
          <a:custGeom>
            <a:avLst/>
            <a:gdLst>
              <a:gd name="connsiteX0" fmla="*/ 833437 w 845795"/>
              <a:gd name="connsiteY0" fmla="*/ 33337 h 288131"/>
              <a:gd name="connsiteX1" fmla="*/ 833437 w 845795"/>
              <a:gd name="connsiteY1" fmla="*/ 33337 h 288131"/>
              <a:gd name="connsiteX2" fmla="*/ 792956 w 845795"/>
              <a:gd name="connsiteY2" fmla="*/ 26194 h 288131"/>
              <a:gd name="connsiteX3" fmla="*/ 752475 w 845795"/>
              <a:gd name="connsiteY3" fmla="*/ 23812 h 288131"/>
              <a:gd name="connsiteX4" fmla="*/ 602456 w 845795"/>
              <a:gd name="connsiteY4" fmla="*/ 16669 h 288131"/>
              <a:gd name="connsiteX5" fmla="*/ 373856 w 845795"/>
              <a:gd name="connsiteY5" fmla="*/ 16669 h 288131"/>
              <a:gd name="connsiteX6" fmla="*/ 335756 w 845795"/>
              <a:gd name="connsiteY6" fmla="*/ 11906 h 288131"/>
              <a:gd name="connsiteX7" fmla="*/ 307181 w 845795"/>
              <a:gd name="connsiteY7" fmla="*/ 4762 h 288131"/>
              <a:gd name="connsiteX8" fmla="*/ 280987 w 845795"/>
              <a:gd name="connsiteY8" fmla="*/ 2381 h 288131"/>
              <a:gd name="connsiteX9" fmla="*/ 190500 w 845795"/>
              <a:gd name="connsiteY9" fmla="*/ 0 h 288131"/>
              <a:gd name="connsiteX10" fmla="*/ 180975 w 845795"/>
              <a:gd name="connsiteY10" fmla="*/ 2381 h 288131"/>
              <a:gd name="connsiteX11" fmla="*/ 157162 w 845795"/>
              <a:gd name="connsiteY11" fmla="*/ 7144 h 288131"/>
              <a:gd name="connsiteX12" fmla="*/ 142875 w 845795"/>
              <a:gd name="connsiteY12" fmla="*/ 14287 h 288131"/>
              <a:gd name="connsiteX13" fmla="*/ 138112 w 845795"/>
              <a:gd name="connsiteY13" fmla="*/ 23812 h 288131"/>
              <a:gd name="connsiteX14" fmla="*/ 130969 w 845795"/>
              <a:gd name="connsiteY14" fmla="*/ 33337 h 288131"/>
              <a:gd name="connsiteX15" fmla="*/ 116681 w 845795"/>
              <a:gd name="connsiteY15" fmla="*/ 45244 h 288131"/>
              <a:gd name="connsiteX16" fmla="*/ 95250 w 845795"/>
              <a:gd name="connsiteY16" fmla="*/ 54769 h 288131"/>
              <a:gd name="connsiteX17" fmla="*/ 88106 w 845795"/>
              <a:gd name="connsiteY17" fmla="*/ 61912 h 288131"/>
              <a:gd name="connsiteX18" fmla="*/ 76200 w 845795"/>
              <a:gd name="connsiteY18" fmla="*/ 71437 h 288131"/>
              <a:gd name="connsiteX19" fmla="*/ 71437 w 845795"/>
              <a:gd name="connsiteY19" fmla="*/ 78581 h 288131"/>
              <a:gd name="connsiteX20" fmla="*/ 64294 w 845795"/>
              <a:gd name="connsiteY20" fmla="*/ 88106 h 288131"/>
              <a:gd name="connsiteX21" fmla="*/ 50006 w 845795"/>
              <a:gd name="connsiteY21" fmla="*/ 104775 h 288131"/>
              <a:gd name="connsiteX22" fmla="*/ 40481 w 845795"/>
              <a:gd name="connsiteY22" fmla="*/ 119062 h 288131"/>
              <a:gd name="connsiteX23" fmla="*/ 30956 w 845795"/>
              <a:gd name="connsiteY23" fmla="*/ 130969 h 288131"/>
              <a:gd name="connsiteX24" fmla="*/ 21431 w 845795"/>
              <a:gd name="connsiteY24" fmla="*/ 147637 h 288131"/>
              <a:gd name="connsiteX25" fmla="*/ 11906 w 845795"/>
              <a:gd name="connsiteY25" fmla="*/ 164306 h 288131"/>
              <a:gd name="connsiteX26" fmla="*/ 7144 w 845795"/>
              <a:gd name="connsiteY26" fmla="*/ 173831 h 288131"/>
              <a:gd name="connsiteX27" fmla="*/ 4762 w 845795"/>
              <a:gd name="connsiteY27" fmla="*/ 180975 h 288131"/>
              <a:gd name="connsiteX28" fmla="*/ 0 w 845795"/>
              <a:gd name="connsiteY28" fmla="*/ 192881 h 288131"/>
              <a:gd name="connsiteX29" fmla="*/ 2381 w 845795"/>
              <a:gd name="connsiteY29" fmla="*/ 257175 h 288131"/>
              <a:gd name="connsiteX30" fmla="*/ 9525 w 845795"/>
              <a:gd name="connsiteY30" fmla="*/ 269081 h 288131"/>
              <a:gd name="connsiteX31" fmla="*/ 30956 w 845795"/>
              <a:gd name="connsiteY31" fmla="*/ 276225 h 288131"/>
              <a:gd name="connsiteX32" fmla="*/ 59531 w 845795"/>
              <a:gd name="connsiteY32" fmla="*/ 280987 h 288131"/>
              <a:gd name="connsiteX33" fmla="*/ 219075 w 845795"/>
              <a:gd name="connsiteY33" fmla="*/ 288131 h 288131"/>
              <a:gd name="connsiteX34" fmla="*/ 285750 w 845795"/>
              <a:gd name="connsiteY34" fmla="*/ 285750 h 288131"/>
              <a:gd name="connsiteX35" fmla="*/ 297656 w 845795"/>
              <a:gd name="connsiteY35" fmla="*/ 280987 h 288131"/>
              <a:gd name="connsiteX36" fmla="*/ 316706 w 845795"/>
              <a:gd name="connsiteY36" fmla="*/ 276225 h 288131"/>
              <a:gd name="connsiteX37" fmla="*/ 328612 w 845795"/>
              <a:gd name="connsiteY37" fmla="*/ 271462 h 288131"/>
              <a:gd name="connsiteX38" fmla="*/ 345281 w 845795"/>
              <a:gd name="connsiteY38" fmla="*/ 266700 h 288131"/>
              <a:gd name="connsiteX39" fmla="*/ 359569 w 845795"/>
              <a:gd name="connsiteY39" fmla="*/ 261937 h 288131"/>
              <a:gd name="connsiteX40" fmla="*/ 392906 w 845795"/>
              <a:gd name="connsiteY40" fmla="*/ 254794 h 288131"/>
              <a:gd name="connsiteX41" fmla="*/ 421481 w 845795"/>
              <a:gd name="connsiteY41" fmla="*/ 247650 h 288131"/>
              <a:gd name="connsiteX42" fmla="*/ 435769 w 845795"/>
              <a:gd name="connsiteY42" fmla="*/ 245269 h 288131"/>
              <a:gd name="connsiteX43" fmla="*/ 573881 w 845795"/>
              <a:gd name="connsiteY43" fmla="*/ 238125 h 288131"/>
              <a:gd name="connsiteX44" fmla="*/ 633412 w 845795"/>
              <a:gd name="connsiteY44" fmla="*/ 235744 h 288131"/>
              <a:gd name="connsiteX45" fmla="*/ 681037 w 845795"/>
              <a:gd name="connsiteY45" fmla="*/ 228600 h 288131"/>
              <a:gd name="connsiteX46" fmla="*/ 719137 w 845795"/>
              <a:gd name="connsiteY46" fmla="*/ 221456 h 288131"/>
              <a:gd name="connsiteX47" fmla="*/ 726281 w 845795"/>
              <a:gd name="connsiteY47" fmla="*/ 219075 h 288131"/>
              <a:gd name="connsiteX48" fmla="*/ 759619 w 845795"/>
              <a:gd name="connsiteY48" fmla="*/ 214312 h 288131"/>
              <a:gd name="connsiteX49" fmla="*/ 785812 w 845795"/>
              <a:gd name="connsiteY49" fmla="*/ 204787 h 288131"/>
              <a:gd name="connsiteX50" fmla="*/ 792956 w 845795"/>
              <a:gd name="connsiteY50" fmla="*/ 197644 h 288131"/>
              <a:gd name="connsiteX51" fmla="*/ 809625 w 845795"/>
              <a:gd name="connsiteY51" fmla="*/ 190500 h 288131"/>
              <a:gd name="connsiteX52" fmla="*/ 828675 w 845795"/>
              <a:gd name="connsiteY52" fmla="*/ 180975 h 288131"/>
              <a:gd name="connsiteX53" fmla="*/ 840581 w 845795"/>
              <a:gd name="connsiteY53" fmla="*/ 159544 h 288131"/>
              <a:gd name="connsiteX54" fmla="*/ 842962 w 845795"/>
              <a:gd name="connsiteY54" fmla="*/ 64294 h 288131"/>
              <a:gd name="connsiteX55" fmla="*/ 838200 w 845795"/>
              <a:gd name="connsiteY55" fmla="*/ 52387 h 288131"/>
              <a:gd name="connsiteX56" fmla="*/ 833437 w 845795"/>
              <a:gd name="connsiteY56" fmla="*/ 33337 h 2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45795" h="288131">
                <a:moveTo>
                  <a:pt x="833437" y="33337"/>
                </a:moveTo>
                <a:lnTo>
                  <a:pt x="833437" y="33337"/>
                </a:lnTo>
                <a:cubicBezTo>
                  <a:pt x="819943" y="30956"/>
                  <a:pt x="806564" y="27795"/>
                  <a:pt x="792956" y="26194"/>
                </a:cubicBezTo>
                <a:cubicBezTo>
                  <a:pt x="779532" y="24615"/>
                  <a:pt x="765975" y="24487"/>
                  <a:pt x="752475" y="23812"/>
                </a:cubicBezTo>
                <a:lnTo>
                  <a:pt x="602456" y="16669"/>
                </a:lnTo>
                <a:cubicBezTo>
                  <a:pt x="499063" y="18105"/>
                  <a:pt x="459049" y="21833"/>
                  <a:pt x="373856" y="16669"/>
                </a:cubicBezTo>
                <a:cubicBezTo>
                  <a:pt x="369703" y="16417"/>
                  <a:pt x="341692" y="13156"/>
                  <a:pt x="335756" y="11906"/>
                </a:cubicBezTo>
                <a:cubicBezTo>
                  <a:pt x="326148" y="9883"/>
                  <a:pt x="316854" y="6444"/>
                  <a:pt x="307181" y="4762"/>
                </a:cubicBezTo>
                <a:cubicBezTo>
                  <a:pt x="298543" y="3260"/>
                  <a:pt x="289747" y="2739"/>
                  <a:pt x="280987" y="2381"/>
                </a:cubicBezTo>
                <a:cubicBezTo>
                  <a:pt x="250839" y="1151"/>
                  <a:pt x="220662" y="794"/>
                  <a:pt x="190500" y="0"/>
                </a:cubicBezTo>
                <a:cubicBezTo>
                  <a:pt x="187325" y="794"/>
                  <a:pt x="184184" y="1739"/>
                  <a:pt x="180975" y="2381"/>
                </a:cubicBezTo>
                <a:cubicBezTo>
                  <a:pt x="176252" y="3325"/>
                  <a:pt x="162699" y="4929"/>
                  <a:pt x="157162" y="7144"/>
                </a:cubicBezTo>
                <a:cubicBezTo>
                  <a:pt x="152218" y="9121"/>
                  <a:pt x="147637" y="11906"/>
                  <a:pt x="142875" y="14287"/>
                </a:cubicBezTo>
                <a:cubicBezTo>
                  <a:pt x="141287" y="17462"/>
                  <a:pt x="139993" y="20802"/>
                  <a:pt x="138112" y="23812"/>
                </a:cubicBezTo>
                <a:cubicBezTo>
                  <a:pt x="136009" y="27177"/>
                  <a:pt x="133552" y="30324"/>
                  <a:pt x="130969" y="33337"/>
                </a:cubicBezTo>
                <a:cubicBezTo>
                  <a:pt x="127020" y="37944"/>
                  <a:pt x="122192" y="42488"/>
                  <a:pt x="116681" y="45244"/>
                </a:cubicBezTo>
                <a:cubicBezTo>
                  <a:pt x="109689" y="48740"/>
                  <a:pt x="102394" y="51594"/>
                  <a:pt x="95250" y="54769"/>
                </a:cubicBezTo>
                <a:cubicBezTo>
                  <a:pt x="92869" y="57150"/>
                  <a:pt x="90640" y="59695"/>
                  <a:pt x="88106" y="61912"/>
                </a:cubicBezTo>
                <a:cubicBezTo>
                  <a:pt x="84281" y="65259"/>
                  <a:pt x="79794" y="67843"/>
                  <a:pt x="76200" y="71437"/>
                </a:cubicBezTo>
                <a:cubicBezTo>
                  <a:pt x="74176" y="73461"/>
                  <a:pt x="73101" y="76252"/>
                  <a:pt x="71437" y="78581"/>
                </a:cubicBezTo>
                <a:cubicBezTo>
                  <a:pt x="69130" y="81810"/>
                  <a:pt x="66807" y="85034"/>
                  <a:pt x="64294" y="88106"/>
                </a:cubicBezTo>
                <a:cubicBezTo>
                  <a:pt x="59660" y="93770"/>
                  <a:pt x="54468" y="98974"/>
                  <a:pt x="50006" y="104775"/>
                </a:cubicBezTo>
                <a:cubicBezTo>
                  <a:pt x="46516" y="109312"/>
                  <a:pt x="43847" y="114433"/>
                  <a:pt x="40481" y="119062"/>
                </a:cubicBezTo>
                <a:cubicBezTo>
                  <a:pt x="37492" y="123173"/>
                  <a:pt x="34131" y="127000"/>
                  <a:pt x="30956" y="130969"/>
                </a:cubicBezTo>
                <a:cubicBezTo>
                  <a:pt x="23673" y="152818"/>
                  <a:pt x="35848" y="118803"/>
                  <a:pt x="21431" y="147637"/>
                </a:cubicBezTo>
                <a:cubicBezTo>
                  <a:pt x="11837" y="166826"/>
                  <a:pt x="27947" y="148265"/>
                  <a:pt x="11906" y="164306"/>
                </a:cubicBezTo>
                <a:cubicBezTo>
                  <a:pt x="10319" y="167481"/>
                  <a:pt x="8542" y="170568"/>
                  <a:pt x="7144" y="173831"/>
                </a:cubicBezTo>
                <a:cubicBezTo>
                  <a:pt x="6155" y="176138"/>
                  <a:pt x="5643" y="178625"/>
                  <a:pt x="4762" y="180975"/>
                </a:cubicBezTo>
                <a:cubicBezTo>
                  <a:pt x="3261" y="184977"/>
                  <a:pt x="1587" y="188912"/>
                  <a:pt x="0" y="192881"/>
                </a:cubicBezTo>
                <a:cubicBezTo>
                  <a:pt x="794" y="214312"/>
                  <a:pt x="-279" y="235895"/>
                  <a:pt x="2381" y="257175"/>
                </a:cubicBezTo>
                <a:cubicBezTo>
                  <a:pt x="2955" y="261768"/>
                  <a:pt x="5674" y="266514"/>
                  <a:pt x="9525" y="269081"/>
                </a:cubicBezTo>
                <a:cubicBezTo>
                  <a:pt x="15790" y="273258"/>
                  <a:pt x="23812" y="273844"/>
                  <a:pt x="30956" y="276225"/>
                </a:cubicBezTo>
                <a:cubicBezTo>
                  <a:pt x="43176" y="280298"/>
                  <a:pt x="40596" y="279990"/>
                  <a:pt x="59531" y="280987"/>
                </a:cubicBezTo>
                <a:lnTo>
                  <a:pt x="219075" y="288131"/>
                </a:lnTo>
                <a:cubicBezTo>
                  <a:pt x="241300" y="287337"/>
                  <a:pt x="263602" y="287764"/>
                  <a:pt x="285750" y="285750"/>
                </a:cubicBezTo>
                <a:cubicBezTo>
                  <a:pt x="290007" y="285363"/>
                  <a:pt x="293571" y="282244"/>
                  <a:pt x="297656" y="280987"/>
                </a:cubicBezTo>
                <a:cubicBezTo>
                  <a:pt x="303912" y="279062"/>
                  <a:pt x="310450" y="278150"/>
                  <a:pt x="316706" y="276225"/>
                </a:cubicBezTo>
                <a:cubicBezTo>
                  <a:pt x="320791" y="274968"/>
                  <a:pt x="324557" y="272814"/>
                  <a:pt x="328612" y="271462"/>
                </a:cubicBezTo>
                <a:cubicBezTo>
                  <a:pt x="334094" y="269635"/>
                  <a:pt x="339758" y="268399"/>
                  <a:pt x="345281" y="266700"/>
                </a:cubicBezTo>
                <a:cubicBezTo>
                  <a:pt x="350079" y="265224"/>
                  <a:pt x="354699" y="263155"/>
                  <a:pt x="359569" y="261937"/>
                </a:cubicBezTo>
                <a:cubicBezTo>
                  <a:pt x="370594" y="259181"/>
                  <a:pt x="381881" y="257550"/>
                  <a:pt x="392906" y="254794"/>
                </a:cubicBezTo>
                <a:cubicBezTo>
                  <a:pt x="402431" y="252413"/>
                  <a:pt x="411897" y="249780"/>
                  <a:pt x="421481" y="247650"/>
                </a:cubicBezTo>
                <a:cubicBezTo>
                  <a:pt x="426194" y="246603"/>
                  <a:pt x="430950" y="245570"/>
                  <a:pt x="435769" y="245269"/>
                </a:cubicBezTo>
                <a:cubicBezTo>
                  <a:pt x="481778" y="242393"/>
                  <a:pt x="527836" y="240344"/>
                  <a:pt x="573881" y="238125"/>
                </a:cubicBezTo>
                <a:lnTo>
                  <a:pt x="633412" y="235744"/>
                </a:lnTo>
                <a:cubicBezTo>
                  <a:pt x="668299" y="229929"/>
                  <a:pt x="652405" y="232179"/>
                  <a:pt x="681037" y="228600"/>
                </a:cubicBezTo>
                <a:cubicBezTo>
                  <a:pt x="728051" y="216845"/>
                  <a:pt x="672322" y="229967"/>
                  <a:pt x="719137" y="221456"/>
                </a:cubicBezTo>
                <a:cubicBezTo>
                  <a:pt x="721607" y="221007"/>
                  <a:pt x="723809" y="219511"/>
                  <a:pt x="726281" y="219075"/>
                </a:cubicBezTo>
                <a:cubicBezTo>
                  <a:pt x="737336" y="217124"/>
                  <a:pt x="748506" y="215900"/>
                  <a:pt x="759619" y="214312"/>
                </a:cubicBezTo>
                <a:cubicBezTo>
                  <a:pt x="768350" y="211137"/>
                  <a:pt x="777502" y="208942"/>
                  <a:pt x="785812" y="204787"/>
                </a:cubicBezTo>
                <a:cubicBezTo>
                  <a:pt x="788824" y="203281"/>
                  <a:pt x="790068" y="199376"/>
                  <a:pt x="792956" y="197644"/>
                </a:cubicBezTo>
                <a:cubicBezTo>
                  <a:pt x="798140" y="194534"/>
                  <a:pt x="804147" y="193056"/>
                  <a:pt x="809625" y="190500"/>
                </a:cubicBezTo>
                <a:cubicBezTo>
                  <a:pt x="816058" y="187498"/>
                  <a:pt x="828675" y="180975"/>
                  <a:pt x="828675" y="180975"/>
                </a:cubicBezTo>
                <a:cubicBezTo>
                  <a:pt x="839592" y="164599"/>
                  <a:pt x="836390" y="172117"/>
                  <a:pt x="840581" y="159544"/>
                </a:cubicBezTo>
                <a:cubicBezTo>
                  <a:pt x="845473" y="115522"/>
                  <a:pt x="848188" y="111325"/>
                  <a:pt x="842962" y="64294"/>
                </a:cubicBezTo>
                <a:cubicBezTo>
                  <a:pt x="842490" y="60046"/>
                  <a:pt x="840112" y="56210"/>
                  <a:pt x="838200" y="52387"/>
                </a:cubicBezTo>
                <a:cubicBezTo>
                  <a:pt x="836920" y="49827"/>
                  <a:pt x="834231" y="36512"/>
                  <a:pt x="833437" y="33337"/>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3" name="Freeform: Shape 112">
            <a:extLst>
              <a:ext uri="{FF2B5EF4-FFF2-40B4-BE49-F238E27FC236}">
                <a16:creationId xmlns:a16="http://schemas.microsoft.com/office/drawing/2014/main" id="{2A4BE4E8-EF8F-3744-76B6-C742C3631AC0}"/>
              </a:ext>
            </a:extLst>
          </p:cNvPr>
          <p:cNvSpPr/>
          <p:nvPr/>
        </p:nvSpPr>
        <p:spPr>
          <a:xfrm>
            <a:off x="7343775" y="1897857"/>
            <a:ext cx="433388" cy="425431"/>
          </a:xfrm>
          <a:custGeom>
            <a:avLst/>
            <a:gdLst>
              <a:gd name="connsiteX0" fmla="*/ 228600 w 433388"/>
              <a:gd name="connsiteY0" fmla="*/ 0 h 385763"/>
              <a:gd name="connsiteX1" fmla="*/ 228600 w 433388"/>
              <a:gd name="connsiteY1" fmla="*/ 0 h 385763"/>
              <a:gd name="connsiteX2" fmla="*/ 314325 w 433388"/>
              <a:gd name="connsiteY2" fmla="*/ 7144 h 385763"/>
              <a:gd name="connsiteX3" fmla="*/ 369094 w 433388"/>
              <a:gd name="connsiteY3" fmla="*/ 30957 h 385763"/>
              <a:gd name="connsiteX4" fmla="*/ 400050 w 433388"/>
              <a:gd name="connsiteY4" fmla="*/ 38100 h 385763"/>
              <a:gd name="connsiteX5" fmla="*/ 385763 w 433388"/>
              <a:gd name="connsiteY5" fmla="*/ 45244 h 385763"/>
              <a:gd name="connsiteX6" fmla="*/ 395288 w 433388"/>
              <a:gd name="connsiteY6" fmla="*/ 52388 h 385763"/>
              <a:gd name="connsiteX7" fmla="*/ 409575 w 433388"/>
              <a:gd name="connsiteY7" fmla="*/ 88107 h 385763"/>
              <a:gd name="connsiteX8" fmla="*/ 411956 w 433388"/>
              <a:gd name="connsiteY8" fmla="*/ 114300 h 385763"/>
              <a:gd name="connsiteX9" fmla="*/ 416719 w 433388"/>
              <a:gd name="connsiteY9" fmla="*/ 133350 h 385763"/>
              <a:gd name="connsiteX10" fmla="*/ 419100 w 433388"/>
              <a:gd name="connsiteY10" fmla="*/ 166688 h 385763"/>
              <a:gd name="connsiteX11" fmla="*/ 423863 w 433388"/>
              <a:gd name="connsiteY11" fmla="*/ 192882 h 385763"/>
              <a:gd name="connsiteX12" fmla="*/ 426244 w 433388"/>
              <a:gd name="connsiteY12" fmla="*/ 235744 h 385763"/>
              <a:gd name="connsiteX13" fmla="*/ 428625 w 433388"/>
              <a:gd name="connsiteY13" fmla="*/ 250032 h 385763"/>
              <a:gd name="connsiteX14" fmla="*/ 431006 w 433388"/>
              <a:gd name="connsiteY14" fmla="*/ 276225 h 385763"/>
              <a:gd name="connsiteX15" fmla="*/ 433388 w 433388"/>
              <a:gd name="connsiteY15" fmla="*/ 321469 h 385763"/>
              <a:gd name="connsiteX16" fmla="*/ 421481 w 433388"/>
              <a:gd name="connsiteY16" fmla="*/ 373857 h 385763"/>
              <a:gd name="connsiteX17" fmla="*/ 392906 w 433388"/>
              <a:gd name="connsiteY17" fmla="*/ 378619 h 385763"/>
              <a:gd name="connsiteX18" fmla="*/ 371475 w 433388"/>
              <a:gd name="connsiteY18" fmla="*/ 383382 h 385763"/>
              <a:gd name="connsiteX19" fmla="*/ 126206 w 433388"/>
              <a:gd name="connsiteY19" fmla="*/ 381000 h 385763"/>
              <a:gd name="connsiteX20" fmla="*/ 114300 w 433388"/>
              <a:gd name="connsiteY20" fmla="*/ 385763 h 385763"/>
              <a:gd name="connsiteX21" fmla="*/ 102394 w 433388"/>
              <a:gd name="connsiteY21" fmla="*/ 383382 h 385763"/>
              <a:gd name="connsiteX22" fmla="*/ 90488 w 433388"/>
              <a:gd name="connsiteY22" fmla="*/ 361950 h 385763"/>
              <a:gd name="connsiteX23" fmla="*/ 76200 w 433388"/>
              <a:gd name="connsiteY23" fmla="*/ 345282 h 385763"/>
              <a:gd name="connsiteX24" fmla="*/ 64294 w 433388"/>
              <a:gd name="connsiteY24" fmla="*/ 321469 h 385763"/>
              <a:gd name="connsiteX25" fmla="*/ 61913 w 433388"/>
              <a:gd name="connsiteY25" fmla="*/ 311944 h 385763"/>
              <a:gd name="connsiteX26" fmla="*/ 42863 w 433388"/>
              <a:gd name="connsiteY26" fmla="*/ 285750 h 385763"/>
              <a:gd name="connsiteX27" fmla="*/ 35719 w 433388"/>
              <a:gd name="connsiteY27" fmla="*/ 278607 h 385763"/>
              <a:gd name="connsiteX28" fmla="*/ 23813 w 433388"/>
              <a:gd name="connsiteY28" fmla="*/ 273844 h 385763"/>
              <a:gd name="connsiteX29" fmla="*/ 11906 w 433388"/>
              <a:gd name="connsiteY29" fmla="*/ 252413 h 385763"/>
              <a:gd name="connsiteX30" fmla="*/ 7144 w 433388"/>
              <a:gd name="connsiteY30" fmla="*/ 223838 h 385763"/>
              <a:gd name="connsiteX31" fmla="*/ 0 w 433388"/>
              <a:gd name="connsiteY31" fmla="*/ 185738 h 385763"/>
              <a:gd name="connsiteX32" fmla="*/ 2381 w 433388"/>
              <a:gd name="connsiteY32" fmla="*/ 138113 h 385763"/>
              <a:gd name="connsiteX33" fmla="*/ 4763 w 433388"/>
              <a:gd name="connsiteY33" fmla="*/ 128588 h 385763"/>
              <a:gd name="connsiteX34" fmla="*/ 28575 w 433388"/>
              <a:gd name="connsiteY34" fmla="*/ 90488 h 385763"/>
              <a:gd name="connsiteX35" fmla="*/ 33338 w 433388"/>
              <a:gd name="connsiteY35" fmla="*/ 80963 h 385763"/>
              <a:gd name="connsiteX36" fmla="*/ 38100 w 433388"/>
              <a:gd name="connsiteY36" fmla="*/ 59532 h 385763"/>
              <a:gd name="connsiteX37" fmla="*/ 40481 w 433388"/>
              <a:gd name="connsiteY37" fmla="*/ 45244 h 385763"/>
              <a:gd name="connsiteX38" fmla="*/ 42863 w 433388"/>
              <a:gd name="connsiteY38" fmla="*/ 35719 h 385763"/>
              <a:gd name="connsiteX39" fmla="*/ 45244 w 433388"/>
              <a:gd name="connsiteY39" fmla="*/ 28575 h 385763"/>
              <a:gd name="connsiteX40" fmla="*/ 64294 w 433388"/>
              <a:gd name="connsiteY40" fmla="*/ 23813 h 385763"/>
              <a:gd name="connsiteX41" fmla="*/ 128588 w 433388"/>
              <a:gd name="connsiteY41" fmla="*/ 19050 h 385763"/>
              <a:gd name="connsiteX42" fmla="*/ 159544 w 433388"/>
              <a:gd name="connsiteY42" fmla="*/ 14288 h 385763"/>
              <a:gd name="connsiteX43" fmla="*/ 173831 w 433388"/>
              <a:gd name="connsiteY43" fmla="*/ 11907 h 385763"/>
              <a:gd name="connsiteX44" fmla="*/ 197644 w 433388"/>
              <a:gd name="connsiteY44" fmla="*/ 7144 h 385763"/>
              <a:gd name="connsiteX45" fmla="*/ 228600 w 433388"/>
              <a:gd name="connsiteY45" fmla="*/ 0 h 38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33388" h="385763">
                <a:moveTo>
                  <a:pt x="228600" y="0"/>
                </a:moveTo>
                <a:lnTo>
                  <a:pt x="228600" y="0"/>
                </a:lnTo>
                <a:cubicBezTo>
                  <a:pt x="241946" y="703"/>
                  <a:pt x="299749" y="2771"/>
                  <a:pt x="314325" y="7144"/>
                </a:cubicBezTo>
                <a:cubicBezTo>
                  <a:pt x="333393" y="12864"/>
                  <a:pt x="350370" y="24196"/>
                  <a:pt x="369094" y="30957"/>
                </a:cubicBezTo>
                <a:cubicBezTo>
                  <a:pt x="379054" y="34554"/>
                  <a:pt x="389731" y="35719"/>
                  <a:pt x="400050" y="38100"/>
                </a:cubicBezTo>
                <a:cubicBezTo>
                  <a:pt x="395288" y="40481"/>
                  <a:pt x="387447" y="40193"/>
                  <a:pt x="385763" y="45244"/>
                </a:cubicBezTo>
                <a:cubicBezTo>
                  <a:pt x="384508" y="49009"/>
                  <a:pt x="392675" y="49401"/>
                  <a:pt x="395288" y="52388"/>
                </a:cubicBezTo>
                <a:cubicBezTo>
                  <a:pt x="403676" y="61975"/>
                  <a:pt x="406576" y="76112"/>
                  <a:pt x="409575" y="88107"/>
                </a:cubicBezTo>
                <a:cubicBezTo>
                  <a:pt x="410369" y="96838"/>
                  <a:pt x="410589" y="105640"/>
                  <a:pt x="411956" y="114300"/>
                </a:cubicBezTo>
                <a:cubicBezTo>
                  <a:pt x="412977" y="120765"/>
                  <a:pt x="415835" y="126865"/>
                  <a:pt x="416719" y="133350"/>
                </a:cubicBezTo>
                <a:cubicBezTo>
                  <a:pt x="418224" y="144389"/>
                  <a:pt x="418044" y="155597"/>
                  <a:pt x="419100" y="166688"/>
                </a:cubicBezTo>
                <a:cubicBezTo>
                  <a:pt x="420413" y="180475"/>
                  <a:pt x="421012" y="181481"/>
                  <a:pt x="423863" y="192882"/>
                </a:cubicBezTo>
                <a:cubicBezTo>
                  <a:pt x="424657" y="207169"/>
                  <a:pt x="425056" y="221484"/>
                  <a:pt x="426244" y="235744"/>
                </a:cubicBezTo>
                <a:cubicBezTo>
                  <a:pt x="426645" y="240556"/>
                  <a:pt x="428061" y="245237"/>
                  <a:pt x="428625" y="250032"/>
                </a:cubicBezTo>
                <a:cubicBezTo>
                  <a:pt x="429649" y="258739"/>
                  <a:pt x="430423" y="267477"/>
                  <a:pt x="431006" y="276225"/>
                </a:cubicBezTo>
                <a:cubicBezTo>
                  <a:pt x="432011" y="291294"/>
                  <a:pt x="432594" y="306388"/>
                  <a:pt x="433388" y="321469"/>
                </a:cubicBezTo>
                <a:cubicBezTo>
                  <a:pt x="429419" y="338932"/>
                  <a:pt x="431832" y="359244"/>
                  <a:pt x="421481" y="373857"/>
                </a:cubicBezTo>
                <a:cubicBezTo>
                  <a:pt x="415899" y="381737"/>
                  <a:pt x="402332" y="376524"/>
                  <a:pt x="392906" y="378619"/>
                </a:cubicBezTo>
                <a:lnTo>
                  <a:pt x="371475" y="383382"/>
                </a:lnTo>
                <a:cubicBezTo>
                  <a:pt x="300415" y="381292"/>
                  <a:pt x="202460" y="375281"/>
                  <a:pt x="126206" y="381000"/>
                </a:cubicBezTo>
                <a:cubicBezTo>
                  <a:pt x="121944" y="381320"/>
                  <a:pt x="118269" y="384175"/>
                  <a:pt x="114300" y="385763"/>
                </a:cubicBezTo>
                <a:cubicBezTo>
                  <a:pt x="110331" y="384969"/>
                  <a:pt x="105826" y="385527"/>
                  <a:pt x="102394" y="383382"/>
                </a:cubicBezTo>
                <a:cubicBezTo>
                  <a:pt x="95087" y="378815"/>
                  <a:pt x="94137" y="368519"/>
                  <a:pt x="90488" y="361950"/>
                </a:cubicBezTo>
                <a:cubicBezTo>
                  <a:pt x="86670" y="355076"/>
                  <a:pt x="81614" y="350696"/>
                  <a:pt x="76200" y="345282"/>
                </a:cubicBezTo>
                <a:cubicBezTo>
                  <a:pt x="69420" y="324939"/>
                  <a:pt x="81121" y="358489"/>
                  <a:pt x="64294" y="321469"/>
                </a:cubicBezTo>
                <a:cubicBezTo>
                  <a:pt x="62940" y="318490"/>
                  <a:pt x="63377" y="314871"/>
                  <a:pt x="61913" y="311944"/>
                </a:cubicBezTo>
                <a:cubicBezTo>
                  <a:pt x="58616" y="305350"/>
                  <a:pt x="47929" y="291540"/>
                  <a:pt x="42863" y="285750"/>
                </a:cubicBezTo>
                <a:cubicBezTo>
                  <a:pt x="40645" y="283216"/>
                  <a:pt x="38575" y="280392"/>
                  <a:pt x="35719" y="278607"/>
                </a:cubicBezTo>
                <a:cubicBezTo>
                  <a:pt x="32094" y="276342"/>
                  <a:pt x="27782" y="275432"/>
                  <a:pt x="23813" y="273844"/>
                </a:cubicBezTo>
                <a:cubicBezTo>
                  <a:pt x="12896" y="257468"/>
                  <a:pt x="16098" y="264987"/>
                  <a:pt x="11906" y="252413"/>
                </a:cubicBezTo>
                <a:cubicBezTo>
                  <a:pt x="10319" y="242888"/>
                  <a:pt x="9038" y="233307"/>
                  <a:pt x="7144" y="223838"/>
                </a:cubicBezTo>
                <a:cubicBezTo>
                  <a:pt x="1434" y="195291"/>
                  <a:pt x="3712" y="208010"/>
                  <a:pt x="0" y="185738"/>
                </a:cubicBezTo>
                <a:cubicBezTo>
                  <a:pt x="794" y="169863"/>
                  <a:pt x="1061" y="153953"/>
                  <a:pt x="2381" y="138113"/>
                </a:cubicBezTo>
                <a:cubicBezTo>
                  <a:pt x="2653" y="134852"/>
                  <a:pt x="3299" y="131515"/>
                  <a:pt x="4763" y="128588"/>
                </a:cubicBezTo>
                <a:cubicBezTo>
                  <a:pt x="16621" y="104872"/>
                  <a:pt x="17238" y="109382"/>
                  <a:pt x="28575" y="90488"/>
                </a:cubicBezTo>
                <a:cubicBezTo>
                  <a:pt x="30401" y="87444"/>
                  <a:pt x="31750" y="84138"/>
                  <a:pt x="33338" y="80963"/>
                </a:cubicBezTo>
                <a:cubicBezTo>
                  <a:pt x="35886" y="70772"/>
                  <a:pt x="36085" y="70615"/>
                  <a:pt x="38100" y="59532"/>
                </a:cubicBezTo>
                <a:cubicBezTo>
                  <a:pt x="38964" y="54782"/>
                  <a:pt x="39534" y="49979"/>
                  <a:pt x="40481" y="45244"/>
                </a:cubicBezTo>
                <a:cubicBezTo>
                  <a:pt x="41123" y="42035"/>
                  <a:pt x="41964" y="38866"/>
                  <a:pt x="42863" y="35719"/>
                </a:cubicBezTo>
                <a:cubicBezTo>
                  <a:pt x="43553" y="33305"/>
                  <a:pt x="43050" y="29794"/>
                  <a:pt x="45244" y="28575"/>
                </a:cubicBezTo>
                <a:cubicBezTo>
                  <a:pt x="50966" y="25396"/>
                  <a:pt x="57791" y="24556"/>
                  <a:pt x="64294" y="23813"/>
                </a:cubicBezTo>
                <a:cubicBezTo>
                  <a:pt x="85645" y="21373"/>
                  <a:pt x="128588" y="19050"/>
                  <a:pt x="128588" y="19050"/>
                </a:cubicBezTo>
                <a:cubicBezTo>
                  <a:pt x="144292" y="13815"/>
                  <a:pt x="130077" y="17971"/>
                  <a:pt x="159544" y="14288"/>
                </a:cubicBezTo>
                <a:cubicBezTo>
                  <a:pt x="164335" y="13689"/>
                  <a:pt x="169086" y="12797"/>
                  <a:pt x="173831" y="11907"/>
                </a:cubicBezTo>
                <a:cubicBezTo>
                  <a:pt x="181787" y="10415"/>
                  <a:pt x="189672" y="8551"/>
                  <a:pt x="197644" y="7144"/>
                </a:cubicBezTo>
                <a:cubicBezTo>
                  <a:pt x="203171" y="6169"/>
                  <a:pt x="223441" y="1191"/>
                  <a:pt x="228600" y="0"/>
                </a:cubicBezTo>
                <a:close/>
              </a:path>
            </a:pathLst>
          </a:custGeom>
          <a:solidFill>
            <a:srgbClr val="FFFFFF">
              <a:alpha val="69804"/>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5" name="Freeform: Shape 114">
            <a:extLst>
              <a:ext uri="{FF2B5EF4-FFF2-40B4-BE49-F238E27FC236}">
                <a16:creationId xmlns:a16="http://schemas.microsoft.com/office/drawing/2014/main" id="{4306681F-DEFB-B32F-91EE-1FDC2347111A}"/>
              </a:ext>
            </a:extLst>
          </p:cNvPr>
          <p:cNvSpPr/>
          <p:nvPr/>
        </p:nvSpPr>
        <p:spPr>
          <a:xfrm>
            <a:off x="7803357" y="1978749"/>
            <a:ext cx="426244" cy="414409"/>
          </a:xfrm>
          <a:custGeom>
            <a:avLst/>
            <a:gdLst>
              <a:gd name="connsiteX0" fmla="*/ 42863 w 426244"/>
              <a:gd name="connsiteY0" fmla="*/ 7216 h 414409"/>
              <a:gd name="connsiteX1" fmla="*/ 42863 w 426244"/>
              <a:gd name="connsiteY1" fmla="*/ 7216 h 414409"/>
              <a:gd name="connsiteX2" fmla="*/ 104775 w 426244"/>
              <a:gd name="connsiteY2" fmla="*/ 72 h 414409"/>
              <a:gd name="connsiteX3" fmla="*/ 283369 w 426244"/>
              <a:gd name="connsiteY3" fmla="*/ 4834 h 414409"/>
              <a:gd name="connsiteX4" fmla="*/ 295275 w 426244"/>
              <a:gd name="connsiteY4" fmla="*/ 7216 h 414409"/>
              <a:gd name="connsiteX5" fmla="*/ 316707 w 426244"/>
              <a:gd name="connsiteY5" fmla="*/ 14359 h 414409"/>
              <a:gd name="connsiteX6" fmla="*/ 335757 w 426244"/>
              <a:gd name="connsiteY6" fmla="*/ 31028 h 414409"/>
              <a:gd name="connsiteX7" fmla="*/ 342900 w 426244"/>
              <a:gd name="connsiteY7" fmla="*/ 35791 h 414409"/>
              <a:gd name="connsiteX8" fmla="*/ 359569 w 426244"/>
              <a:gd name="connsiteY8" fmla="*/ 54841 h 414409"/>
              <a:gd name="connsiteX9" fmla="*/ 364332 w 426244"/>
              <a:gd name="connsiteY9" fmla="*/ 64366 h 414409"/>
              <a:gd name="connsiteX10" fmla="*/ 376238 w 426244"/>
              <a:gd name="connsiteY10" fmla="*/ 83416 h 414409"/>
              <a:gd name="connsiteX11" fmla="*/ 378619 w 426244"/>
              <a:gd name="connsiteY11" fmla="*/ 90559 h 414409"/>
              <a:gd name="connsiteX12" fmla="*/ 385763 w 426244"/>
              <a:gd name="connsiteY12" fmla="*/ 109609 h 414409"/>
              <a:gd name="connsiteX13" fmla="*/ 390525 w 426244"/>
              <a:gd name="connsiteY13" fmla="*/ 126278 h 414409"/>
              <a:gd name="connsiteX14" fmla="*/ 397669 w 426244"/>
              <a:gd name="connsiteY14" fmla="*/ 157234 h 414409"/>
              <a:gd name="connsiteX15" fmla="*/ 402432 w 426244"/>
              <a:gd name="connsiteY15" fmla="*/ 181047 h 414409"/>
              <a:gd name="connsiteX16" fmla="*/ 409575 w 426244"/>
              <a:gd name="connsiteY16" fmla="*/ 202478 h 414409"/>
              <a:gd name="connsiteX17" fmla="*/ 411957 w 426244"/>
              <a:gd name="connsiteY17" fmla="*/ 214384 h 414409"/>
              <a:gd name="connsiteX18" fmla="*/ 421482 w 426244"/>
              <a:gd name="connsiteY18" fmla="*/ 269153 h 414409"/>
              <a:gd name="connsiteX19" fmla="*/ 426244 w 426244"/>
              <a:gd name="connsiteY19" fmla="*/ 316778 h 414409"/>
              <a:gd name="connsiteX20" fmla="*/ 409575 w 426244"/>
              <a:gd name="connsiteY20" fmla="*/ 333447 h 414409"/>
              <a:gd name="connsiteX21" fmla="*/ 402432 w 426244"/>
              <a:gd name="connsiteY21" fmla="*/ 338209 h 414409"/>
              <a:gd name="connsiteX22" fmla="*/ 361950 w 426244"/>
              <a:gd name="connsiteY22" fmla="*/ 347734 h 414409"/>
              <a:gd name="connsiteX23" fmla="*/ 338138 w 426244"/>
              <a:gd name="connsiteY23" fmla="*/ 354878 h 414409"/>
              <a:gd name="connsiteX24" fmla="*/ 316707 w 426244"/>
              <a:gd name="connsiteY24" fmla="*/ 359641 h 414409"/>
              <a:gd name="connsiteX25" fmla="*/ 307182 w 426244"/>
              <a:gd name="connsiteY25" fmla="*/ 362022 h 414409"/>
              <a:gd name="connsiteX26" fmla="*/ 269082 w 426244"/>
              <a:gd name="connsiteY26" fmla="*/ 364403 h 414409"/>
              <a:gd name="connsiteX27" fmla="*/ 254794 w 426244"/>
              <a:gd name="connsiteY27" fmla="*/ 366784 h 414409"/>
              <a:gd name="connsiteX28" fmla="*/ 240507 w 426244"/>
              <a:gd name="connsiteY28" fmla="*/ 371547 h 414409"/>
              <a:gd name="connsiteX29" fmla="*/ 183357 w 426244"/>
              <a:gd name="connsiteY29" fmla="*/ 376309 h 414409"/>
              <a:gd name="connsiteX30" fmla="*/ 169069 w 426244"/>
              <a:gd name="connsiteY30" fmla="*/ 383453 h 414409"/>
              <a:gd name="connsiteX31" fmla="*/ 161925 w 426244"/>
              <a:gd name="connsiteY31" fmla="*/ 385834 h 414409"/>
              <a:gd name="connsiteX32" fmla="*/ 150019 w 426244"/>
              <a:gd name="connsiteY32" fmla="*/ 390597 h 414409"/>
              <a:gd name="connsiteX33" fmla="*/ 135732 w 426244"/>
              <a:gd name="connsiteY33" fmla="*/ 397741 h 414409"/>
              <a:gd name="connsiteX34" fmla="*/ 128588 w 426244"/>
              <a:gd name="connsiteY34" fmla="*/ 400122 h 414409"/>
              <a:gd name="connsiteX35" fmla="*/ 119063 w 426244"/>
              <a:gd name="connsiteY35" fmla="*/ 404884 h 414409"/>
              <a:gd name="connsiteX36" fmla="*/ 109538 w 426244"/>
              <a:gd name="connsiteY36" fmla="*/ 412028 h 414409"/>
              <a:gd name="connsiteX37" fmla="*/ 100013 w 426244"/>
              <a:gd name="connsiteY37" fmla="*/ 414409 h 414409"/>
              <a:gd name="connsiteX38" fmla="*/ 16669 w 426244"/>
              <a:gd name="connsiteY38" fmla="*/ 392978 h 414409"/>
              <a:gd name="connsiteX39" fmla="*/ 9525 w 426244"/>
              <a:gd name="connsiteY39" fmla="*/ 378691 h 414409"/>
              <a:gd name="connsiteX40" fmla="*/ 7144 w 426244"/>
              <a:gd name="connsiteY40" fmla="*/ 357259 h 414409"/>
              <a:gd name="connsiteX41" fmla="*/ 2382 w 426244"/>
              <a:gd name="connsiteY41" fmla="*/ 335828 h 414409"/>
              <a:gd name="connsiteX42" fmla="*/ 0 w 426244"/>
              <a:gd name="connsiteY42" fmla="*/ 257247 h 414409"/>
              <a:gd name="connsiteX43" fmla="*/ 7144 w 426244"/>
              <a:gd name="connsiteY43" fmla="*/ 126278 h 414409"/>
              <a:gd name="connsiteX44" fmla="*/ 11907 w 426244"/>
              <a:gd name="connsiteY44" fmla="*/ 107228 h 414409"/>
              <a:gd name="connsiteX45" fmla="*/ 14288 w 426244"/>
              <a:gd name="connsiteY45" fmla="*/ 90559 h 414409"/>
              <a:gd name="connsiteX46" fmla="*/ 19050 w 426244"/>
              <a:gd name="connsiteY46" fmla="*/ 71509 h 414409"/>
              <a:gd name="connsiteX47" fmla="*/ 21432 w 426244"/>
              <a:gd name="connsiteY47" fmla="*/ 52459 h 414409"/>
              <a:gd name="connsiteX48" fmla="*/ 28575 w 426244"/>
              <a:gd name="connsiteY48" fmla="*/ 42934 h 414409"/>
              <a:gd name="connsiteX49" fmla="*/ 33338 w 426244"/>
              <a:gd name="connsiteY49" fmla="*/ 35791 h 414409"/>
              <a:gd name="connsiteX50" fmla="*/ 38100 w 426244"/>
              <a:gd name="connsiteY50" fmla="*/ 21503 h 414409"/>
              <a:gd name="connsiteX51" fmla="*/ 42863 w 426244"/>
              <a:gd name="connsiteY51" fmla="*/ 7216 h 41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26244" h="414409">
                <a:moveTo>
                  <a:pt x="42863" y="7216"/>
                </a:moveTo>
                <a:lnTo>
                  <a:pt x="42863" y="7216"/>
                </a:lnTo>
                <a:cubicBezTo>
                  <a:pt x="63500" y="4835"/>
                  <a:pt x="84002" y="278"/>
                  <a:pt x="104775" y="72"/>
                </a:cubicBezTo>
                <a:cubicBezTo>
                  <a:pt x="164325" y="-518"/>
                  <a:pt x="223858" y="2602"/>
                  <a:pt x="283369" y="4834"/>
                </a:cubicBezTo>
                <a:cubicBezTo>
                  <a:pt x="287413" y="4986"/>
                  <a:pt x="291324" y="6338"/>
                  <a:pt x="295275" y="7216"/>
                </a:cubicBezTo>
                <a:cubicBezTo>
                  <a:pt x="302468" y="8815"/>
                  <a:pt x="310224" y="10758"/>
                  <a:pt x="316707" y="14359"/>
                </a:cubicBezTo>
                <a:cubicBezTo>
                  <a:pt x="326526" y="19814"/>
                  <a:pt x="327157" y="23656"/>
                  <a:pt x="335757" y="31028"/>
                </a:cubicBezTo>
                <a:cubicBezTo>
                  <a:pt x="337930" y="32891"/>
                  <a:pt x="340702" y="33959"/>
                  <a:pt x="342900" y="35791"/>
                </a:cubicBezTo>
                <a:cubicBezTo>
                  <a:pt x="348068" y="40098"/>
                  <a:pt x="356348" y="50010"/>
                  <a:pt x="359569" y="54841"/>
                </a:cubicBezTo>
                <a:cubicBezTo>
                  <a:pt x="361538" y="57795"/>
                  <a:pt x="362608" y="61263"/>
                  <a:pt x="364332" y="64366"/>
                </a:cubicBezTo>
                <a:cubicBezTo>
                  <a:pt x="369123" y="72991"/>
                  <a:pt x="371272" y="75968"/>
                  <a:pt x="376238" y="83416"/>
                </a:cubicBezTo>
                <a:cubicBezTo>
                  <a:pt x="377032" y="85797"/>
                  <a:pt x="377738" y="88209"/>
                  <a:pt x="378619" y="90559"/>
                </a:cubicBezTo>
                <a:cubicBezTo>
                  <a:pt x="381638" y="98609"/>
                  <a:pt x="383601" y="102043"/>
                  <a:pt x="385763" y="109609"/>
                </a:cubicBezTo>
                <a:cubicBezTo>
                  <a:pt x="391745" y="130547"/>
                  <a:pt x="384814" y="109143"/>
                  <a:pt x="390525" y="126278"/>
                </a:cubicBezTo>
                <a:cubicBezTo>
                  <a:pt x="396317" y="172601"/>
                  <a:pt x="388607" y="124003"/>
                  <a:pt x="397669" y="157234"/>
                </a:cubicBezTo>
                <a:cubicBezTo>
                  <a:pt x="407509" y="193318"/>
                  <a:pt x="394187" y="154252"/>
                  <a:pt x="402432" y="181047"/>
                </a:cubicBezTo>
                <a:cubicBezTo>
                  <a:pt x="404646" y="188244"/>
                  <a:pt x="407506" y="195238"/>
                  <a:pt x="409575" y="202478"/>
                </a:cubicBezTo>
                <a:cubicBezTo>
                  <a:pt x="410687" y="206370"/>
                  <a:pt x="411079" y="210433"/>
                  <a:pt x="411957" y="214384"/>
                </a:cubicBezTo>
                <a:cubicBezTo>
                  <a:pt x="417499" y="239319"/>
                  <a:pt x="416356" y="217889"/>
                  <a:pt x="421482" y="269153"/>
                </a:cubicBezTo>
                <a:lnTo>
                  <a:pt x="426244" y="316778"/>
                </a:lnTo>
                <a:cubicBezTo>
                  <a:pt x="417452" y="328501"/>
                  <a:pt x="421542" y="324899"/>
                  <a:pt x="409575" y="333447"/>
                </a:cubicBezTo>
                <a:cubicBezTo>
                  <a:pt x="407246" y="335110"/>
                  <a:pt x="405089" y="337146"/>
                  <a:pt x="402432" y="338209"/>
                </a:cubicBezTo>
                <a:cubicBezTo>
                  <a:pt x="389588" y="343347"/>
                  <a:pt x="375168" y="344430"/>
                  <a:pt x="361950" y="347734"/>
                </a:cubicBezTo>
                <a:cubicBezTo>
                  <a:pt x="353911" y="349744"/>
                  <a:pt x="346106" y="352601"/>
                  <a:pt x="338138" y="354878"/>
                </a:cubicBezTo>
                <a:cubicBezTo>
                  <a:pt x="327991" y="357777"/>
                  <a:pt x="327736" y="357190"/>
                  <a:pt x="316707" y="359641"/>
                </a:cubicBezTo>
                <a:cubicBezTo>
                  <a:pt x="313512" y="360351"/>
                  <a:pt x="310438" y="361696"/>
                  <a:pt x="307182" y="362022"/>
                </a:cubicBezTo>
                <a:cubicBezTo>
                  <a:pt x="294520" y="363288"/>
                  <a:pt x="281782" y="363609"/>
                  <a:pt x="269082" y="364403"/>
                </a:cubicBezTo>
                <a:cubicBezTo>
                  <a:pt x="264319" y="365197"/>
                  <a:pt x="259478" y="365613"/>
                  <a:pt x="254794" y="366784"/>
                </a:cubicBezTo>
                <a:cubicBezTo>
                  <a:pt x="249924" y="368002"/>
                  <a:pt x="245506" y="371093"/>
                  <a:pt x="240507" y="371547"/>
                </a:cubicBezTo>
                <a:cubicBezTo>
                  <a:pt x="204006" y="374865"/>
                  <a:pt x="223055" y="373256"/>
                  <a:pt x="183357" y="376309"/>
                </a:cubicBezTo>
                <a:cubicBezTo>
                  <a:pt x="165393" y="382299"/>
                  <a:pt x="187542" y="374218"/>
                  <a:pt x="169069" y="383453"/>
                </a:cubicBezTo>
                <a:cubicBezTo>
                  <a:pt x="166824" y="384575"/>
                  <a:pt x="164275" y="384953"/>
                  <a:pt x="161925" y="385834"/>
                </a:cubicBezTo>
                <a:cubicBezTo>
                  <a:pt x="157923" y="387335"/>
                  <a:pt x="153910" y="388828"/>
                  <a:pt x="150019" y="390597"/>
                </a:cubicBezTo>
                <a:cubicBezTo>
                  <a:pt x="145172" y="392800"/>
                  <a:pt x="140598" y="395578"/>
                  <a:pt x="135732" y="397741"/>
                </a:cubicBezTo>
                <a:cubicBezTo>
                  <a:pt x="133438" y="398760"/>
                  <a:pt x="130895" y="399133"/>
                  <a:pt x="128588" y="400122"/>
                </a:cubicBezTo>
                <a:cubicBezTo>
                  <a:pt x="125325" y="401520"/>
                  <a:pt x="122073" y="403003"/>
                  <a:pt x="119063" y="404884"/>
                </a:cubicBezTo>
                <a:cubicBezTo>
                  <a:pt x="115697" y="406987"/>
                  <a:pt x="113088" y="410253"/>
                  <a:pt x="109538" y="412028"/>
                </a:cubicBezTo>
                <a:cubicBezTo>
                  <a:pt x="106611" y="413492"/>
                  <a:pt x="103188" y="413615"/>
                  <a:pt x="100013" y="414409"/>
                </a:cubicBezTo>
                <a:cubicBezTo>
                  <a:pt x="90473" y="412764"/>
                  <a:pt x="34426" y="412707"/>
                  <a:pt x="16669" y="392978"/>
                </a:cubicBezTo>
                <a:cubicBezTo>
                  <a:pt x="13107" y="389020"/>
                  <a:pt x="11906" y="383453"/>
                  <a:pt x="9525" y="378691"/>
                </a:cubicBezTo>
                <a:cubicBezTo>
                  <a:pt x="8731" y="371547"/>
                  <a:pt x="8326" y="364349"/>
                  <a:pt x="7144" y="357259"/>
                </a:cubicBezTo>
                <a:cubicBezTo>
                  <a:pt x="5941" y="350041"/>
                  <a:pt x="2903" y="343127"/>
                  <a:pt x="2382" y="335828"/>
                </a:cubicBezTo>
                <a:cubicBezTo>
                  <a:pt x="515" y="309689"/>
                  <a:pt x="794" y="283441"/>
                  <a:pt x="0" y="257247"/>
                </a:cubicBezTo>
                <a:cubicBezTo>
                  <a:pt x="2381" y="213591"/>
                  <a:pt x="3685" y="169862"/>
                  <a:pt x="7144" y="126278"/>
                </a:cubicBezTo>
                <a:cubicBezTo>
                  <a:pt x="7662" y="119753"/>
                  <a:pt x="10623" y="113646"/>
                  <a:pt x="11907" y="107228"/>
                </a:cubicBezTo>
                <a:cubicBezTo>
                  <a:pt x="13008" y="101724"/>
                  <a:pt x="13187" y="96063"/>
                  <a:pt x="14288" y="90559"/>
                </a:cubicBezTo>
                <a:cubicBezTo>
                  <a:pt x="15572" y="84141"/>
                  <a:pt x="17844" y="77942"/>
                  <a:pt x="19050" y="71509"/>
                </a:cubicBezTo>
                <a:cubicBezTo>
                  <a:pt x="20229" y="65219"/>
                  <a:pt x="19408" y="58530"/>
                  <a:pt x="21432" y="52459"/>
                </a:cubicBezTo>
                <a:cubicBezTo>
                  <a:pt x="22687" y="48694"/>
                  <a:pt x="26268" y="46163"/>
                  <a:pt x="28575" y="42934"/>
                </a:cubicBezTo>
                <a:cubicBezTo>
                  <a:pt x="30238" y="40605"/>
                  <a:pt x="31750" y="38172"/>
                  <a:pt x="33338" y="35791"/>
                </a:cubicBezTo>
                <a:cubicBezTo>
                  <a:pt x="34925" y="31028"/>
                  <a:pt x="37115" y="26426"/>
                  <a:pt x="38100" y="21503"/>
                </a:cubicBezTo>
                <a:lnTo>
                  <a:pt x="42863" y="7216"/>
                </a:ln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7" name="Freeform: Shape 116">
            <a:extLst>
              <a:ext uri="{FF2B5EF4-FFF2-40B4-BE49-F238E27FC236}">
                <a16:creationId xmlns:a16="http://schemas.microsoft.com/office/drawing/2014/main" id="{790B1607-CF76-3ABA-97D5-FF09C1D87461}"/>
              </a:ext>
            </a:extLst>
          </p:cNvPr>
          <p:cNvSpPr/>
          <p:nvPr/>
        </p:nvSpPr>
        <p:spPr>
          <a:xfrm>
            <a:off x="7747650" y="2331245"/>
            <a:ext cx="567676" cy="431007"/>
          </a:xfrm>
          <a:custGeom>
            <a:avLst/>
            <a:gdLst>
              <a:gd name="connsiteX0" fmla="*/ 474807 w 567676"/>
              <a:gd name="connsiteY0" fmla="*/ 0 h 431006"/>
              <a:gd name="connsiteX1" fmla="*/ 474807 w 567676"/>
              <a:gd name="connsiteY1" fmla="*/ 0 h 431006"/>
              <a:gd name="connsiteX2" fmla="*/ 479570 w 567676"/>
              <a:gd name="connsiteY2" fmla="*/ 30956 h 431006"/>
              <a:gd name="connsiteX3" fmla="*/ 496239 w 567676"/>
              <a:gd name="connsiteY3" fmla="*/ 61912 h 431006"/>
              <a:gd name="connsiteX4" fmla="*/ 503382 w 567676"/>
              <a:gd name="connsiteY4" fmla="*/ 92869 h 431006"/>
              <a:gd name="connsiteX5" fmla="*/ 510526 w 567676"/>
              <a:gd name="connsiteY5" fmla="*/ 130969 h 431006"/>
              <a:gd name="connsiteX6" fmla="*/ 520051 w 567676"/>
              <a:gd name="connsiteY6" fmla="*/ 152400 h 431006"/>
              <a:gd name="connsiteX7" fmla="*/ 524814 w 567676"/>
              <a:gd name="connsiteY7" fmla="*/ 166687 h 431006"/>
              <a:gd name="connsiteX8" fmla="*/ 531957 w 567676"/>
              <a:gd name="connsiteY8" fmla="*/ 197644 h 431006"/>
              <a:gd name="connsiteX9" fmla="*/ 536720 w 567676"/>
              <a:gd name="connsiteY9" fmla="*/ 214312 h 431006"/>
              <a:gd name="connsiteX10" fmla="*/ 543864 w 567676"/>
              <a:gd name="connsiteY10" fmla="*/ 228600 h 431006"/>
              <a:gd name="connsiteX11" fmla="*/ 548626 w 567676"/>
              <a:gd name="connsiteY11" fmla="*/ 252412 h 431006"/>
              <a:gd name="connsiteX12" fmla="*/ 551007 w 567676"/>
              <a:gd name="connsiteY12" fmla="*/ 261937 h 431006"/>
              <a:gd name="connsiteX13" fmla="*/ 555770 w 567676"/>
              <a:gd name="connsiteY13" fmla="*/ 269081 h 431006"/>
              <a:gd name="connsiteX14" fmla="*/ 558151 w 567676"/>
              <a:gd name="connsiteY14" fmla="*/ 285750 h 431006"/>
              <a:gd name="connsiteX15" fmla="*/ 562914 w 567676"/>
              <a:gd name="connsiteY15" fmla="*/ 307181 h 431006"/>
              <a:gd name="connsiteX16" fmla="*/ 567676 w 567676"/>
              <a:gd name="connsiteY16" fmla="*/ 314325 h 431006"/>
              <a:gd name="connsiteX17" fmla="*/ 565295 w 567676"/>
              <a:gd name="connsiteY17" fmla="*/ 352425 h 431006"/>
              <a:gd name="connsiteX18" fmla="*/ 562914 w 567676"/>
              <a:gd name="connsiteY18" fmla="*/ 359569 h 431006"/>
              <a:gd name="connsiteX19" fmla="*/ 555770 w 567676"/>
              <a:gd name="connsiteY19" fmla="*/ 361950 h 431006"/>
              <a:gd name="connsiteX20" fmla="*/ 527195 w 567676"/>
              <a:gd name="connsiteY20" fmla="*/ 352425 h 431006"/>
              <a:gd name="connsiteX21" fmla="*/ 510526 w 567676"/>
              <a:gd name="connsiteY21" fmla="*/ 350044 h 431006"/>
              <a:gd name="connsiteX22" fmla="*/ 450995 w 567676"/>
              <a:gd name="connsiteY22" fmla="*/ 347662 h 431006"/>
              <a:gd name="connsiteX23" fmla="*/ 420039 w 567676"/>
              <a:gd name="connsiteY23" fmla="*/ 340519 h 431006"/>
              <a:gd name="connsiteX24" fmla="*/ 396226 w 567676"/>
              <a:gd name="connsiteY24" fmla="*/ 335756 h 431006"/>
              <a:gd name="connsiteX25" fmla="*/ 386701 w 567676"/>
              <a:gd name="connsiteY25" fmla="*/ 333375 h 431006"/>
              <a:gd name="connsiteX26" fmla="*/ 322407 w 567676"/>
              <a:gd name="connsiteY26" fmla="*/ 335756 h 431006"/>
              <a:gd name="connsiteX27" fmla="*/ 308120 w 567676"/>
              <a:gd name="connsiteY27" fmla="*/ 340519 h 431006"/>
              <a:gd name="connsiteX28" fmla="*/ 286689 w 567676"/>
              <a:gd name="connsiteY28" fmla="*/ 342900 h 431006"/>
              <a:gd name="connsiteX29" fmla="*/ 277164 w 567676"/>
              <a:gd name="connsiteY29" fmla="*/ 350044 h 431006"/>
              <a:gd name="connsiteX30" fmla="*/ 267639 w 567676"/>
              <a:gd name="connsiteY30" fmla="*/ 354806 h 431006"/>
              <a:gd name="connsiteX31" fmla="*/ 260495 w 567676"/>
              <a:gd name="connsiteY31" fmla="*/ 361950 h 431006"/>
              <a:gd name="connsiteX32" fmla="*/ 239064 w 567676"/>
              <a:gd name="connsiteY32" fmla="*/ 381000 h 431006"/>
              <a:gd name="connsiteX33" fmla="*/ 234301 w 567676"/>
              <a:gd name="connsiteY33" fmla="*/ 388144 h 431006"/>
              <a:gd name="connsiteX34" fmla="*/ 220014 w 567676"/>
              <a:gd name="connsiteY34" fmla="*/ 397669 h 431006"/>
              <a:gd name="connsiteX35" fmla="*/ 200964 w 567676"/>
              <a:gd name="connsiteY35" fmla="*/ 409575 h 431006"/>
              <a:gd name="connsiteX36" fmla="*/ 191439 w 567676"/>
              <a:gd name="connsiteY36" fmla="*/ 423862 h 431006"/>
              <a:gd name="connsiteX37" fmla="*/ 184295 w 567676"/>
              <a:gd name="connsiteY37" fmla="*/ 426244 h 431006"/>
              <a:gd name="connsiteX38" fmla="*/ 172389 w 567676"/>
              <a:gd name="connsiteY38" fmla="*/ 431006 h 431006"/>
              <a:gd name="connsiteX39" fmla="*/ 81901 w 567676"/>
              <a:gd name="connsiteY39" fmla="*/ 428625 h 431006"/>
              <a:gd name="connsiteX40" fmla="*/ 65232 w 567676"/>
              <a:gd name="connsiteY40" fmla="*/ 421481 h 431006"/>
              <a:gd name="connsiteX41" fmla="*/ 53326 w 567676"/>
              <a:gd name="connsiteY41" fmla="*/ 414337 h 431006"/>
              <a:gd name="connsiteX42" fmla="*/ 24751 w 567676"/>
              <a:gd name="connsiteY42" fmla="*/ 383381 h 431006"/>
              <a:gd name="connsiteX43" fmla="*/ 15226 w 567676"/>
              <a:gd name="connsiteY43" fmla="*/ 354806 h 431006"/>
              <a:gd name="connsiteX44" fmla="*/ 12845 w 567676"/>
              <a:gd name="connsiteY44" fmla="*/ 342900 h 431006"/>
              <a:gd name="connsiteX45" fmla="*/ 5701 w 567676"/>
              <a:gd name="connsiteY45" fmla="*/ 328612 h 431006"/>
              <a:gd name="connsiteX46" fmla="*/ 8082 w 567676"/>
              <a:gd name="connsiteY46" fmla="*/ 185737 h 431006"/>
              <a:gd name="connsiteX47" fmla="*/ 10464 w 567676"/>
              <a:gd name="connsiteY47" fmla="*/ 176212 h 431006"/>
              <a:gd name="connsiteX48" fmla="*/ 19989 w 567676"/>
              <a:gd name="connsiteY48" fmla="*/ 161925 h 431006"/>
              <a:gd name="connsiteX49" fmla="*/ 24751 w 567676"/>
              <a:gd name="connsiteY49" fmla="*/ 154781 h 431006"/>
              <a:gd name="connsiteX50" fmla="*/ 41420 w 567676"/>
              <a:gd name="connsiteY50" fmla="*/ 147637 h 431006"/>
              <a:gd name="connsiteX51" fmla="*/ 53326 w 567676"/>
              <a:gd name="connsiteY51" fmla="*/ 140494 h 431006"/>
              <a:gd name="connsiteX52" fmla="*/ 67614 w 567676"/>
              <a:gd name="connsiteY52" fmla="*/ 130969 h 431006"/>
              <a:gd name="connsiteX53" fmla="*/ 74757 w 567676"/>
              <a:gd name="connsiteY53" fmla="*/ 128587 h 431006"/>
              <a:gd name="connsiteX54" fmla="*/ 86664 w 567676"/>
              <a:gd name="connsiteY54" fmla="*/ 123825 h 431006"/>
              <a:gd name="connsiteX55" fmla="*/ 93807 w 567676"/>
              <a:gd name="connsiteY55" fmla="*/ 121444 h 431006"/>
              <a:gd name="connsiteX56" fmla="*/ 134289 w 567676"/>
              <a:gd name="connsiteY56" fmla="*/ 100012 h 431006"/>
              <a:gd name="connsiteX57" fmla="*/ 150957 w 567676"/>
              <a:gd name="connsiteY57" fmla="*/ 95250 h 431006"/>
              <a:gd name="connsiteX58" fmla="*/ 160482 w 567676"/>
              <a:gd name="connsiteY58" fmla="*/ 90487 h 431006"/>
              <a:gd name="connsiteX59" fmla="*/ 198582 w 567676"/>
              <a:gd name="connsiteY59" fmla="*/ 83344 h 431006"/>
              <a:gd name="connsiteX60" fmla="*/ 236682 w 567676"/>
              <a:gd name="connsiteY60" fmla="*/ 73819 h 431006"/>
              <a:gd name="connsiteX61" fmla="*/ 265257 w 567676"/>
              <a:gd name="connsiteY61" fmla="*/ 71437 h 431006"/>
              <a:gd name="connsiteX62" fmla="*/ 291451 w 567676"/>
              <a:gd name="connsiteY62" fmla="*/ 66675 h 431006"/>
              <a:gd name="connsiteX63" fmla="*/ 372414 w 567676"/>
              <a:gd name="connsiteY63" fmla="*/ 57150 h 431006"/>
              <a:gd name="connsiteX64" fmla="*/ 408132 w 567676"/>
              <a:gd name="connsiteY64" fmla="*/ 35719 h 431006"/>
              <a:gd name="connsiteX65" fmla="*/ 417657 w 567676"/>
              <a:gd name="connsiteY65" fmla="*/ 28575 h 431006"/>
              <a:gd name="connsiteX66" fmla="*/ 427182 w 567676"/>
              <a:gd name="connsiteY66" fmla="*/ 21431 h 431006"/>
              <a:gd name="connsiteX67" fmla="*/ 436707 w 567676"/>
              <a:gd name="connsiteY67" fmla="*/ 19050 h 431006"/>
              <a:gd name="connsiteX68" fmla="*/ 455757 w 567676"/>
              <a:gd name="connsiteY68" fmla="*/ 4762 h 431006"/>
              <a:gd name="connsiteX69" fmla="*/ 474807 w 567676"/>
              <a:gd name="connsiteY69" fmla="*/ 0 h 4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67676" h="431006">
                <a:moveTo>
                  <a:pt x="474807" y="0"/>
                </a:moveTo>
                <a:lnTo>
                  <a:pt x="474807" y="0"/>
                </a:lnTo>
                <a:cubicBezTo>
                  <a:pt x="476395" y="10319"/>
                  <a:pt x="477038" y="20828"/>
                  <a:pt x="479570" y="30956"/>
                </a:cubicBezTo>
                <a:cubicBezTo>
                  <a:pt x="482703" y="43488"/>
                  <a:pt x="489293" y="51493"/>
                  <a:pt x="496239" y="61912"/>
                </a:cubicBezTo>
                <a:cubicBezTo>
                  <a:pt x="503263" y="111087"/>
                  <a:pt x="493327" y="48627"/>
                  <a:pt x="503382" y="92869"/>
                </a:cubicBezTo>
                <a:cubicBezTo>
                  <a:pt x="506246" y="105469"/>
                  <a:pt x="507042" y="118526"/>
                  <a:pt x="510526" y="130969"/>
                </a:cubicBezTo>
                <a:cubicBezTo>
                  <a:pt x="512634" y="138497"/>
                  <a:pt x="517148" y="145142"/>
                  <a:pt x="520051" y="152400"/>
                </a:cubicBezTo>
                <a:cubicBezTo>
                  <a:pt x="521915" y="157061"/>
                  <a:pt x="523226" y="161925"/>
                  <a:pt x="524814" y="166687"/>
                </a:cubicBezTo>
                <a:cubicBezTo>
                  <a:pt x="528568" y="192969"/>
                  <a:pt x="524827" y="173878"/>
                  <a:pt x="531957" y="197644"/>
                </a:cubicBezTo>
                <a:cubicBezTo>
                  <a:pt x="533100" y="201454"/>
                  <a:pt x="534721" y="210314"/>
                  <a:pt x="536720" y="214312"/>
                </a:cubicBezTo>
                <a:cubicBezTo>
                  <a:pt x="543675" y="228223"/>
                  <a:pt x="539874" y="214637"/>
                  <a:pt x="543864" y="228600"/>
                </a:cubicBezTo>
                <a:cubicBezTo>
                  <a:pt x="547549" y="241497"/>
                  <a:pt x="545510" y="236832"/>
                  <a:pt x="548626" y="252412"/>
                </a:cubicBezTo>
                <a:cubicBezTo>
                  <a:pt x="549268" y="255621"/>
                  <a:pt x="549718" y="258929"/>
                  <a:pt x="551007" y="261937"/>
                </a:cubicBezTo>
                <a:cubicBezTo>
                  <a:pt x="552134" y="264568"/>
                  <a:pt x="554182" y="266700"/>
                  <a:pt x="555770" y="269081"/>
                </a:cubicBezTo>
                <a:cubicBezTo>
                  <a:pt x="556564" y="274637"/>
                  <a:pt x="557298" y="280203"/>
                  <a:pt x="558151" y="285750"/>
                </a:cubicBezTo>
                <a:cubicBezTo>
                  <a:pt x="558965" y="291041"/>
                  <a:pt x="560034" y="301421"/>
                  <a:pt x="562914" y="307181"/>
                </a:cubicBezTo>
                <a:cubicBezTo>
                  <a:pt x="564194" y="309741"/>
                  <a:pt x="566089" y="311944"/>
                  <a:pt x="567676" y="314325"/>
                </a:cubicBezTo>
                <a:cubicBezTo>
                  <a:pt x="566882" y="327025"/>
                  <a:pt x="566627" y="339770"/>
                  <a:pt x="565295" y="352425"/>
                </a:cubicBezTo>
                <a:cubicBezTo>
                  <a:pt x="565032" y="354921"/>
                  <a:pt x="564689" y="357794"/>
                  <a:pt x="562914" y="359569"/>
                </a:cubicBezTo>
                <a:cubicBezTo>
                  <a:pt x="561139" y="361344"/>
                  <a:pt x="558151" y="361156"/>
                  <a:pt x="555770" y="361950"/>
                </a:cubicBezTo>
                <a:cubicBezTo>
                  <a:pt x="494550" y="354298"/>
                  <a:pt x="565550" y="366372"/>
                  <a:pt x="527195" y="352425"/>
                </a:cubicBezTo>
                <a:cubicBezTo>
                  <a:pt x="521920" y="350507"/>
                  <a:pt x="516128" y="350394"/>
                  <a:pt x="510526" y="350044"/>
                </a:cubicBezTo>
                <a:cubicBezTo>
                  <a:pt x="490705" y="348805"/>
                  <a:pt x="470839" y="348456"/>
                  <a:pt x="450995" y="347662"/>
                </a:cubicBezTo>
                <a:cubicBezTo>
                  <a:pt x="412309" y="342136"/>
                  <a:pt x="454898" y="349234"/>
                  <a:pt x="420039" y="340519"/>
                </a:cubicBezTo>
                <a:cubicBezTo>
                  <a:pt x="412186" y="338556"/>
                  <a:pt x="404079" y="337719"/>
                  <a:pt x="396226" y="335756"/>
                </a:cubicBezTo>
                <a:lnTo>
                  <a:pt x="386701" y="333375"/>
                </a:lnTo>
                <a:cubicBezTo>
                  <a:pt x="365270" y="334169"/>
                  <a:pt x="343765" y="333814"/>
                  <a:pt x="322407" y="335756"/>
                </a:cubicBezTo>
                <a:cubicBezTo>
                  <a:pt x="317408" y="336211"/>
                  <a:pt x="313043" y="339534"/>
                  <a:pt x="308120" y="340519"/>
                </a:cubicBezTo>
                <a:cubicBezTo>
                  <a:pt x="301072" y="341929"/>
                  <a:pt x="293833" y="342106"/>
                  <a:pt x="286689" y="342900"/>
                </a:cubicBezTo>
                <a:cubicBezTo>
                  <a:pt x="283514" y="345281"/>
                  <a:pt x="280530" y="347941"/>
                  <a:pt x="277164" y="350044"/>
                </a:cubicBezTo>
                <a:cubicBezTo>
                  <a:pt x="274154" y="351925"/>
                  <a:pt x="270528" y="352743"/>
                  <a:pt x="267639" y="354806"/>
                </a:cubicBezTo>
                <a:cubicBezTo>
                  <a:pt x="264899" y="356763"/>
                  <a:pt x="263029" y="359732"/>
                  <a:pt x="260495" y="361950"/>
                </a:cubicBezTo>
                <a:cubicBezTo>
                  <a:pt x="249605" y="371479"/>
                  <a:pt x="248188" y="370356"/>
                  <a:pt x="239064" y="381000"/>
                </a:cubicBezTo>
                <a:cubicBezTo>
                  <a:pt x="237201" y="383173"/>
                  <a:pt x="236133" y="385945"/>
                  <a:pt x="234301" y="388144"/>
                </a:cubicBezTo>
                <a:cubicBezTo>
                  <a:pt x="223615" y="400966"/>
                  <a:pt x="231669" y="391311"/>
                  <a:pt x="220014" y="397669"/>
                </a:cubicBezTo>
                <a:cubicBezTo>
                  <a:pt x="213440" y="401255"/>
                  <a:pt x="200964" y="409575"/>
                  <a:pt x="200964" y="409575"/>
                </a:cubicBezTo>
                <a:cubicBezTo>
                  <a:pt x="197789" y="414337"/>
                  <a:pt x="195486" y="419815"/>
                  <a:pt x="191439" y="423862"/>
                </a:cubicBezTo>
                <a:cubicBezTo>
                  <a:pt x="189664" y="425637"/>
                  <a:pt x="186645" y="425363"/>
                  <a:pt x="184295" y="426244"/>
                </a:cubicBezTo>
                <a:cubicBezTo>
                  <a:pt x="180293" y="427745"/>
                  <a:pt x="176358" y="429419"/>
                  <a:pt x="172389" y="431006"/>
                </a:cubicBezTo>
                <a:cubicBezTo>
                  <a:pt x="142226" y="430212"/>
                  <a:pt x="111956" y="431297"/>
                  <a:pt x="81901" y="428625"/>
                </a:cubicBezTo>
                <a:cubicBezTo>
                  <a:pt x="75880" y="428090"/>
                  <a:pt x="70639" y="424185"/>
                  <a:pt x="65232" y="421481"/>
                </a:cubicBezTo>
                <a:cubicBezTo>
                  <a:pt x="61092" y="419411"/>
                  <a:pt x="57177" y="416904"/>
                  <a:pt x="53326" y="414337"/>
                </a:cubicBezTo>
                <a:cubicBezTo>
                  <a:pt x="41775" y="406637"/>
                  <a:pt x="30169" y="396539"/>
                  <a:pt x="24751" y="383381"/>
                </a:cubicBezTo>
                <a:cubicBezTo>
                  <a:pt x="20928" y="374097"/>
                  <a:pt x="17195" y="364651"/>
                  <a:pt x="15226" y="354806"/>
                </a:cubicBezTo>
                <a:cubicBezTo>
                  <a:pt x="14432" y="350837"/>
                  <a:pt x="14228" y="346704"/>
                  <a:pt x="12845" y="342900"/>
                </a:cubicBezTo>
                <a:cubicBezTo>
                  <a:pt x="11025" y="337896"/>
                  <a:pt x="8082" y="333375"/>
                  <a:pt x="5701" y="328612"/>
                </a:cubicBezTo>
                <a:cubicBezTo>
                  <a:pt x="-5102" y="274592"/>
                  <a:pt x="1613" y="312951"/>
                  <a:pt x="8082" y="185737"/>
                </a:cubicBezTo>
                <a:cubicBezTo>
                  <a:pt x="8248" y="182468"/>
                  <a:pt x="9000" y="179139"/>
                  <a:pt x="10464" y="176212"/>
                </a:cubicBezTo>
                <a:cubicBezTo>
                  <a:pt x="13024" y="171093"/>
                  <a:pt x="16814" y="166687"/>
                  <a:pt x="19989" y="161925"/>
                </a:cubicBezTo>
                <a:cubicBezTo>
                  <a:pt x="21576" y="159544"/>
                  <a:pt x="22036" y="155686"/>
                  <a:pt x="24751" y="154781"/>
                </a:cubicBezTo>
                <a:cubicBezTo>
                  <a:pt x="33185" y="151970"/>
                  <a:pt x="32589" y="152543"/>
                  <a:pt x="41420" y="147637"/>
                </a:cubicBezTo>
                <a:cubicBezTo>
                  <a:pt x="45466" y="145389"/>
                  <a:pt x="49421" y="142979"/>
                  <a:pt x="53326" y="140494"/>
                </a:cubicBezTo>
                <a:cubicBezTo>
                  <a:pt x="58155" y="137421"/>
                  <a:pt x="62610" y="133749"/>
                  <a:pt x="67614" y="130969"/>
                </a:cubicBezTo>
                <a:cubicBezTo>
                  <a:pt x="69808" y="129750"/>
                  <a:pt x="72407" y="129468"/>
                  <a:pt x="74757" y="128587"/>
                </a:cubicBezTo>
                <a:cubicBezTo>
                  <a:pt x="78759" y="127086"/>
                  <a:pt x="82661" y="125326"/>
                  <a:pt x="86664" y="123825"/>
                </a:cubicBezTo>
                <a:cubicBezTo>
                  <a:pt x="89014" y="122944"/>
                  <a:pt x="91562" y="122566"/>
                  <a:pt x="93807" y="121444"/>
                </a:cubicBezTo>
                <a:cubicBezTo>
                  <a:pt x="110441" y="113127"/>
                  <a:pt x="111708" y="106463"/>
                  <a:pt x="134289" y="100012"/>
                </a:cubicBezTo>
                <a:cubicBezTo>
                  <a:pt x="139845" y="98425"/>
                  <a:pt x="145527" y="97225"/>
                  <a:pt x="150957" y="95250"/>
                </a:cubicBezTo>
                <a:cubicBezTo>
                  <a:pt x="154293" y="94037"/>
                  <a:pt x="157114" y="91610"/>
                  <a:pt x="160482" y="90487"/>
                </a:cubicBezTo>
                <a:cubicBezTo>
                  <a:pt x="175634" y="85436"/>
                  <a:pt x="182918" y="85302"/>
                  <a:pt x="198582" y="83344"/>
                </a:cubicBezTo>
                <a:cubicBezTo>
                  <a:pt x="204012" y="81863"/>
                  <a:pt x="226933" y="74966"/>
                  <a:pt x="236682" y="73819"/>
                </a:cubicBezTo>
                <a:cubicBezTo>
                  <a:pt x="246175" y="72702"/>
                  <a:pt x="255732" y="72231"/>
                  <a:pt x="265257" y="71437"/>
                </a:cubicBezTo>
                <a:cubicBezTo>
                  <a:pt x="273988" y="69850"/>
                  <a:pt x="282613" y="67478"/>
                  <a:pt x="291451" y="66675"/>
                </a:cubicBezTo>
                <a:cubicBezTo>
                  <a:pt x="342498" y="62035"/>
                  <a:pt x="333142" y="69552"/>
                  <a:pt x="372414" y="57150"/>
                </a:cubicBezTo>
                <a:cubicBezTo>
                  <a:pt x="390151" y="51549"/>
                  <a:pt x="392422" y="47501"/>
                  <a:pt x="408132" y="35719"/>
                </a:cubicBezTo>
                <a:lnTo>
                  <a:pt x="417657" y="28575"/>
                </a:lnTo>
                <a:cubicBezTo>
                  <a:pt x="420832" y="26194"/>
                  <a:pt x="423332" y="22393"/>
                  <a:pt x="427182" y="21431"/>
                </a:cubicBezTo>
                <a:lnTo>
                  <a:pt x="436707" y="19050"/>
                </a:lnTo>
                <a:cubicBezTo>
                  <a:pt x="459767" y="7519"/>
                  <a:pt x="431682" y="22818"/>
                  <a:pt x="455757" y="4762"/>
                </a:cubicBezTo>
                <a:cubicBezTo>
                  <a:pt x="455759" y="4760"/>
                  <a:pt x="471632" y="794"/>
                  <a:pt x="474807" y="0"/>
                </a:cubicBez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9" name="Freeform: Shape 118">
            <a:extLst>
              <a:ext uri="{FF2B5EF4-FFF2-40B4-BE49-F238E27FC236}">
                <a16:creationId xmlns:a16="http://schemas.microsoft.com/office/drawing/2014/main" id="{E4DE8F47-31E3-6296-80FF-F942D7FBFA83}"/>
              </a:ext>
            </a:extLst>
          </p:cNvPr>
          <p:cNvSpPr/>
          <p:nvPr/>
        </p:nvSpPr>
        <p:spPr>
          <a:xfrm>
            <a:off x="8245475" y="2076449"/>
            <a:ext cx="479723" cy="521827"/>
          </a:xfrm>
          <a:custGeom>
            <a:avLst/>
            <a:gdLst>
              <a:gd name="connsiteX0" fmla="*/ 53975 w 479722"/>
              <a:gd name="connsiteY0" fmla="*/ 0 h 521826"/>
              <a:gd name="connsiteX1" fmla="*/ 53975 w 479722"/>
              <a:gd name="connsiteY1" fmla="*/ 0 h 521826"/>
              <a:gd name="connsiteX2" fmla="*/ 28575 w 479722"/>
              <a:gd name="connsiteY2" fmla="*/ 19050 h 521826"/>
              <a:gd name="connsiteX3" fmla="*/ 15875 w 479722"/>
              <a:gd name="connsiteY3" fmla="*/ 50800 h 521826"/>
              <a:gd name="connsiteX4" fmla="*/ 6350 w 479722"/>
              <a:gd name="connsiteY4" fmla="*/ 107950 h 521826"/>
              <a:gd name="connsiteX5" fmla="*/ 0 w 479722"/>
              <a:gd name="connsiteY5" fmla="*/ 146050 h 521826"/>
              <a:gd name="connsiteX6" fmla="*/ 3175 w 479722"/>
              <a:gd name="connsiteY6" fmla="*/ 228600 h 521826"/>
              <a:gd name="connsiteX7" fmla="*/ 12700 w 479722"/>
              <a:gd name="connsiteY7" fmla="*/ 263525 h 521826"/>
              <a:gd name="connsiteX8" fmla="*/ 15875 w 479722"/>
              <a:gd name="connsiteY8" fmla="*/ 279400 h 521826"/>
              <a:gd name="connsiteX9" fmla="*/ 22225 w 479722"/>
              <a:gd name="connsiteY9" fmla="*/ 295275 h 521826"/>
              <a:gd name="connsiteX10" fmla="*/ 25400 w 479722"/>
              <a:gd name="connsiteY10" fmla="*/ 307975 h 521826"/>
              <a:gd name="connsiteX11" fmla="*/ 31750 w 479722"/>
              <a:gd name="connsiteY11" fmla="*/ 323850 h 521826"/>
              <a:gd name="connsiteX12" fmla="*/ 41275 w 479722"/>
              <a:gd name="connsiteY12" fmla="*/ 352425 h 521826"/>
              <a:gd name="connsiteX13" fmla="*/ 44450 w 479722"/>
              <a:gd name="connsiteY13" fmla="*/ 393700 h 521826"/>
              <a:gd name="connsiteX14" fmla="*/ 50800 w 479722"/>
              <a:gd name="connsiteY14" fmla="*/ 403225 h 521826"/>
              <a:gd name="connsiteX15" fmla="*/ 53975 w 479722"/>
              <a:gd name="connsiteY15" fmla="*/ 422275 h 521826"/>
              <a:gd name="connsiteX16" fmla="*/ 79375 w 479722"/>
              <a:gd name="connsiteY16" fmla="*/ 444500 h 521826"/>
              <a:gd name="connsiteX17" fmla="*/ 88900 w 479722"/>
              <a:gd name="connsiteY17" fmla="*/ 450850 h 521826"/>
              <a:gd name="connsiteX18" fmla="*/ 117475 w 479722"/>
              <a:gd name="connsiteY18" fmla="*/ 460375 h 521826"/>
              <a:gd name="connsiteX19" fmla="*/ 149225 w 479722"/>
              <a:gd name="connsiteY19" fmla="*/ 473075 h 521826"/>
              <a:gd name="connsiteX20" fmla="*/ 168275 w 479722"/>
              <a:gd name="connsiteY20" fmla="*/ 476250 h 521826"/>
              <a:gd name="connsiteX21" fmla="*/ 184150 w 479722"/>
              <a:gd name="connsiteY21" fmla="*/ 479425 h 521826"/>
              <a:gd name="connsiteX22" fmla="*/ 295275 w 479722"/>
              <a:gd name="connsiteY22" fmla="*/ 488950 h 521826"/>
              <a:gd name="connsiteX23" fmla="*/ 320675 w 479722"/>
              <a:gd name="connsiteY23" fmla="*/ 495300 h 521826"/>
              <a:gd name="connsiteX24" fmla="*/ 342900 w 479722"/>
              <a:gd name="connsiteY24" fmla="*/ 501650 h 521826"/>
              <a:gd name="connsiteX25" fmla="*/ 368300 w 479722"/>
              <a:gd name="connsiteY25" fmla="*/ 514350 h 521826"/>
              <a:gd name="connsiteX26" fmla="*/ 412750 w 479722"/>
              <a:gd name="connsiteY26" fmla="*/ 520700 h 521826"/>
              <a:gd name="connsiteX27" fmla="*/ 466725 w 479722"/>
              <a:gd name="connsiteY27" fmla="*/ 517525 h 521826"/>
              <a:gd name="connsiteX28" fmla="*/ 469900 w 479722"/>
              <a:gd name="connsiteY28" fmla="*/ 492125 h 521826"/>
              <a:gd name="connsiteX29" fmla="*/ 476250 w 479722"/>
              <a:gd name="connsiteY29" fmla="*/ 330200 h 521826"/>
              <a:gd name="connsiteX30" fmla="*/ 476250 w 479722"/>
              <a:gd name="connsiteY30" fmla="*/ 263525 h 521826"/>
              <a:gd name="connsiteX31" fmla="*/ 463550 w 479722"/>
              <a:gd name="connsiteY31" fmla="*/ 250825 h 521826"/>
              <a:gd name="connsiteX32" fmla="*/ 454025 w 479722"/>
              <a:gd name="connsiteY32" fmla="*/ 238125 h 521826"/>
              <a:gd name="connsiteX33" fmla="*/ 447675 w 479722"/>
              <a:gd name="connsiteY33" fmla="*/ 228600 h 521826"/>
              <a:gd name="connsiteX34" fmla="*/ 403225 w 479722"/>
              <a:gd name="connsiteY34" fmla="*/ 190500 h 521826"/>
              <a:gd name="connsiteX35" fmla="*/ 377825 w 479722"/>
              <a:gd name="connsiteY35" fmla="*/ 174625 h 521826"/>
              <a:gd name="connsiteX36" fmla="*/ 368300 w 479722"/>
              <a:gd name="connsiteY36" fmla="*/ 168275 h 521826"/>
              <a:gd name="connsiteX37" fmla="*/ 339725 w 479722"/>
              <a:gd name="connsiteY37" fmla="*/ 155575 h 521826"/>
              <a:gd name="connsiteX38" fmla="*/ 320675 w 479722"/>
              <a:gd name="connsiteY38" fmla="*/ 142875 h 521826"/>
              <a:gd name="connsiteX39" fmla="*/ 295275 w 479722"/>
              <a:gd name="connsiteY39" fmla="*/ 133350 h 521826"/>
              <a:gd name="connsiteX40" fmla="*/ 285750 w 479722"/>
              <a:gd name="connsiteY40" fmla="*/ 127000 h 521826"/>
              <a:gd name="connsiteX41" fmla="*/ 263525 w 479722"/>
              <a:gd name="connsiteY41" fmla="*/ 117475 h 521826"/>
              <a:gd name="connsiteX42" fmla="*/ 231775 w 479722"/>
              <a:gd name="connsiteY42" fmla="*/ 107950 h 521826"/>
              <a:gd name="connsiteX43" fmla="*/ 203200 w 479722"/>
              <a:gd name="connsiteY43" fmla="*/ 88900 h 521826"/>
              <a:gd name="connsiteX44" fmla="*/ 184150 w 479722"/>
              <a:gd name="connsiteY44" fmla="*/ 79375 h 521826"/>
              <a:gd name="connsiteX45" fmla="*/ 158750 w 479722"/>
              <a:gd name="connsiteY45" fmla="*/ 44450 h 521826"/>
              <a:gd name="connsiteX46" fmla="*/ 149225 w 479722"/>
              <a:gd name="connsiteY46" fmla="*/ 34925 h 521826"/>
              <a:gd name="connsiteX47" fmla="*/ 130175 w 479722"/>
              <a:gd name="connsiteY47" fmla="*/ 15875 h 521826"/>
              <a:gd name="connsiteX48" fmla="*/ 117475 w 479722"/>
              <a:gd name="connsiteY48" fmla="*/ 12700 h 521826"/>
              <a:gd name="connsiteX49" fmla="*/ 53975 w 479722"/>
              <a:gd name="connsiteY49" fmla="*/ 0 h 52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79722" h="521826">
                <a:moveTo>
                  <a:pt x="53975" y="0"/>
                </a:moveTo>
                <a:lnTo>
                  <a:pt x="53975" y="0"/>
                </a:lnTo>
                <a:cubicBezTo>
                  <a:pt x="45508" y="6350"/>
                  <a:pt x="35411" y="10971"/>
                  <a:pt x="28575" y="19050"/>
                </a:cubicBezTo>
                <a:cubicBezTo>
                  <a:pt x="24599" y="23749"/>
                  <a:pt x="18747" y="42183"/>
                  <a:pt x="15875" y="50800"/>
                </a:cubicBezTo>
                <a:cubicBezTo>
                  <a:pt x="9549" y="101408"/>
                  <a:pt x="16666" y="49494"/>
                  <a:pt x="6350" y="107950"/>
                </a:cubicBezTo>
                <a:cubicBezTo>
                  <a:pt x="-5465" y="174899"/>
                  <a:pt x="10322" y="94438"/>
                  <a:pt x="0" y="146050"/>
                </a:cubicBezTo>
                <a:cubicBezTo>
                  <a:pt x="1058" y="173567"/>
                  <a:pt x="215" y="201223"/>
                  <a:pt x="3175" y="228600"/>
                </a:cubicBezTo>
                <a:cubicBezTo>
                  <a:pt x="4472" y="240597"/>
                  <a:pt x="9773" y="251818"/>
                  <a:pt x="12700" y="263525"/>
                </a:cubicBezTo>
                <a:cubicBezTo>
                  <a:pt x="14009" y="268760"/>
                  <a:pt x="14324" y="274231"/>
                  <a:pt x="15875" y="279400"/>
                </a:cubicBezTo>
                <a:cubicBezTo>
                  <a:pt x="17513" y="284859"/>
                  <a:pt x="20423" y="289868"/>
                  <a:pt x="22225" y="295275"/>
                </a:cubicBezTo>
                <a:cubicBezTo>
                  <a:pt x="23605" y="299415"/>
                  <a:pt x="24020" y="303835"/>
                  <a:pt x="25400" y="307975"/>
                </a:cubicBezTo>
                <a:cubicBezTo>
                  <a:pt x="27202" y="313382"/>
                  <a:pt x="29948" y="318443"/>
                  <a:pt x="31750" y="323850"/>
                </a:cubicBezTo>
                <a:cubicBezTo>
                  <a:pt x="45422" y="364866"/>
                  <a:pt x="21400" y="302737"/>
                  <a:pt x="41275" y="352425"/>
                </a:cubicBezTo>
                <a:cubicBezTo>
                  <a:pt x="42333" y="366183"/>
                  <a:pt x="41907" y="380137"/>
                  <a:pt x="44450" y="393700"/>
                </a:cubicBezTo>
                <a:cubicBezTo>
                  <a:pt x="45153" y="397451"/>
                  <a:pt x="49593" y="399605"/>
                  <a:pt x="50800" y="403225"/>
                </a:cubicBezTo>
                <a:cubicBezTo>
                  <a:pt x="52836" y="409332"/>
                  <a:pt x="51311" y="416414"/>
                  <a:pt x="53975" y="422275"/>
                </a:cubicBezTo>
                <a:cubicBezTo>
                  <a:pt x="61677" y="439219"/>
                  <a:pt x="66170" y="436954"/>
                  <a:pt x="79375" y="444500"/>
                </a:cubicBezTo>
                <a:cubicBezTo>
                  <a:pt x="82688" y="446393"/>
                  <a:pt x="85378" y="449382"/>
                  <a:pt x="88900" y="450850"/>
                </a:cubicBezTo>
                <a:cubicBezTo>
                  <a:pt x="98168" y="454712"/>
                  <a:pt x="108495" y="455885"/>
                  <a:pt x="117475" y="460375"/>
                </a:cubicBezTo>
                <a:cubicBezTo>
                  <a:pt x="130613" y="466944"/>
                  <a:pt x="133532" y="469152"/>
                  <a:pt x="149225" y="473075"/>
                </a:cubicBezTo>
                <a:cubicBezTo>
                  <a:pt x="155470" y="474636"/>
                  <a:pt x="161941" y="475098"/>
                  <a:pt x="168275" y="476250"/>
                </a:cubicBezTo>
                <a:cubicBezTo>
                  <a:pt x="173584" y="477215"/>
                  <a:pt x="178792" y="478782"/>
                  <a:pt x="184150" y="479425"/>
                </a:cubicBezTo>
                <a:cubicBezTo>
                  <a:pt x="233732" y="485375"/>
                  <a:pt x="248675" y="485843"/>
                  <a:pt x="295275" y="488950"/>
                </a:cubicBezTo>
                <a:cubicBezTo>
                  <a:pt x="327550" y="495405"/>
                  <a:pt x="297895" y="488791"/>
                  <a:pt x="320675" y="495300"/>
                </a:cubicBezTo>
                <a:cubicBezTo>
                  <a:pt x="327204" y="497165"/>
                  <a:pt x="336459" y="498722"/>
                  <a:pt x="342900" y="501650"/>
                </a:cubicBezTo>
                <a:cubicBezTo>
                  <a:pt x="351518" y="505567"/>
                  <a:pt x="359117" y="512054"/>
                  <a:pt x="368300" y="514350"/>
                </a:cubicBezTo>
                <a:cubicBezTo>
                  <a:pt x="391319" y="520105"/>
                  <a:pt x="376658" y="517091"/>
                  <a:pt x="412750" y="520700"/>
                </a:cubicBezTo>
                <a:cubicBezTo>
                  <a:pt x="430742" y="519642"/>
                  <a:pt x="450605" y="525585"/>
                  <a:pt x="466725" y="517525"/>
                </a:cubicBezTo>
                <a:cubicBezTo>
                  <a:pt x="474357" y="513709"/>
                  <a:pt x="469595" y="500652"/>
                  <a:pt x="469900" y="492125"/>
                </a:cubicBezTo>
                <a:cubicBezTo>
                  <a:pt x="475740" y="328592"/>
                  <a:pt x="456836" y="388441"/>
                  <a:pt x="476250" y="330200"/>
                </a:cubicBezTo>
                <a:cubicBezTo>
                  <a:pt x="478271" y="309988"/>
                  <a:pt x="482934" y="283578"/>
                  <a:pt x="476250" y="263525"/>
                </a:cubicBezTo>
                <a:cubicBezTo>
                  <a:pt x="474357" y="257845"/>
                  <a:pt x="467492" y="255331"/>
                  <a:pt x="463550" y="250825"/>
                </a:cubicBezTo>
                <a:cubicBezTo>
                  <a:pt x="460065" y="246843"/>
                  <a:pt x="457101" y="242431"/>
                  <a:pt x="454025" y="238125"/>
                </a:cubicBezTo>
                <a:cubicBezTo>
                  <a:pt x="451807" y="235020"/>
                  <a:pt x="450210" y="231452"/>
                  <a:pt x="447675" y="228600"/>
                </a:cubicBezTo>
                <a:cubicBezTo>
                  <a:pt x="434687" y="213988"/>
                  <a:pt x="419846" y="200888"/>
                  <a:pt x="403225" y="190500"/>
                </a:cubicBezTo>
                <a:cubicBezTo>
                  <a:pt x="394758" y="185208"/>
                  <a:pt x="386132" y="180163"/>
                  <a:pt x="377825" y="174625"/>
                </a:cubicBezTo>
                <a:cubicBezTo>
                  <a:pt x="374650" y="172508"/>
                  <a:pt x="371713" y="169982"/>
                  <a:pt x="368300" y="168275"/>
                </a:cubicBezTo>
                <a:cubicBezTo>
                  <a:pt x="349192" y="158721"/>
                  <a:pt x="356558" y="165675"/>
                  <a:pt x="339725" y="155575"/>
                </a:cubicBezTo>
                <a:cubicBezTo>
                  <a:pt x="333181" y="151648"/>
                  <a:pt x="327501" y="146288"/>
                  <a:pt x="320675" y="142875"/>
                </a:cubicBezTo>
                <a:cubicBezTo>
                  <a:pt x="312587" y="138831"/>
                  <a:pt x="303507" y="137092"/>
                  <a:pt x="295275" y="133350"/>
                </a:cubicBezTo>
                <a:cubicBezTo>
                  <a:pt x="291801" y="131771"/>
                  <a:pt x="289163" y="128707"/>
                  <a:pt x="285750" y="127000"/>
                </a:cubicBezTo>
                <a:cubicBezTo>
                  <a:pt x="278541" y="123395"/>
                  <a:pt x="271171" y="120024"/>
                  <a:pt x="263525" y="117475"/>
                </a:cubicBezTo>
                <a:cubicBezTo>
                  <a:pt x="244280" y="111060"/>
                  <a:pt x="250317" y="118545"/>
                  <a:pt x="231775" y="107950"/>
                </a:cubicBezTo>
                <a:cubicBezTo>
                  <a:pt x="221836" y="102270"/>
                  <a:pt x="213439" y="94020"/>
                  <a:pt x="203200" y="88900"/>
                </a:cubicBezTo>
                <a:cubicBezTo>
                  <a:pt x="196850" y="85725"/>
                  <a:pt x="190057" y="83313"/>
                  <a:pt x="184150" y="79375"/>
                </a:cubicBezTo>
                <a:cubicBezTo>
                  <a:pt x="171932" y="71229"/>
                  <a:pt x="167065" y="55536"/>
                  <a:pt x="158750" y="44450"/>
                </a:cubicBezTo>
                <a:cubicBezTo>
                  <a:pt x="156056" y="40858"/>
                  <a:pt x="152147" y="38334"/>
                  <a:pt x="149225" y="34925"/>
                </a:cubicBezTo>
                <a:cubicBezTo>
                  <a:pt x="140973" y="25298"/>
                  <a:pt x="141534" y="20743"/>
                  <a:pt x="130175" y="15875"/>
                </a:cubicBezTo>
                <a:cubicBezTo>
                  <a:pt x="126164" y="14156"/>
                  <a:pt x="121561" y="14232"/>
                  <a:pt x="117475" y="12700"/>
                </a:cubicBezTo>
                <a:cubicBezTo>
                  <a:pt x="74056" y="-3582"/>
                  <a:pt x="64558" y="2117"/>
                  <a:pt x="53975" y="0"/>
                </a:cubicBezTo>
                <a:close/>
              </a:path>
            </a:pathLst>
          </a:custGeom>
          <a:solidFill>
            <a:schemeClr val="bg1">
              <a:alpha val="69804"/>
            </a:scheme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1" name="Freeform: Shape 120">
            <a:extLst>
              <a:ext uri="{FF2B5EF4-FFF2-40B4-BE49-F238E27FC236}">
                <a16:creationId xmlns:a16="http://schemas.microsoft.com/office/drawing/2014/main" id="{98D81055-A362-E3A3-4338-8F911C6FC999}"/>
              </a:ext>
            </a:extLst>
          </p:cNvPr>
          <p:cNvSpPr/>
          <p:nvPr/>
        </p:nvSpPr>
        <p:spPr>
          <a:xfrm>
            <a:off x="9578909" y="2181427"/>
            <a:ext cx="822393" cy="479224"/>
          </a:xfrm>
          <a:custGeom>
            <a:avLst/>
            <a:gdLst>
              <a:gd name="connsiteX0" fmla="*/ 68 w 822393"/>
              <a:gd name="connsiteY0" fmla="*/ 450649 h 479224"/>
              <a:gd name="connsiteX1" fmla="*/ 68 w 822393"/>
              <a:gd name="connsiteY1" fmla="*/ 450649 h 479224"/>
              <a:gd name="connsiteX2" fmla="*/ 41343 w 822393"/>
              <a:gd name="connsiteY2" fmla="*/ 469699 h 479224"/>
              <a:gd name="connsiteX3" fmla="*/ 69918 w 822393"/>
              <a:gd name="connsiteY3" fmla="*/ 472874 h 479224"/>
              <a:gd name="connsiteX4" fmla="*/ 88968 w 822393"/>
              <a:gd name="connsiteY4" fmla="*/ 479224 h 479224"/>
              <a:gd name="connsiteX5" fmla="*/ 152468 w 822393"/>
              <a:gd name="connsiteY5" fmla="*/ 476049 h 479224"/>
              <a:gd name="connsiteX6" fmla="*/ 206443 w 822393"/>
              <a:gd name="connsiteY6" fmla="*/ 434774 h 479224"/>
              <a:gd name="connsiteX7" fmla="*/ 222318 w 822393"/>
              <a:gd name="connsiteY7" fmla="*/ 409374 h 479224"/>
              <a:gd name="connsiteX8" fmla="*/ 260418 w 822393"/>
              <a:gd name="connsiteY8" fmla="*/ 390324 h 479224"/>
              <a:gd name="connsiteX9" fmla="*/ 282643 w 822393"/>
              <a:gd name="connsiteY9" fmla="*/ 383974 h 479224"/>
              <a:gd name="connsiteX10" fmla="*/ 292168 w 822393"/>
              <a:gd name="connsiteY10" fmla="*/ 380799 h 479224"/>
              <a:gd name="connsiteX11" fmla="*/ 304868 w 822393"/>
              <a:gd name="connsiteY11" fmla="*/ 377624 h 479224"/>
              <a:gd name="connsiteX12" fmla="*/ 342968 w 822393"/>
              <a:gd name="connsiteY12" fmla="*/ 368099 h 479224"/>
              <a:gd name="connsiteX13" fmla="*/ 368368 w 822393"/>
              <a:gd name="connsiteY13" fmla="*/ 364924 h 479224"/>
              <a:gd name="connsiteX14" fmla="*/ 400118 w 822393"/>
              <a:gd name="connsiteY14" fmla="*/ 358574 h 479224"/>
              <a:gd name="connsiteX15" fmla="*/ 450918 w 822393"/>
              <a:gd name="connsiteY15" fmla="*/ 352224 h 479224"/>
              <a:gd name="connsiteX16" fmla="*/ 517593 w 822393"/>
              <a:gd name="connsiteY16" fmla="*/ 355399 h 479224"/>
              <a:gd name="connsiteX17" fmla="*/ 552518 w 822393"/>
              <a:gd name="connsiteY17" fmla="*/ 364924 h 479224"/>
              <a:gd name="connsiteX18" fmla="*/ 612843 w 822393"/>
              <a:gd name="connsiteY18" fmla="*/ 361749 h 479224"/>
              <a:gd name="connsiteX19" fmla="*/ 641418 w 822393"/>
              <a:gd name="connsiteY19" fmla="*/ 358574 h 479224"/>
              <a:gd name="connsiteX20" fmla="*/ 657293 w 822393"/>
              <a:gd name="connsiteY20" fmla="*/ 352224 h 479224"/>
              <a:gd name="connsiteX21" fmla="*/ 679518 w 822393"/>
              <a:gd name="connsiteY21" fmla="*/ 345874 h 479224"/>
              <a:gd name="connsiteX22" fmla="*/ 692218 w 822393"/>
              <a:gd name="connsiteY22" fmla="*/ 339524 h 479224"/>
              <a:gd name="connsiteX23" fmla="*/ 711268 w 822393"/>
              <a:gd name="connsiteY23" fmla="*/ 333174 h 479224"/>
              <a:gd name="connsiteX24" fmla="*/ 736668 w 822393"/>
              <a:gd name="connsiteY24" fmla="*/ 323649 h 479224"/>
              <a:gd name="connsiteX25" fmla="*/ 762068 w 822393"/>
              <a:gd name="connsiteY25" fmla="*/ 298249 h 479224"/>
              <a:gd name="connsiteX26" fmla="*/ 777943 w 822393"/>
              <a:gd name="connsiteY26" fmla="*/ 282374 h 479224"/>
              <a:gd name="connsiteX27" fmla="*/ 809693 w 822393"/>
              <a:gd name="connsiteY27" fmla="*/ 250624 h 479224"/>
              <a:gd name="connsiteX28" fmla="*/ 812868 w 822393"/>
              <a:gd name="connsiteY28" fmla="*/ 209349 h 479224"/>
              <a:gd name="connsiteX29" fmla="*/ 816043 w 822393"/>
              <a:gd name="connsiteY29" fmla="*/ 193474 h 479224"/>
              <a:gd name="connsiteX30" fmla="*/ 819218 w 822393"/>
              <a:gd name="connsiteY30" fmla="*/ 149024 h 479224"/>
              <a:gd name="connsiteX31" fmla="*/ 822393 w 822393"/>
              <a:gd name="connsiteY31" fmla="*/ 110924 h 479224"/>
              <a:gd name="connsiteX32" fmla="*/ 800168 w 822393"/>
              <a:gd name="connsiteY32" fmla="*/ 31549 h 479224"/>
              <a:gd name="connsiteX33" fmla="*/ 758893 w 822393"/>
              <a:gd name="connsiteY33" fmla="*/ 22024 h 479224"/>
              <a:gd name="connsiteX34" fmla="*/ 689043 w 822393"/>
              <a:gd name="connsiteY34" fmla="*/ 15674 h 479224"/>
              <a:gd name="connsiteX35" fmla="*/ 654118 w 822393"/>
              <a:gd name="connsiteY35" fmla="*/ 12499 h 479224"/>
              <a:gd name="connsiteX36" fmla="*/ 450918 w 822393"/>
              <a:gd name="connsiteY36" fmla="*/ 2974 h 479224"/>
              <a:gd name="connsiteX37" fmla="*/ 422343 w 822393"/>
              <a:gd name="connsiteY37" fmla="*/ 9324 h 479224"/>
              <a:gd name="connsiteX38" fmla="*/ 358843 w 822393"/>
              <a:gd name="connsiteY38" fmla="*/ 15674 h 479224"/>
              <a:gd name="connsiteX39" fmla="*/ 285818 w 822393"/>
              <a:gd name="connsiteY39" fmla="*/ 22024 h 479224"/>
              <a:gd name="connsiteX40" fmla="*/ 269943 w 822393"/>
              <a:gd name="connsiteY40" fmla="*/ 25199 h 479224"/>
              <a:gd name="connsiteX41" fmla="*/ 244543 w 822393"/>
              <a:gd name="connsiteY41" fmla="*/ 28374 h 479224"/>
              <a:gd name="connsiteX42" fmla="*/ 235018 w 822393"/>
              <a:gd name="connsiteY42" fmla="*/ 31549 h 479224"/>
              <a:gd name="connsiteX43" fmla="*/ 222318 w 822393"/>
              <a:gd name="connsiteY43" fmla="*/ 34724 h 479224"/>
              <a:gd name="connsiteX44" fmla="*/ 193743 w 822393"/>
              <a:gd name="connsiteY44" fmla="*/ 47424 h 479224"/>
              <a:gd name="connsiteX45" fmla="*/ 181043 w 822393"/>
              <a:gd name="connsiteY45" fmla="*/ 50599 h 479224"/>
              <a:gd name="connsiteX46" fmla="*/ 161993 w 822393"/>
              <a:gd name="connsiteY46" fmla="*/ 56949 h 479224"/>
              <a:gd name="connsiteX47" fmla="*/ 149293 w 822393"/>
              <a:gd name="connsiteY47" fmla="*/ 60124 h 479224"/>
              <a:gd name="connsiteX48" fmla="*/ 136593 w 822393"/>
              <a:gd name="connsiteY48" fmla="*/ 66474 h 479224"/>
              <a:gd name="connsiteX49" fmla="*/ 117543 w 822393"/>
              <a:gd name="connsiteY49" fmla="*/ 69649 h 479224"/>
              <a:gd name="connsiteX50" fmla="*/ 54043 w 822393"/>
              <a:gd name="connsiteY50" fmla="*/ 91874 h 479224"/>
              <a:gd name="connsiteX51" fmla="*/ 19118 w 822393"/>
              <a:gd name="connsiteY51" fmla="*/ 133149 h 479224"/>
              <a:gd name="connsiteX52" fmla="*/ 9593 w 822393"/>
              <a:gd name="connsiteY52" fmla="*/ 171249 h 479224"/>
              <a:gd name="connsiteX53" fmla="*/ 6418 w 822393"/>
              <a:gd name="connsiteY53" fmla="*/ 187124 h 479224"/>
              <a:gd name="connsiteX54" fmla="*/ 3243 w 822393"/>
              <a:gd name="connsiteY54" fmla="*/ 326824 h 479224"/>
              <a:gd name="connsiteX55" fmla="*/ 68 w 822393"/>
              <a:gd name="connsiteY55" fmla="*/ 450649 h 47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22393" h="479224">
                <a:moveTo>
                  <a:pt x="68" y="450649"/>
                </a:moveTo>
                <a:lnTo>
                  <a:pt x="68" y="450649"/>
                </a:lnTo>
                <a:cubicBezTo>
                  <a:pt x="13826" y="456999"/>
                  <a:pt x="26903" y="465105"/>
                  <a:pt x="41343" y="469699"/>
                </a:cubicBezTo>
                <a:cubicBezTo>
                  <a:pt x="50475" y="472605"/>
                  <a:pt x="60520" y="470994"/>
                  <a:pt x="69918" y="472874"/>
                </a:cubicBezTo>
                <a:cubicBezTo>
                  <a:pt x="76482" y="474187"/>
                  <a:pt x="82618" y="477107"/>
                  <a:pt x="88968" y="479224"/>
                </a:cubicBezTo>
                <a:lnTo>
                  <a:pt x="152468" y="476049"/>
                </a:lnTo>
                <a:cubicBezTo>
                  <a:pt x="164315" y="472717"/>
                  <a:pt x="195700" y="448587"/>
                  <a:pt x="206443" y="434774"/>
                </a:cubicBezTo>
                <a:cubicBezTo>
                  <a:pt x="213307" y="425949"/>
                  <a:pt x="212025" y="416236"/>
                  <a:pt x="222318" y="409374"/>
                </a:cubicBezTo>
                <a:cubicBezTo>
                  <a:pt x="234132" y="401498"/>
                  <a:pt x="246948" y="394814"/>
                  <a:pt x="260418" y="390324"/>
                </a:cubicBezTo>
                <a:cubicBezTo>
                  <a:pt x="283256" y="382711"/>
                  <a:pt x="254736" y="391947"/>
                  <a:pt x="282643" y="383974"/>
                </a:cubicBezTo>
                <a:cubicBezTo>
                  <a:pt x="285861" y="383055"/>
                  <a:pt x="288950" y="381718"/>
                  <a:pt x="292168" y="380799"/>
                </a:cubicBezTo>
                <a:cubicBezTo>
                  <a:pt x="296364" y="379600"/>
                  <a:pt x="300658" y="378772"/>
                  <a:pt x="304868" y="377624"/>
                </a:cubicBezTo>
                <a:cubicBezTo>
                  <a:pt x="322289" y="372873"/>
                  <a:pt x="326537" y="370627"/>
                  <a:pt x="342968" y="368099"/>
                </a:cubicBezTo>
                <a:cubicBezTo>
                  <a:pt x="351401" y="366802"/>
                  <a:pt x="359952" y="366327"/>
                  <a:pt x="368368" y="364924"/>
                </a:cubicBezTo>
                <a:cubicBezTo>
                  <a:pt x="409374" y="358090"/>
                  <a:pt x="344218" y="365561"/>
                  <a:pt x="400118" y="358574"/>
                </a:cubicBezTo>
                <a:lnTo>
                  <a:pt x="450918" y="352224"/>
                </a:lnTo>
                <a:cubicBezTo>
                  <a:pt x="473143" y="353282"/>
                  <a:pt x="495515" y="352639"/>
                  <a:pt x="517593" y="355399"/>
                </a:cubicBezTo>
                <a:cubicBezTo>
                  <a:pt x="529567" y="356896"/>
                  <a:pt x="540478" y="364121"/>
                  <a:pt x="552518" y="364924"/>
                </a:cubicBezTo>
                <a:cubicBezTo>
                  <a:pt x="572610" y="366263"/>
                  <a:pt x="592735" y="362807"/>
                  <a:pt x="612843" y="361749"/>
                </a:cubicBezTo>
                <a:cubicBezTo>
                  <a:pt x="622368" y="360691"/>
                  <a:pt x="632047" y="360582"/>
                  <a:pt x="641418" y="358574"/>
                </a:cubicBezTo>
                <a:cubicBezTo>
                  <a:pt x="646991" y="357380"/>
                  <a:pt x="651886" y="354026"/>
                  <a:pt x="657293" y="352224"/>
                </a:cubicBezTo>
                <a:cubicBezTo>
                  <a:pt x="664602" y="349788"/>
                  <a:pt x="672277" y="348507"/>
                  <a:pt x="679518" y="345874"/>
                </a:cubicBezTo>
                <a:cubicBezTo>
                  <a:pt x="683966" y="344257"/>
                  <a:pt x="687824" y="341282"/>
                  <a:pt x="692218" y="339524"/>
                </a:cubicBezTo>
                <a:cubicBezTo>
                  <a:pt x="698433" y="337038"/>
                  <a:pt x="704964" y="335425"/>
                  <a:pt x="711268" y="333174"/>
                </a:cubicBezTo>
                <a:cubicBezTo>
                  <a:pt x="719784" y="330133"/>
                  <a:pt x="728201" y="326824"/>
                  <a:pt x="736668" y="323649"/>
                </a:cubicBezTo>
                <a:lnTo>
                  <a:pt x="762068" y="298249"/>
                </a:lnTo>
                <a:cubicBezTo>
                  <a:pt x="767360" y="292957"/>
                  <a:pt x="772194" y="287165"/>
                  <a:pt x="777943" y="282374"/>
                </a:cubicBezTo>
                <a:cubicBezTo>
                  <a:pt x="802199" y="262161"/>
                  <a:pt x="791829" y="272954"/>
                  <a:pt x="809693" y="250624"/>
                </a:cubicBezTo>
                <a:cubicBezTo>
                  <a:pt x="810751" y="236866"/>
                  <a:pt x="811344" y="223064"/>
                  <a:pt x="812868" y="209349"/>
                </a:cubicBezTo>
                <a:cubicBezTo>
                  <a:pt x="813464" y="203986"/>
                  <a:pt x="815478" y="198841"/>
                  <a:pt x="816043" y="193474"/>
                </a:cubicBezTo>
                <a:cubicBezTo>
                  <a:pt x="817598" y="178701"/>
                  <a:pt x="818079" y="163835"/>
                  <a:pt x="819218" y="149024"/>
                </a:cubicBezTo>
                <a:cubicBezTo>
                  <a:pt x="820195" y="136318"/>
                  <a:pt x="821335" y="123624"/>
                  <a:pt x="822393" y="110924"/>
                </a:cubicBezTo>
                <a:cubicBezTo>
                  <a:pt x="814985" y="84466"/>
                  <a:pt x="812816" y="55941"/>
                  <a:pt x="800168" y="31549"/>
                </a:cubicBezTo>
                <a:cubicBezTo>
                  <a:pt x="798287" y="27922"/>
                  <a:pt x="763373" y="22713"/>
                  <a:pt x="758893" y="22024"/>
                </a:cubicBezTo>
                <a:cubicBezTo>
                  <a:pt x="722888" y="16485"/>
                  <a:pt x="739947" y="19590"/>
                  <a:pt x="689043" y="15674"/>
                </a:cubicBezTo>
                <a:cubicBezTo>
                  <a:pt x="677388" y="14777"/>
                  <a:pt x="665760" y="13557"/>
                  <a:pt x="654118" y="12499"/>
                </a:cubicBezTo>
                <a:cubicBezTo>
                  <a:pt x="573104" y="-5504"/>
                  <a:pt x="609091" y="503"/>
                  <a:pt x="450918" y="2974"/>
                </a:cubicBezTo>
                <a:cubicBezTo>
                  <a:pt x="441162" y="3126"/>
                  <a:pt x="432009" y="7991"/>
                  <a:pt x="422343" y="9324"/>
                </a:cubicBezTo>
                <a:cubicBezTo>
                  <a:pt x="401270" y="12231"/>
                  <a:pt x="380002" y="13485"/>
                  <a:pt x="358843" y="15674"/>
                </a:cubicBezTo>
                <a:cubicBezTo>
                  <a:pt x="305133" y="21230"/>
                  <a:pt x="355903" y="17018"/>
                  <a:pt x="285818" y="22024"/>
                </a:cubicBezTo>
                <a:cubicBezTo>
                  <a:pt x="280526" y="23082"/>
                  <a:pt x="275277" y="24378"/>
                  <a:pt x="269943" y="25199"/>
                </a:cubicBezTo>
                <a:cubicBezTo>
                  <a:pt x="261510" y="26496"/>
                  <a:pt x="252938" y="26848"/>
                  <a:pt x="244543" y="28374"/>
                </a:cubicBezTo>
                <a:cubicBezTo>
                  <a:pt x="241250" y="28973"/>
                  <a:pt x="238236" y="30630"/>
                  <a:pt x="235018" y="31549"/>
                </a:cubicBezTo>
                <a:cubicBezTo>
                  <a:pt x="230822" y="32748"/>
                  <a:pt x="226404" y="33192"/>
                  <a:pt x="222318" y="34724"/>
                </a:cubicBezTo>
                <a:cubicBezTo>
                  <a:pt x="178060" y="51321"/>
                  <a:pt x="245875" y="30047"/>
                  <a:pt x="193743" y="47424"/>
                </a:cubicBezTo>
                <a:cubicBezTo>
                  <a:pt x="189603" y="48804"/>
                  <a:pt x="185223" y="49345"/>
                  <a:pt x="181043" y="50599"/>
                </a:cubicBezTo>
                <a:cubicBezTo>
                  <a:pt x="174632" y="52522"/>
                  <a:pt x="168404" y="55026"/>
                  <a:pt x="161993" y="56949"/>
                </a:cubicBezTo>
                <a:cubicBezTo>
                  <a:pt x="157813" y="58203"/>
                  <a:pt x="153379" y="58592"/>
                  <a:pt x="149293" y="60124"/>
                </a:cubicBezTo>
                <a:cubicBezTo>
                  <a:pt x="144861" y="61786"/>
                  <a:pt x="141126" y="65114"/>
                  <a:pt x="136593" y="66474"/>
                </a:cubicBezTo>
                <a:cubicBezTo>
                  <a:pt x="130427" y="68324"/>
                  <a:pt x="123746" y="67926"/>
                  <a:pt x="117543" y="69649"/>
                </a:cubicBezTo>
                <a:cubicBezTo>
                  <a:pt x="97538" y="75206"/>
                  <a:pt x="73961" y="84405"/>
                  <a:pt x="54043" y="91874"/>
                </a:cubicBezTo>
                <a:cubicBezTo>
                  <a:pt x="24279" y="121638"/>
                  <a:pt x="34803" y="107007"/>
                  <a:pt x="19118" y="133149"/>
                </a:cubicBezTo>
                <a:cubicBezTo>
                  <a:pt x="15943" y="145849"/>
                  <a:pt x="12591" y="158506"/>
                  <a:pt x="9593" y="171249"/>
                </a:cubicBezTo>
                <a:cubicBezTo>
                  <a:pt x="8357" y="176502"/>
                  <a:pt x="6638" y="181732"/>
                  <a:pt x="6418" y="187124"/>
                </a:cubicBezTo>
                <a:cubicBezTo>
                  <a:pt x="4518" y="233664"/>
                  <a:pt x="4795" y="280271"/>
                  <a:pt x="3243" y="326824"/>
                </a:cubicBezTo>
                <a:cubicBezTo>
                  <a:pt x="-1648" y="473567"/>
                  <a:pt x="597" y="430012"/>
                  <a:pt x="68" y="450649"/>
                </a:cubicBez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3" name="Freeform: Shape 122">
            <a:extLst>
              <a:ext uri="{FF2B5EF4-FFF2-40B4-BE49-F238E27FC236}">
                <a16:creationId xmlns:a16="http://schemas.microsoft.com/office/drawing/2014/main" id="{041DE03B-0BBD-340A-5A68-3F681AEC7B19}"/>
              </a:ext>
            </a:extLst>
          </p:cNvPr>
          <p:cNvSpPr/>
          <p:nvPr/>
        </p:nvSpPr>
        <p:spPr>
          <a:xfrm>
            <a:off x="6207588" y="3220974"/>
            <a:ext cx="811571" cy="673895"/>
          </a:xfrm>
          <a:custGeom>
            <a:avLst/>
            <a:gdLst>
              <a:gd name="connsiteX0" fmla="*/ 771089 w 811570"/>
              <a:gd name="connsiteY0" fmla="*/ 0 h 673894"/>
              <a:gd name="connsiteX1" fmla="*/ 771089 w 811570"/>
              <a:gd name="connsiteY1" fmla="*/ 0 h 673894"/>
              <a:gd name="connsiteX2" fmla="*/ 687745 w 811570"/>
              <a:gd name="connsiteY2" fmla="*/ 52387 h 673894"/>
              <a:gd name="connsiteX3" fmla="*/ 635358 w 811570"/>
              <a:gd name="connsiteY3" fmla="*/ 69056 h 673894"/>
              <a:gd name="connsiteX4" fmla="*/ 513914 w 811570"/>
              <a:gd name="connsiteY4" fmla="*/ 128587 h 673894"/>
              <a:gd name="connsiteX5" fmla="*/ 461526 w 811570"/>
              <a:gd name="connsiteY5" fmla="*/ 142875 h 673894"/>
              <a:gd name="connsiteX6" fmla="*/ 452001 w 811570"/>
              <a:gd name="connsiteY6" fmla="*/ 147637 h 673894"/>
              <a:gd name="connsiteX7" fmla="*/ 442476 w 811570"/>
              <a:gd name="connsiteY7" fmla="*/ 159544 h 673894"/>
              <a:gd name="connsiteX8" fmla="*/ 430570 w 811570"/>
              <a:gd name="connsiteY8" fmla="*/ 176212 h 673894"/>
              <a:gd name="connsiteX9" fmla="*/ 394851 w 811570"/>
              <a:gd name="connsiteY9" fmla="*/ 219075 h 673894"/>
              <a:gd name="connsiteX10" fmla="*/ 332939 w 811570"/>
              <a:gd name="connsiteY10" fmla="*/ 283369 h 673894"/>
              <a:gd name="connsiteX11" fmla="*/ 323414 w 811570"/>
              <a:gd name="connsiteY11" fmla="*/ 295275 h 673894"/>
              <a:gd name="connsiteX12" fmla="*/ 316270 w 811570"/>
              <a:gd name="connsiteY12" fmla="*/ 297656 h 673894"/>
              <a:gd name="connsiteX13" fmla="*/ 218639 w 811570"/>
              <a:gd name="connsiteY13" fmla="*/ 309562 h 673894"/>
              <a:gd name="connsiteX14" fmla="*/ 166251 w 811570"/>
              <a:gd name="connsiteY14" fmla="*/ 311944 h 673894"/>
              <a:gd name="connsiteX15" fmla="*/ 135295 w 811570"/>
              <a:gd name="connsiteY15" fmla="*/ 307181 h 673894"/>
              <a:gd name="connsiteX16" fmla="*/ 97195 w 811570"/>
              <a:gd name="connsiteY16" fmla="*/ 302419 h 673894"/>
              <a:gd name="connsiteX17" fmla="*/ 54333 w 811570"/>
              <a:gd name="connsiteY17" fmla="*/ 307181 h 673894"/>
              <a:gd name="connsiteX18" fmla="*/ 42426 w 811570"/>
              <a:gd name="connsiteY18" fmla="*/ 311944 h 673894"/>
              <a:gd name="connsiteX19" fmla="*/ 25758 w 811570"/>
              <a:gd name="connsiteY19" fmla="*/ 330994 h 673894"/>
              <a:gd name="connsiteX20" fmla="*/ 20995 w 811570"/>
              <a:gd name="connsiteY20" fmla="*/ 338137 h 673894"/>
              <a:gd name="connsiteX21" fmla="*/ 18614 w 811570"/>
              <a:gd name="connsiteY21" fmla="*/ 354806 h 673894"/>
              <a:gd name="connsiteX22" fmla="*/ 13851 w 811570"/>
              <a:gd name="connsiteY22" fmla="*/ 376237 h 673894"/>
              <a:gd name="connsiteX23" fmla="*/ 6708 w 811570"/>
              <a:gd name="connsiteY23" fmla="*/ 476250 h 673894"/>
              <a:gd name="connsiteX24" fmla="*/ 4326 w 811570"/>
              <a:gd name="connsiteY24" fmla="*/ 595312 h 673894"/>
              <a:gd name="connsiteX25" fmla="*/ 9089 w 811570"/>
              <a:gd name="connsiteY25" fmla="*/ 635794 h 673894"/>
              <a:gd name="connsiteX26" fmla="*/ 18614 w 811570"/>
              <a:gd name="connsiteY26" fmla="*/ 642937 h 673894"/>
              <a:gd name="connsiteX27" fmla="*/ 35283 w 811570"/>
              <a:gd name="connsiteY27" fmla="*/ 647700 h 673894"/>
              <a:gd name="connsiteX28" fmla="*/ 63858 w 811570"/>
              <a:gd name="connsiteY28" fmla="*/ 654844 h 673894"/>
              <a:gd name="connsiteX29" fmla="*/ 101958 w 811570"/>
              <a:gd name="connsiteY29" fmla="*/ 659606 h 673894"/>
              <a:gd name="connsiteX30" fmla="*/ 140058 w 811570"/>
              <a:gd name="connsiteY30" fmla="*/ 669131 h 673894"/>
              <a:gd name="connsiteX31" fmla="*/ 163870 w 811570"/>
              <a:gd name="connsiteY31" fmla="*/ 673894 h 673894"/>
              <a:gd name="connsiteX32" fmla="*/ 254358 w 811570"/>
              <a:gd name="connsiteY32" fmla="*/ 671512 h 673894"/>
              <a:gd name="connsiteX33" fmla="*/ 290076 w 811570"/>
              <a:gd name="connsiteY33" fmla="*/ 666750 h 673894"/>
              <a:gd name="connsiteX34" fmla="*/ 311508 w 811570"/>
              <a:gd name="connsiteY34" fmla="*/ 661987 h 673894"/>
              <a:gd name="connsiteX35" fmla="*/ 390089 w 811570"/>
              <a:gd name="connsiteY35" fmla="*/ 654844 h 673894"/>
              <a:gd name="connsiteX36" fmla="*/ 421045 w 811570"/>
              <a:gd name="connsiteY36" fmla="*/ 647700 h 673894"/>
              <a:gd name="connsiteX37" fmla="*/ 452001 w 811570"/>
              <a:gd name="connsiteY37" fmla="*/ 635794 h 673894"/>
              <a:gd name="connsiteX38" fmla="*/ 461526 w 811570"/>
              <a:gd name="connsiteY38" fmla="*/ 633412 h 673894"/>
              <a:gd name="connsiteX39" fmla="*/ 475814 w 811570"/>
              <a:gd name="connsiteY39" fmla="*/ 623887 h 673894"/>
              <a:gd name="connsiteX40" fmla="*/ 499626 w 811570"/>
              <a:gd name="connsiteY40" fmla="*/ 609600 h 673894"/>
              <a:gd name="connsiteX41" fmla="*/ 511533 w 811570"/>
              <a:gd name="connsiteY41" fmla="*/ 600075 h 673894"/>
              <a:gd name="connsiteX42" fmla="*/ 525820 w 811570"/>
              <a:gd name="connsiteY42" fmla="*/ 592931 h 673894"/>
              <a:gd name="connsiteX43" fmla="*/ 537726 w 811570"/>
              <a:gd name="connsiteY43" fmla="*/ 581025 h 673894"/>
              <a:gd name="connsiteX44" fmla="*/ 552014 w 811570"/>
              <a:gd name="connsiteY44" fmla="*/ 569119 h 673894"/>
              <a:gd name="connsiteX45" fmla="*/ 568683 w 811570"/>
              <a:gd name="connsiteY45" fmla="*/ 531019 h 673894"/>
              <a:gd name="connsiteX46" fmla="*/ 573445 w 811570"/>
              <a:gd name="connsiteY46" fmla="*/ 507206 h 673894"/>
              <a:gd name="connsiteX47" fmla="*/ 594876 w 811570"/>
              <a:gd name="connsiteY47" fmla="*/ 483394 h 673894"/>
              <a:gd name="connsiteX48" fmla="*/ 606783 w 811570"/>
              <a:gd name="connsiteY48" fmla="*/ 469106 h 673894"/>
              <a:gd name="connsiteX49" fmla="*/ 623451 w 811570"/>
              <a:gd name="connsiteY49" fmla="*/ 452437 h 673894"/>
              <a:gd name="connsiteX50" fmla="*/ 649645 w 811570"/>
              <a:gd name="connsiteY50" fmla="*/ 423862 h 673894"/>
              <a:gd name="connsiteX51" fmla="*/ 661551 w 811570"/>
              <a:gd name="connsiteY51" fmla="*/ 402431 h 673894"/>
              <a:gd name="connsiteX52" fmla="*/ 682983 w 811570"/>
              <a:gd name="connsiteY52" fmla="*/ 385762 h 673894"/>
              <a:gd name="connsiteX53" fmla="*/ 704414 w 811570"/>
              <a:gd name="connsiteY53" fmla="*/ 326231 h 673894"/>
              <a:gd name="connsiteX54" fmla="*/ 718701 w 811570"/>
              <a:gd name="connsiteY54" fmla="*/ 297656 h 673894"/>
              <a:gd name="connsiteX55" fmla="*/ 725845 w 811570"/>
              <a:gd name="connsiteY55" fmla="*/ 273844 h 673894"/>
              <a:gd name="connsiteX56" fmla="*/ 735370 w 811570"/>
              <a:gd name="connsiteY56" fmla="*/ 259556 h 673894"/>
              <a:gd name="connsiteX57" fmla="*/ 747276 w 811570"/>
              <a:gd name="connsiteY57" fmla="*/ 230981 h 673894"/>
              <a:gd name="connsiteX58" fmla="*/ 756801 w 811570"/>
              <a:gd name="connsiteY58" fmla="*/ 211931 h 673894"/>
              <a:gd name="connsiteX59" fmla="*/ 768708 w 811570"/>
              <a:gd name="connsiteY59" fmla="*/ 190500 h 673894"/>
              <a:gd name="connsiteX60" fmla="*/ 778233 w 811570"/>
              <a:gd name="connsiteY60" fmla="*/ 154781 h 673894"/>
              <a:gd name="connsiteX61" fmla="*/ 782995 w 811570"/>
              <a:gd name="connsiteY61" fmla="*/ 142875 h 673894"/>
              <a:gd name="connsiteX62" fmla="*/ 792520 w 811570"/>
              <a:gd name="connsiteY62" fmla="*/ 114300 h 673894"/>
              <a:gd name="connsiteX63" fmla="*/ 794901 w 811570"/>
              <a:gd name="connsiteY63" fmla="*/ 104775 h 673894"/>
              <a:gd name="connsiteX64" fmla="*/ 802045 w 811570"/>
              <a:gd name="connsiteY64" fmla="*/ 92869 h 673894"/>
              <a:gd name="connsiteX65" fmla="*/ 806808 w 811570"/>
              <a:gd name="connsiteY65" fmla="*/ 73819 h 673894"/>
              <a:gd name="connsiteX66" fmla="*/ 811570 w 811570"/>
              <a:gd name="connsiteY66" fmla="*/ 40481 h 673894"/>
              <a:gd name="connsiteX67" fmla="*/ 771089 w 811570"/>
              <a:gd name="connsiteY67" fmla="*/ 0 h 67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11570" h="673894">
                <a:moveTo>
                  <a:pt x="771089" y="0"/>
                </a:moveTo>
                <a:lnTo>
                  <a:pt x="771089" y="0"/>
                </a:lnTo>
                <a:cubicBezTo>
                  <a:pt x="740422" y="22489"/>
                  <a:pt x="724180" y="36772"/>
                  <a:pt x="687745" y="52387"/>
                </a:cubicBezTo>
                <a:cubicBezTo>
                  <a:pt x="670902" y="59606"/>
                  <a:pt x="652141" y="61699"/>
                  <a:pt x="635358" y="69056"/>
                </a:cubicBezTo>
                <a:cubicBezTo>
                  <a:pt x="594068" y="87156"/>
                  <a:pt x="557651" y="117653"/>
                  <a:pt x="513914" y="128587"/>
                </a:cubicBezTo>
                <a:cubicBezTo>
                  <a:pt x="501882" y="131595"/>
                  <a:pt x="476368" y="136938"/>
                  <a:pt x="461526" y="142875"/>
                </a:cubicBezTo>
                <a:cubicBezTo>
                  <a:pt x="458230" y="144193"/>
                  <a:pt x="455176" y="146050"/>
                  <a:pt x="452001" y="147637"/>
                </a:cubicBezTo>
                <a:cubicBezTo>
                  <a:pt x="448826" y="151606"/>
                  <a:pt x="445526" y="155478"/>
                  <a:pt x="442476" y="159544"/>
                </a:cubicBezTo>
                <a:cubicBezTo>
                  <a:pt x="438379" y="165006"/>
                  <a:pt x="434835" y="170880"/>
                  <a:pt x="430570" y="176212"/>
                </a:cubicBezTo>
                <a:cubicBezTo>
                  <a:pt x="418952" y="190735"/>
                  <a:pt x="407752" y="205678"/>
                  <a:pt x="394851" y="219075"/>
                </a:cubicBezTo>
                <a:cubicBezTo>
                  <a:pt x="374214" y="240506"/>
                  <a:pt x="351525" y="260137"/>
                  <a:pt x="332939" y="283369"/>
                </a:cubicBezTo>
                <a:cubicBezTo>
                  <a:pt x="329764" y="287338"/>
                  <a:pt x="327273" y="291968"/>
                  <a:pt x="323414" y="295275"/>
                </a:cubicBezTo>
                <a:cubicBezTo>
                  <a:pt x="321508" y="296909"/>
                  <a:pt x="318746" y="297243"/>
                  <a:pt x="316270" y="297656"/>
                </a:cubicBezTo>
                <a:cubicBezTo>
                  <a:pt x="273961" y="304708"/>
                  <a:pt x="260761" y="305350"/>
                  <a:pt x="218639" y="309562"/>
                </a:cubicBezTo>
                <a:cubicBezTo>
                  <a:pt x="197111" y="320327"/>
                  <a:pt x="209453" y="316125"/>
                  <a:pt x="166251" y="311944"/>
                </a:cubicBezTo>
                <a:cubicBezTo>
                  <a:pt x="155859" y="310938"/>
                  <a:pt x="145637" y="308608"/>
                  <a:pt x="135295" y="307181"/>
                </a:cubicBezTo>
                <a:cubicBezTo>
                  <a:pt x="122616" y="305432"/>
                  <a:pt x="109895" y="304006"/>
                  <a:pt x="97195" y="302419"/>
                </a:cubicBezTo>
                <a:cubicBezTo>
                  <a:pt x="82908" y="304006"/>
                  <a:pt x="68496" y="304718"/>
                  <a:pt x="54333" y="307181"/>
                </a:cubicBezTo>
                <a:cubicBezTo>
                  <a:pt x="50121" y="307913"/>
                  <a:pt x="45710" y="309207"/>
                  <a:pt x="42426" y="311944"/>
                </a:cubicBezTo>
                <a:cubicBezTo>
                  <a:pt x="35944" y="317346"/>
                  <a:pt x="31101" y="324464"/>
                  <a:pt x="25758" y="330994"/>
                </a:cubicBezTo>
                <a:cubicBezTo>
                  <a:pt x="23946" y="333209"/>
                  <a:pt x="22583" y="335756"/>
                  <a:pt x="20995" y="338137"/>
                </a:cubicBezTo>
                <a:cubicBezTo>
                  <a:pt x="20201" y="343693"/>
                  <a:pt x="19648" y="349289"/>
                  <a:pt x="18614" y="354806"/>
                </a:cubicBezTo>
                <a:cubicBezTo>
                  <a:pt x="17265" y="361999"/>
                  <a:pt x="14565" y="368954"/>
                  <a:pt x="13851" y="376237"/>
                </a:cubicBezTo>
                <a:cubicBezTo>
                  <a:pt x="10590" y="409500"/>
                  <a:pt x="6708" y="476250"/>
                  <a:pt x="6708" y="476250"/>
                </a:cubicBezTo>
                <a:cubicBezTo>
                  <a:pt x="5914" y="515937"/>
                  <a:pt x="5769" y="555643"/>
                  <a:pt x="4326" y="595312"/>
                </a:cubicBezTo>
                <a:cubicBezTo>
                  <a:pt x="3498" y="618079"/>
                  <a:pt x="-7474" y="600304"/>
                  <a:pt x="9089" y="635794"/>
                </a:cubicBezTo>
                <a:cubicBezTo>
                  <a:pt x="10767" y="639390"/>
                  <a:pt x="15001" y="641295"/>
                  <a:pt x="18614" y="642937"/>
                </a:cubicBezTo>
                <a:cubicBezTo>
                  <a:pt x="23875" y="645328"/>
                  <a:pt x="29695" y="646229"/>
                  <a:pt x="35283" y="647700"/>
                </a:cubicBezTo>
                <a:cubicBezTo>
                  <a:pt x="44778" y="650199"/>
                  <a:pt x="54193" y="653118"/>
                  <a:pt x="63858" y="654844"/>
                </a:cubicBezTo>
                <a:cubicBezTo>
                  <a:pt x="76458" y="657094"/>
                  <a:pt x="101958" y="659606"/>
                  <a:pt x="101958" y="659606"/>
                </a:cubicBezTo>
                <a:lnTo>
                  <a:pt x="140058" y="669131"/>
                </a:lnTo>
                <a:cubicBezTo>
                  <a:pt x="147945" y="670951"/>
                  <a:pt x="155777" y="673725"/>
                  <a:pt x="163870" y="673894"/>
                </a:cubicBezTo>
                <a:lnTo>
                  <a:pt x="254358" y="671512"/>
                </a:lnTo>
                <a:cubicBezTo>
                  <a:pt x="260242" y="670777"/>
                  <a:pt x="283504" y="667982"/>
                  <a:pt x="290076" y="666750"/>
                </a:cubicBezTo>
                <a:cubicBezTo>
                  <a:pt x="297269" y="665401"/>
                  <a:pt x="304263" y="663022"/>
                  <a:pt x="311508" y="661987"/>
                </a:cubicBezTo>
                <a:cubicBezTo>
                  <a:pt x="338183" y="658176"/>
                  <a:pt x="363407" y="656750"/>
                  <a:pt x="390089" y="654844"/>
                </a:cubicBezTo>
                <a:cubicBezTo>
                  <a:pt x="400408" y="652463"/>
                  <a:pt x="410923" y="650814"/>
                  <a:pt x="421045" y="647700"/>
                </a:cubicBezTo>
                <a:cubicBezTo>
                  <a:pt x="431612" y="644449"/>
                  <a:pt x="441576" y="639474"/>
                  <a:pt x="452001" y="635794"/>
                </a:cubicBezTo>
                <a:cubicBezTo>
                  <a:pt x="455087" y="634705"/>
                  <a:pt x="458351" y="634206"/>
                  <a:pt x="461526" y="633412"/>
                </a:cubicBezTo>
                <a:cubicBezTo>
                  <a:pt x="466289" y="630237"/>
                  <a:pt x="470960" y="626921"/>
                  <a:pt x="475814" y="623887"/>
                </a:cubicBezTo>
                <a:cubicBezTo>
                  <a:pt x="483663" y="618981"/>
                  <a:pt x="492398" y="615382"/>
                  <a:pt x="499626" y="609600"/>
                </a:cubicBezTo>
                <a:cubicBezTo>
                  <a:pt x="503595" y="606425"/>
                  <a:pt x="507245" y="602804"/>
                  <a:pt x="511533" y="600075"/>
                </a:cubicBezTo>
                <a:cubicBezTo>
                  <a:pt x="516025" y="597216"/>
                  <a:pt x="521514" y="596063"/>
                  <a:pt x="525820" y="592931"/>
                </a:cubicBezTo>
                <a:cubicBezTo>
                  <a:pt x="530359" y="589630"/>
                  <a:pt x="533573" y="584800"/>
                  <a:pt x="537726" y="581025"/>
                </a:cubicBezTo>
                <a:cubicBezTo>
                  <a:pt x="542313" y="576855"/>
                  <a:pt x="547251" y="573088"/>
                  <a:pt x="552014" y="569119"/>
                </a:cubicBezTo>
                <a:cubicBezTo>
                  <a:pt x="558503" y="556142"/>
                  <a:pt x="564370" y="545395"/>
                  <a:pt x="568683" y="531019"/>
                </a:cubicBezTo>
                <a:cubicBezTo>
                  <a:pt x="571009" y="523266"/>
                  <a:pt x="570723" y="514829"/>
                  <a:pt x="573445" y="507206"/>
                </a:cubicBezTo>
                <a:cubicBezTo>
                  <a:pt x="575567" y="501265"/>
                  <a:pt x="593163" y="485263"/>
                  <a:pt x="594876" y="483394"/>
                </a:cubicBezTo>
                <a:cubicBezTo>
                  <a:pt x="599065" y="478824"/>
                  <a:pt x="602578" y="473662"/>
                  <a:pt x="606783" y="469106"/>
                </a:cubicBezTo>
                <a:cubicBezTo>
                  <a:pt x="612113" y="463332"/>
                  <a:pt x="619092" y="458975"/>
                  <a:pt x="623451" y="452437"/>
                </a:cubicBezTo>
                <a:cubicBezTo>
                  <a:pt x="637035" y="432061"/>
                  <a:pt x="628630" y="441875"/>
                  <a:pt x="649645" y="423862"/>
                </a:cubicBezTo>
                <a:cubicBezTo>
                  <a:pt x="653614" y="416718"/>
                  <a:pt x="656170" y="408581"/>
                  <a:pt x="661551" y="402431"/>
                </a:cubicBezTo>
                <a:cubicBezTo>
                  <a:pt x="667511" y="395620"/>
                  <a:pt x="678546" y="393650"/>
                  <a:pt x="682983" y="385762"/>
                </a:cubicBezTo>
                <a:cubicBezTo>
                  <a:pt x="693323" y="367380"/>
                  <a:pt x="694982" y="345095"/>
                  <a:pt x="704414" y="326231"/>
                </a:cubicBezTo>
                <a:cubicBezTo>
                  <a:pt x="709176" y="316706"/>
                  <a:pt x="714669" y="307512"/>
                  <a:pt x="718701" y="297656"/>
                </a:cubicBezTo>
                <a:cubicBezTo>
                  <a:pt x="721839" y="289986"/>
                  <a:pt x="722523" y="281436"/>
                  <a:pt x="725845" y="273844"/>
                </a:cubicBezTo>
                <a:cubicBezTo>
                  <a:pt x="728139" y="268600"/>
                  <a:pt x="732810" y="264676"/>
                  <a:pt x="735370" y="259556"/>
                </a:cubicBezTo>
                <a:cubicBezTo>
                  <a:pt x="739985" y="250327"/>
                  <a:pt x="742661" y="240210"/>
                  <a:pt x="747276" y="230981"/>
                </a:cubicBezTo>
                <a:cubicBezTo>
                  <a:pt x="750451" y="224631"/>
                  <a:pt x="753479" y="218205"/>
                  <a:pt x="756801" y="211931"/>
                </a:cubicBezTo>
                <a:cubicBezTo>
                  <a:pt x="760625" y="204709"/>
                  <a:pt x="765252" y="197906"/>
                  <a:pt x="768708" y="190500"/>
                </a:cubicBezTo>
                <a:cubicBezTo>
                  <a:pt x="774269" y="178583"/>
                  <a:pt x="774589" y="167536"/>
                  <a:pt x="778233" y="154781"/>
                </a:cubicBezTo>
                <a:cubicBezTo>
                  <a:pt x="779407" y="150671"/>
                  <a:pt x="781572" y="146906"/>
                  <a:pt x="782995" y="142875"/>
                </a:cubicBezTo>
                <a:cubicBezTo>
                  <a:pt x="786337" y="133407"/>
                  <a:pt x="790085" y="124041"/>
                  <a:pt x="792520" y="114300"/>
                </a:cubicBezTo>
                <a:cubicBezTo>
                  <a:pt x="793314" y="111125"/>
                  <a:pt x="793572" y="107766"/>
                  <a:pt x="794901" y="104775"/>
                </a:cubicBezTo>
                <a:cubicBezTo>
                  <a:pt x="796781" y="100546"/>
                  <a:pt x="799664" y="96838"/>
                  <a:pt x="802045" y="92869"/>
                </a:cubicBezTo>
                <a:cubicBezTo>
                  <a:pt x="803633" y="86519"/>
                  <a:pt x="805732" y="80275"/>
                  <a:pt x="806808" y="73819"/>
                </a:cubicBezTo>
                <a:cubicBezTo>
                  <a:pt x="814931" y="25081"/>
                  <a:pt x="805032" y="66635"/>
                  <a:pt x="811570" y="40481"/>
                </a:cubicBezTo>
                <a:cubicBezTo>
                  <a:pt x="809109" y="6024"/>
                  <a:pt x="777836" y="6747"/>
                  <a:pt x="771089" y="0"/>
                </a:cubicBezTo>
                <a:close/>
              </a:path>
            </a:pathLst>
          </a:custGeom>
          <a:solidFill>
            <a:srgbClr val="FFFFFF">
              <a:alpha val="69804"/>
            </a:srgb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5" name="Rectangle 124">
            <a:extLst>
              <a:ext uri="{FF2B5EF4-FFF2-40B4-BE49-F238E27FC236}">
                <a16:creationId xmlns:a16="http://schemas.microsoft.com/office/drawing/2014/main" id="{F716F64C-3895-EC6F-9356-59392BF44C0D}"/>
              </a:ext>
            </a:extLst>
          </p:cNvPr>
          <p:cNvSpPr/>
          <p:nvPr/>
        </p:nvSpPr>
        <p:spPr>
          <a:xfrm>
            <a:off x="6402801" y="1799300"/>
            <a:ext cx="760884"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VI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graphicFrame>
        <p:nvGraphicFramePr>
          <p:cNvPr id="70" name="Table 69">
            <a:extLst>
              <a:ext uri="{FF2B5EF4-FFF2-40B4-BE49-F238E27FC236}">
                <a16:creationId xmlns:a16="http://schemas.microsoft.com/office/drawing/2014/main" id="{AAACE6C7-79DB-F441-2076-6C52DE309D89}"/>
              </a:ext>
            </a:extLst>
          </p:cNvPr>
          <p:cNvGraphicFramePr>
            <a:graphicFrameLocks noGrp="1"/>
          </p:cNvGraphicFramePr>
          <p:nvPr/>
        </p:nvGraphicFramePr>
        <p:xfrm>
          <a:off x="8704731" y="3106388"/>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Баянзүрх</a:t>
                      </a:r>
                      <a:r>
                        <a:rPr lang="en-US" sz="900" b="1" u="none" strike="noStrike" dirty="0">
                          <a:effectLst/>
                          <a:latin typeface="Arial" panose="020B0604020202020204" pitchFamily="34" charset="0"/>
                          <a:cs typeface="Arial" panose="020B0604020202020204" pitchFamily="34" charset="0"/>
                        </a:rPr>
                        <a:t> /30%/</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7F7F">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n-MN" sz="900" b="1" u="none" strike="noStrike">
                          <a:effectLst/>
                          <a:latin typeface="Arial" panose="020B0604020202020204" pitchFamily="34" charset="0"/>
                          <a:cs typeface="Arial" panose="020B0604020202020204" pitchFamily="34" charset="0"/>
                        </a:rPr>
                        <a:t>262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000000"/>
                          </a:solidFill>
                          <a:effectLst/>
                          <a:latin typeface="Arial" panose="020B0604020202020204" pitchFamily="34" charset="0"/>
                          <a:cs typeface="Arial" panose="020B0604020202020204" pitchFamily="34" charset="0"/>
                        </a:rPr>
                        <a:t>112</a:t>
                      </a:r>
                      <a:r>
                        <a:rPr lang="en-US" sz="900" b="1" i="0" u="none" strike="noStrike" dirty="0">
                          <a:solidFill>
                            <a:srgbClr val="000000"/>
                          </a:solidFill>
                          <a:effectLst/>
                          <a:latin typeface="Arial" panose="020B0604020202020204" pitchFamily="34" charset="0"/>
                          <a:cs typeface="Arial" panose="020B0604020202020204" pitchFamily="34" charset="0"/>
                        </a:rPr>
                        <a:t> </a:t>
                      </a:r>
                      <a:r>
                        <a:rPr lang="mn-MN" sz="900" b="1" i="0" u="none" strike="noStrike">
                          <a:solidFill>
                            <a:srgbClr val="000000"/>
                          </a:solidFill>
                          <a:effectLst/>
                          <a:latin typeface="Arial" panose="020B0604020202020204" pitchFamily="34" charset="0"/>
                          <a:cs typeface="Arial" panose="020B0604020202020204" pitchFamily="34" charset="0"/>
                        </a:rPr>
                        <a:t>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u="none" strike="noStrike">
                          <a:effectLst/>
                          <a:latin typeface="Arial" panose="020B0604020202020204" pitchFamily="34" charset="0"/>
                          <a:cs typeface="Arial" panose="020B0604020202020204" pitchFamily="34" charset="0"/>
                        </a:rPr>
                        <a:t>4</a:t>
                      </a:r>
                      <a:r>
                        <a:rPr lang="en-US" sz="900" b="1" u="none" strike="noStrike" dirty="0">
                          <a:effectLst/>
                          <a:latin typeface="Arial" panose="020B0604020202020204" pitchFamily="34" charset="0"/>
                          <a:cs typeface="Arial" panose="020B0604020202020204" pitchFamily="34" charset="0"/>
                        </a:rPr>
                        <a:t>9</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27</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4</a:t>
                      </a:r>
                      <a:r>
                        <a:rPr lang="mn-MN" sz="900" b="1" u="none" strike="noStrike">
                          <a:effectLst/>
                          <a:latin typeface="Arial" panose="020B0604020202020204" pitchFamily="34" charset="0"/>
                          <a:cs typeface="Arial" panose="020B0604020202020204" pitchFamily="34" charset="0"/>
                        </a:rPr>
                        <a:t>2.</a:t>
                      </a:r>
                      <a:r>
                        <a:rPr lang="en-US" sz="900" b="1" u="none" strike="noStrike" dirty="0">
                          <a:effectLst/>
                          <a:latin typeface="Arial" panose="020B0604020202020204" pitchFamily="34" charset="0"/>
                          <a:cs typeface="Arial" panose="020B0604020202020204" pitchFamily="34" charset="0"/>
                        </a:rPr>
                        <a:t>49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8958021"/>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FF0000"/>
                          </a:solidFill>
                          <a:effectLst/>
                          <a:latin typeface="Arial" panose="020B0604020202020204" pitchFamily="34" charset="0"/>
                          <a:cs typeface="Arial" panose="020B0604020202020204" pitchFamily="34" charset="0"/>
                        </a:rPr>
                        <a:t>6</a:t>
                      </a:r>
                      <a:r>
                        <a:rPr lang="en-US" sz="900" b="1" i="0" u="none" strike="noStrike" dirty="0">
                          <a:solidFill>
                            <a:srgbClr val="FF0000"/>
                          </a:solidFill>
                          <a:effectLst/>
                          <a:latin typeface="Arial" panose="020B0604020202020204" pitchFamily="34" charset="0"/>
                          <a:cs typeface="Arial" panose="020B0604020202020204" pitchFamily="34" charset="0"/>
                        </a:rPr>
                        <a:t>.</a:t>
                      </a:r>
                      <a:r>
                        <a:rPr lang="mn-MN" sz="900" b="1" i="0" u="none" strike="noStrike">
                          <a:solidFill>
                            <a:srgbClr val="FF0000"/>
                          </a:solidFill>
                          <a:effectLst/>
                          <a:latin typeface="Arial" panose="020B0604020202020204" pitchFamily="34" charset="0"/>
                          <a:cs typeface="Arial" panose="020B0604020202020204" pitchFamily="34" charset="0"/>
                        </a:rPr>
                        <a:t>78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460871"/>
                  </a:ext>
                </a:extLst>
              </a:tr>
            </a:tbl>
          </a:graphicData>
        </a:graphic>
      </p:graphicFrame>
      <p:graphicFrame>
        <p:nvGraphicFramePr>
          <p:cNvPr id="71" name="Table 70">
            <a:extLst>
              <a:ext uri="{FF2B5EF4-FFF2-40B4-BE49-F238E27FC236}">
                <a16:creationId xmlns:a16="http://schemas.microsoft.com/office/drawing/2014/main" id="{7AFCC352-DA09-3B6D-A788-36FE36937AD7}"/>
              </a:ext>
            </a:extLst>
          </p:cNvPr>
          <p:cNvGraphicFramePr>
            <a:graphicFrameLocks noGrp="1"/>
          </p:cNvGraphicFramePr>
          <p:nvPr/>
        </p:nvGraphicFramePr>
        <p:xfrm>
          <a:off x="3152965" y="5432381"/>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Хан уул</a:t>
                      </a:r>
                      <a:r>
                        <a:rPr lang="en-US" sz="900" b="1" u="none" strike="noStrike" dirty="0">
                          <a:effectLst/>
                          <a:latin typeface="Arial" panose="020B0604020202020204" pitchFamily="34" charset="0"/>
                          <a:cs typeface="Arial" panose="020B0604020202020204" pitchFamily="34" charset="0"/>
                        </a:rPr>
                        <a:t> /3.3%/</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47</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13</a:t>
                      </a:r>
                      <a:r>
                        <a:rPr lang="mn-MN" sz="900" b="1" u="none" strike="noStrike">
                          <a:effectLst/>
                          <a:latin typeface="Arial" panose="020B0604020202020204" pitchFamily="34" charset="0"/>
                          <a:cs typeface="Arial" panose="020B0604020202020204" pitchFamily="34" charset="0"/>
                        </a:rPr>
                        <a:t> 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4.41</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3.66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9182919"/>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0</a:t>
                      </a:r>
                      <a:r>
                        <a:rPr lang="mn-MN" sz="900" b="1" i="0" u="none" strike="noStrike" dirty="0">
                          <a:solidFill>
                            <a:srgbClr val="FF0000"/>
                          </a:solidFill>
                          <a:effectLst/>
                          <a:latin typeface="Arial" panose="020B0604020202020204" pitchFamily="34" charset="0"/>
                          <a:cs typeface="Arial" panose="020B0604020202020204" pitchFamily="34" charset="0"/>
                        </a:rPr>
                        <a:t>.75 </a:t>
                      </a:r>
                      <a:r>
                        <a:rPr lang="mn-MN" sz="900" b="1" u="none" strike="noStrike" dirty="0">
                          <a:solidFill>
                            <a:srgbClr val="FF0000"/>
                          </a:solidFill>
                          <a:effectLst/>
                          <a:latin typeface="Arial" panose="020B0604020202020204" pitchFamily="34" charset="0"/>
                          <a:cs typeface="Arial" panose="020B0604020202020204" pitchFamily="34" charset="0"/>
                        </a:rPr>
                        <a:t>Гкал.ц</a:t>
                      </a:r>
                      <a:endParaRPr lang="mn-MN" sz="900" b="1"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5575561"/>
                  </a:ext>
                </a:extLst>
              </a:tr>
            </a:tbl>
          </a:graphicData>
        </a:graphic>
      </p:graphicFrame>
      <p:graphicFrame>
        <p:nvGraphicFramePr>
          <p:cNvPr id="72" name="Table 71">
            <a:extLst>
              <a:ext uri="{FF2B5EF4-FFF2-40B4-BE49-F238E27FC236}">
                <a16:creationId xmlns:a16="http://schemas.microsoft.com/office/drawing/2014/main" id="{B97C7BFB-8B06-A7AA-8C10-C56348931664}"/>
              </a:ext>
            </a:extLst>
          </p:cNvPr>
          <p:cNvGraphicFramePr>
            <a:graphicFrameLocks noGrp="1"/>
          </p:cNvGraphicFramePr>
          <p:nvPr/>
        </p:nvGraphicFramePr>
        <p:xfrm>
          <a:off x="3069492" y="874959"/>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Баянгол</a:t>
                      </a:r>
                      <a:r>
                        <a:rPr lang="en-US" sz="900" b="1" u="none" strike="noStrike" dirty="0">
                          <a:effectLst/>
                          <a:latin typeface="Arial" panose="020B0604020202020204" pitchFamily="34" charset="0"/>
                          <a:cs typeface="Arial" panose="020B0604020202020204" pitchFamily="34" charset="0"/>
                        </a:rPr>
                        <a:t> /30%/</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alpha val="50196"/>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361</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000000"/>
                          </a:solidFill>
                          <a:effectLst/>
                          <a:latin typeface="Arial" panose="020B0604020202020204" pitchFamily="34" charset="0"/>
                          <a:cs typeface="Arial" panose="020B0604020202020204" pitchFamily="34" charset="0"/>
                        </a:rPr>
                        <a:t>112</a:t>
                      </a:r>
                      <a:r>
                        <a:rPr lang="en-US" sz="900" b="1" i="0" u="none" strike="noStrike" dirty="0">
                          <a:solidFill>
                            <a:srgbClr val="000000"/>
                          </a:solidFill>
                          <a:effectLst/>
                          <a:latin typeface="Arial" panose="020B0604020202020204" pitchFamily="34" charset="0"/>
                          <a:cs typeface="Arial" panose="020B0604020202020204" pitchFamily="34" charset="0"/>
                        </a:rPr>
                        <a:t> </a:t>
                      </a:r>
                      <a:r>
                        <a:rPr lang="mn-MN" sz="900" b="1" i="0" u="none" strike="noStrike">
                          <a:solidFill>
                            <a:srgbClr val="000000"/>
                          </a:solidFill>
                          <a:effectLst/>
                          <a:latin typeface="Arial" panose="020B0604020202020204" pitchFamily="34" charset="0"/>
                          <a:cs typeface="Arial" panose="020B0604020202020204" pitchFamily="34" charset="0"/>
                        </a:rPr>
                        <a:t>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68</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17</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61.39</a:t>
                      </a:r>
                      <a:r>
                        <a:rPr lang="mn-MN" sz="900" b="1" u="none" strike="noStrike">
                          <a:effectLst/>
                          <a:latin typeface="Arial" panose="020B0604020202020204" pitchFamily="34" charset="0"/>
                          <a:cs typeface="Arial" panose="020B0604020202020204" pitchFamily="34" charset="0"/>
                        </a:rPr>
                        <a:t> </a:t>
                      </a:r>
                      <a:r>
                        <a:rPr lang="en-US" sz="900" b="1" u="none" strike="noStrike" dirty="0">
                          <a:effectLst/>
                          <a:latin typeface="Arial" panose="020B0604020202020204" pitchFamily="34" charset="0"/>
                          <a:cs typeface="Arial" panose="020B0604020202020204" pitchFamily="34" charset="0"/>
                        </a:rPr>
                        <a:t>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6265426"/>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FF0000"/>
                          </a:solidFill>
                          <a:effectLst/>
                          <a:latin typeface="Arial" panose="020B0604020202020204" pitchFamily="34" charset="0"/>
                          <a:cs typeface="Arial" panose="020B0604020202020204" pitchFamily="34" charset="0"/>
                        </a:rPr>
                        <a:t>6</a:t>
                      </a:r>
                      <a:r>
                        <a:rPr lang="en-US" sz="900" b="1" i="0" u="none" strike="noStrike" dirty="0">
                          <a:solidFill>
                            <a:srgbClr val="FF0000"/>
                          </a:solidFill>
                          <a:effectLst/>
                          <a:latin typeface="Arial" panose="020B0604020202020204" pitchFamily="34" charset="0"/>
                          <a:cs typeface="Arial" panose="020B0604020202020204" pitchFamily="34" charset="0"/>
                        </a:rPr>
                        <a:t>.</a:t>
                      </a:r>
                      <a:r>
                        <a:rPr lang="mn-MN" sz="900" b="1" i="0" u="none" strike="noStrike">
                          <a:solidFill>
                            <a:srgbClr val="FF0000"/>
                          </a:solidFill>
                          <a:effectLst/>
                          <a:latin typeface="Arial" panose="020B0604020202020204" pitchFamily="34" charset="0"/>
                          <a:cs typeface="Arial" panose="020B0604020202020204" pitchFamily="34" charset="0"/>
                        </a:rPr>
                        <a:t>78 </a:t>
                      </a:r>
                      <a:r>
                        <a:rPr lang="en-US" sz="900" b="1" u="none" strike="noStrike" dirty="0">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705891"/>
                  </a:ext>
                </a:extLst>
              </a:tr>
            </a:tbl>
          </a:graphicData>
        </a:graphic>
      </p:graphicFrame>
      <p:graphicFrame>
        <p:nvGraphicFramePr>
          <p:cNvPr id="73" name="Table 72">
            <a:extLst>
              <a:ext uri="{FF2B5EF4-FFF2-40B4-BE49-F238E27FC236}">
                <a16:creationId xmlns:a16="http://schemas.microsoft.com/office/drawing/2014/main" id="{C5D2D9A2-5A25-8430-766B-F8687AF3713A}"/>
              </a:ext>
            </a:extLst>
          </p:cNvPr>
          <p:cNvGraphicFramePr>
            <a:graphicFrameLocks noGrp="1"/>
          </p:cNvGraphicFramePr>
          <p:nvPr/>
        </p:nvGraphicFramePr>
        <p:xfrm>
          <a:off x="162669" y="1408233"/>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Сонгинохайрхан</a:t>
                      </a:r>
                      <a:r>
                        <a:rPr lang="en-US" sz="900" b="1" u="none" strike="noStrike" dirty="0">
                          <a:effectLst/>
                          <a:latin typeface="Arial" panose="020B0604020202020204" pitchFamily="34" charset="0"/>
                          <a:cs typeface="Arial" panose="020B0604020202020204" pitchFamily="34" charset="0"/>
                        </a:rPr>
                        <a:t> /30%/</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n-MN" sz="900" b="1" u="none" strike="noStrike">
                          <a:effectLst/>
                          <a:latin typeface="Arial" panose="020B0604020202020204" pitchFamily="34" charset="0"/>
                          <a:cs typeface="Arial" panose="020B0604020202020204" pitchFamily="34" charset="0"/>
                        </a:rPr>
                        <a:t>2</a:t>
                      </a:r>
                      <a:r>
                        <a:rPr lang="en-US" sz="900" b="1" u="none" strike="noStrike" dirty="0">
                          <a:effectLst/>
                          <a:latin typeface="Arial" panose="020B0604020202020204" pitchFamily="34" charset="0"/>
                          <a:cs typeface="Arial" panose="020B0604020202020204" pitchFamily="34" charset="0"/>
                        </a:rPr>
                        <a:t>34</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000000"/>
                          </a:solidFill>
                          <a:effectLst/>
                          <a:latin typeface="Arial" panose="020B0604020202020204" pitchFamily="34" charset="0"/>
                          <a:cs typeface="Arial" panose="020B0604020202020204" pitchFamily="34" charset="0"/>
                        </a:rPr>
                        <a:t>112</a:t>
                      </a:r>
                      <a:r>
                        <a:rPr lang="en-US" sz="900" b="1" i="0" u="none" strike="noStrike" dirty="0">
                          <a:solidFill>
                            <a:srgbClr val="000000"/>
                          </a:solidFill>
                          <a:effectLst/>
                          <a:latin typeface="Arial" panose="020B0604020202020204" pitchFamily="34" charset="0"/>
                          <a:cs typeface="Arial" panose="020B0604020202020204" pitchFamily="34" charset="0"/>
                        </a:rPr>
                        <a:t> </a:t>
                      </a:r>
                      <a:r>
                        <a:rPr lang="mn-MN" sz="900" b="1" i="0" u="none" strike="noStrike">
                          <a:solidFill>
                            <a:srgbClr val="000000"/>
                          </a:solidFill>
                          <a:effectLst/>
                          <a:latin typeface="Arial" panose="020B0604020202020204" pitchFamily="34" charset="0"/>
                          <a:cs typeface="Arial" panose="020B0604020202020204" pitchFamily="34" charset="0"/>
                        </a:rPr>
                        <a:t>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u="none" strike="noStrike">
                          <a:effectLst/>
                          <a:latin typeface="Arial" panose="020B0604020202020204" pitchFamily="34" charset="0"/>
                          <a:cs typeface="Arial" panose="020B0604020202020204" pitchFamily="34" charset="0"/>
                        </a:rPr>
                        <a:t>4</a:t>
                      </a: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u="none" strike="noStrike">
                          <a:effectLst/>
                          <a:latin typeface="Arial" panose="020B0604020202020204" pitchFamily="34" charset="0"/>
                          <a:cs typeface="Arial" panose="020B0604020202020204" pitchFamily="34" charset="0"/>
                        </a:rPr>
                        <a:t>34</a:t>
                      </a:r>
                      <a:r>
                        <a:rPr lang="en-US" sz="900" b="1" u="none" strike="noStrike" dirty="0">
                          <a:effectLst/>
                          <a:latin typeface="Arial" panose="020B0604020202020204" pitchFamily="34" charset="0"/>
                          <a:cs typeface="Arial" panose="020B0604020202020204" pitchFamily="34" charset="0"/>
                        </a:rPr>
                        <a:t>.32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3845093"/>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i="0" u="none" strike="noStrike">
                          <a:solidFill>
                            <a:srgbClr val="FF0000"/>
                          </a:solidFill>
                          <a:effectLst/>
                          <a:latin typeface="Arial" panose="020B0604020202020204" pitchFamily="34" charset="0"/>
                          <a:cs typeface="Arial" panose="020B0604020202020204" pitchFamily="34" charset="0"/>
                        </a:rPr>
                        <a:t>6</a:t>
                      </a:r>
                      <a:r>
                        <a:rPr lang="en-US" sz="900" b="1" i="0" u="none" strike="noStrike" dirty="0">
                          <a:solidFill>
                            <a:srgbClr val="FF0000"/>
                          </a:solidFill>
                          <a:effectLst/>
                          <a:latin typeface="Arial" panose="020B0604020202020204" pitchFamily="34" charset="0"/>
                          <a:cs typeface="Arial" panose="020B0604020202020204" pitchFamily="34" charset="0"/>
                        </a:rPr>
                        <a:t>.</a:t>
                      </a:r>
                      <a:r>
                        <a:rPr lang="mn-MN" sz="900" b="1" i="0" u="none" strike="noStrike">
                          <a:solidFill>
                            <a:srgbClr val="FF0000"/>
                          </a:solidFill>
                          <a:effectLst/>
                          <a:latin typeface="Arial" panose="020B0604020202020204" pitchFamily="34" charset="0"/>
                          <a:cs typeface="Arial" panose="020B0604020202020204" pitchFamily="34" charset="0"/>
                        </a:rPr>
                        <a:t>78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234054"/>
                  </a:ext>
                </a:extLst>
              </a:tr>
            </a:tbl>
          </a:graphicData>
        </a:graphic>
      </p:graphicFrame>
      <p:graphicFrame>
        <p:nvGraphicFramePr>
          <p:cNvPr id="75" name="Table 74">
            <a:extLst>
              <a:ext uri="{FF2B5EF4-FFF2-40B4-BE49-F238E27FC236}">
                <a16:creationId xmlns:a16="http://schemas.microsoft.com/office/drawing/2014/main" id="{60943E7A-3A13-4D9A-9F9C-C286E943BCB2}"/>
              </a:ext>
            </a:extLst>
          </p:cNvPr>
          <p:cNvGraphicFramePr>
            <a:graphicFrameLocks noGrp="1"/>
          </p:cNvGraphicFramePr>
          <p:nvPr/>
        </p:nvGraphicFramePr>
        <p:xfrm>
          <a:off x="5196808" y="11385"/>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Чингэлтэй</a:t>
                      </a:r>
                      <a:r>
                        <a:rPr lang="en-US" sz="900" b="1" u="none" strike="noStrike" dirty="0">
                          <a:effectLst/>
                          <a:latin typeface="Arial" panose="020B0604020202020204" pitchFamily="34" charset="0"/>
                          <a:cs typeface="Arial" panose="020B0604020202020204" pitchFamily="34" charset="0"/>
                        </a:rPr>
                        <a:t> /3.3%/</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12</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2 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98</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1.23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7097554"/>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0</a:t>
                      </a:r>
                      <a:r>
                        <a:rPr lang="mn-MN" sz="900" b="1" i="0" u="none" strike="noStrike" dirty="0">
                          <a:solidFill>
                            <a:srgbClr val="FF0000"/>
                          </a:solidFill>
                          <a:effectLst/>
                          <a:latin typeface="Arial" panose="020B0604020202020204" pitchFamily="34" charset="0"/>
                          <a:cs typeface="Arial" panose="020B0604020202020204" pitchFamily="34" charset="0"/>
                        </a:rPr>
                        <a:t>.75 </a:t>
                      </a:r>
                      <a:r>
                        <a:rPr lang="mn-MN" sz="900" b="1" u="none" strike="noStrike" dirty="0">
                          <a:solidFill>
                            <a:srgbClr val="FF0000"/>
                          </a:solidFill>
                          <a:effectLst/>
                          <a:latin typeface="Arial" panose="020B0604020202020204" pitchFamily="34" charset="0"/>
                          <a:cs typeface="Arial" panose="020B0604020202020204" pitchFamily="34" charset="0"/>
                        </a:rPr>
                        <a:t>Гкал.ц</a:t>
                      </a:r>
                      <a:endParaRPr lang="mn-MN" sz="900" b="1"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7670622"/>
                  </a:ext>
                </a:extLst>
              </a:tr>
            </a:tbl>
          </a:graphicData>
        </a:graphic>
      </p:graphicFrame>
      <p:graphicFrame>
        <p:nvGraphicFramePr>
          <p:cNvPr id="76" name="Table 75">
            <a:extLst>
              <a:ext uri="{FF2B5EF4-FFF2-40B4-BE49-F238E27FC236}">
                <a16:creationId xmlns:a16="http://schemas.microsoft.com/office/drawing/2014/main" id="{E73271DF-D818-55E5-604C-165D4307907B}"/>
              </a:ext>
            </a:extLst>
          </p:cNvPr>
          <p:cNvGraphicFramePr>
            <a:graphicFrameLocks noGrp="1"/>
          </p:cNvGraphicFramePr>
          <p:nvPr/>
        </p:nvGraphicFramePr>
        <p:xfrm>
          <a:off x="7747649" y="402405"/>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Сүхбаатар</a:t>
                      </a:r>
                      <a:r>
                        <a:rPr lang="en-US" sz="900" b="1" u="none" strike="noStrike" dirty="0">
                          <a:effectLst/>
                          <a:latin typeface="Arial" panose="020B0604020202020204" pitchFamily="34" charset="0"/>
                          <a:cs typeface="Arial" panose="020B0604020202020204" pitchFamily="34" charset="0"/>
                        </a:rPr>
                        <a:t> /3.3%/</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97</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Дулаалах блок</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4 ш</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16</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23</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15.48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4017789"/>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0</a:t>
                      </a:r>
                      <a:r>
                        <a:rPr lang="mn-MN" sz="900" b="1" i="0" u="none" strike="noStrike">
                          <a:solidFill>
                            <a:srgbClr val="FF0000"/>
                          </a:solidFill>
                          <a:effectLst/>
                          <a:latin typeface="Arial" panose="020B0604020202020204" pitchFamily="34" charset="0"/>
                          <a:cs typeface="Arial" panose="020B0604020202020204" pitchFamily="34" charset="0"/>
                        </a:rPr>
                        <a:t>.75 </a:t>
                      </a:r>
                      <a:r>
                        <a:rPr lang="en-US" sz="900" b="1" i="0" u="none" strike="noStrike" dirty="0">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8860958"/>
                  </a:ext>
                </a:extLst>
              </a:tr>
            </a:tbl>
          </a:graphicData>
        </a:graphic>
      </p:graphicFrame>
      <p:sp>
        <p:nvSpPr>
          <p:cNvPr id="77" name="TextBox 76">
            <a:extLst>
              <a:ext uri="{FF2B5EF4-FFF2-40B4-BE49-F238E27FC236}">
                <a16:creationId xmlns:a16="http://schemas.microsoft.com/office/drawing/2014/main" id="{1D5AA846-1771-37B4-6819-0071FA7069B4}"/>
              </a:ext>
            </a:extLst>
          </p:cNvPr>
          <p:cNvSpPr txBox="1"/>
          <p:nvPr/>
        </p:nvSpPr>
        <p:spPr>
          <a:xfrm>
            <a:off x="255341" y="194734"/>
            <a:ext cx="2713587" cy="923843"/>
          </a:xfrm>
          <a:prstGeom prst="rect">
            <a:avLst/>
          </a:prstGeom>
          <a:noFill/>
        </p:spPr>
        <p:txBody>
          <a:bodyPr wrap="square" rtlCol="0">
            <a:spAutoFit/>
          </a:bodyPr>
          <a:lstStyle/>
          <a:p>
            <a:r>
              <a:rPr lang="mn-MN" sz="1351" dirty="0">
                <a:latin typeface="Arial" panose="020B0604020202020204" pitchFamily="34" charset="0"/>
                <a:cs typeface="Arial" panose="020B0604020202020204" pitchFamily="34" charset="0"/>
              </a:rPr>
              <a:t>/Төслөөр </a:t>
            </a:r>
            <a:r>
              <a:rPr lang="en-US" sz="1351" dirty="0">
                <a:latin typeface="Arial" panose="020B0604020202020204" pitchFamily="34" charset="0"/>
                <a:cs typeface="Arial" panose="020B0604020202020204" pitchFamily="34" charset="0"/>
              </a:rPr>
              <a:t>375</a:t>
            </a:r>
            <a:r>
              <a:rPr lang="mn-MN" sz="1351" dirty="0">
                <a:latin typeface="Arial" panose="020B0604020202020204" pitchFamily="34" charset="0"/>
                <a:cs typeface="Arial" panose="020B0604020202020204" pitchFamily="34" charset="0"/>
              </a:rPr>
              <a:t> блок дулаалснаар/</a:t>
            </a:r>
          </a:p>
          <a:p>
            <a:r>
              <a:rPr lang="mn-MN" sz="1351" b="1" dirty="0">
                <a:latin typeface="Arial" panose="020B0604020202020204" pitchFamily="34" charset="0"/>
                <a:cs typeface="Arial" panose="020B0604020202020204" pitchFamily="34" charset="0"/>
              </a:rPr>
              <a:t>Станцаас хөнгөлөх</a:t>
            </a:r>
          </a:p>
          <a:p>
            <a:endParaRPr lang="mn-MN" sz="1351" b="1"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1E9EC709-7DFC-7998-7F0D-FF4A86B9AE43}"/>
              </a:ext>
            </a:extLst>
          </p:cNvPr>
          <p:cNvSpPr txBox="1"/>
          <p:nvPr/>
        </p:nvSpPr>
        <p:spPr>
          <a:xfrm>
            <a:off x="10517837" y="1790831"/>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mn-MN" sz="600" b="1">
                <a:latin typeface="Arial" panose="020B0604020202020204" pitchFamily="34" charset="0"/>
                <a:cs typeface="Arial" panose="020B0604020202020204" pitchFamily="34" charset="0"/>
              </a:rPr>
              <a:t>300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262</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en-US" sz="600" b="1" dirty="0">
                <a:solidFill>
                  <a:srgbClr val="FF0000"/>
                </a:solidFill>
                <a:latin typeface="Arial" panose="020B0604020202020204" pitchFamily="34" charset="0"/>
                <a:cs typeface="Arial" panose="020B0604020202020204" pitchFamily="34" charset="0"/>
              </a:rPr>
              <a:t>112</a:t>
            </a:r>
            <a:r>
              <a:rPr lang="mn-MN" sz="600" b="1">
                <a:solidFill>
                  <a:srgbClr val="FF0000"/>
                </a:solidFill>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6.78</a:t>
            </a:r>
            <a:r>
              <a:rPr lang="mn-MN" sz="600" b="1">
                <a:solidFill>
                  <a:srgbClr val="FF0000"/>
                </a:solidFill>
                <a:latin typeface="Arial" panose="020B0604020202020204" pitchFamily="34" charset="0"/>
                <a:cs typeface="Arial" panose="020B0604020202020204" pitchFamily="34" charset="0"/>
              </a:rPr>
              <a:t> Гкал.ц</a:t>
            </a:r>
          </a:p>
        </p:txBody>
      </p:sp>
      <p:sp>
        <p:nvSpPr>
          <p:cNvPr id="59" name="TextBox 58">
            <a:extLst>
              <a:ext uri="{FF2B5EF4-FFF2-40B4-BE49-F238E27FC236}">
                <a16:creationId xmlns:a16="http://schemas.microsoft.com/office/drawing/2014/main" id="{6246CC99-8E44-2524-4CF7-6FB150F89277}"/>
              </a:ext>
            </a:extLst>
          </p:cNvPr>
          <p:cNvSpPr txBox="1"/>
          <p:nvPr/>
        </p:nvSpPr>
        <p:spPr>
          <a:xfrm>
            <a:off x="702180" y="3216372"/>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mn-MN" sz="600" b="1">
                <a:latin typeface="Arial" panose="020B0604020202020204" pitchFamily="34" charset="0"/>
                <a:cs typeface="Arial" panose="020B0604020202020204" pitchFamily="34" charset="0"/>
              </a:rPr>
              <a:t>60 Гкал.ц</a:t>
            </a:r>
          </a:p>
          <a:p>
            <a:pPr algn="just"/>
            <a:r>
              <a:rPr lang="mn-MN" sz="600">
                <a:latin typeface="Arial" panose="020B0604020202020204" pitchFamily="34" charset="0"/>
                <a:cs typeface="Arial" panose="020B0604020202020204" pitchFamily="34" charset="0"/>
              </a:rPr>
              <a:t>Нийт блок: </a:t>
            </a:r>
            <a:r>
              <a:rPr lang="mn-MN" sz="600" b="1">
                <a:latin typeface="Arial" panose="020B0604020202020204" pitchFamily="34" charset="0"/>
                <a:cs typeface="Arial" panose="020B0604020202020204" pitchFamily="34" charset="0"/>
              </a:rPr>
              <a:t>42 ш</a:t>
            </a:r>
          </a:p>
          <a:p>
            <a:pPr algn="just"/>
            <a:r>
              <a:rPr lang="mn-MN" sz="600">
                <a:latin typeface="Arial" panose="020B0604020202020204" pitchFamily="34" charset="0"/>
                <a:cs typeface="Arial" panose="020B0604020202020204" pitchFamily="34" charset="0"/>
              </a:rPr>
              <a:t>Дулаалах орон сууцны тоо: </a:t>
            </a:r>
            <a:r>
              <a:rPr lang="mn-MN" sz="600" b="1">
                <a:solidFill>
                  <a:srgbClr val="FF0000"/>
                </a:solidFill>
                <a:latin typeface="Arial" panose="020B0604020202020204" pitchFamily="34" charset="0"/>
                <a:cs typeface="Arial" panose="020B0604020202020204" pitchFamily="34" charset="0"/>
              </a:rPr>
              <a:t>4</a:t>
            </a:r>
            <a:r>
              <a:rPr lang="en-US" sz="600" b="1" dirty="0">
                <a:solidFill>
                  <a:srgbClr val="FF0000"/>
                </a:solidFill>
                <a:latin typeface="Arial" panose="020B0604020202020204" pitchFamily="34" charset="0"/>
                <a:cs typeface="Arial" panose="020B0604020202020204" pitchFamily="34" charset="0"/>
              </a:rPr>
              <a:t>2</a:t>
            </a:r>
            <a:r>
              <a:rPr lang="mn-MN" sz="600" b="1">
                <a:solidFill>
                  <a:srgbClr val="FF0000"/>
                </a:solidFill>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2.71</a:t>
            </a:r>
            <a:r>
              <a:rPr lang="mn-MN" sz="600" b="1">
                <a:solidFill>
                  <a:srgbClr val="FF0000"/>
                </a:solidFill>
                <a:latin typeface="Arial" panose="020B0604020202020204" pitchFamily="34" charset="0"/>
                <a:cs typeface="Arial" panose="020B0604020202020204" pitchFamily="34" charset="0"/>
              </a:rPr>
              <a:t> Гкал.ц</a:t>
            </a:r>
          </a:p>
        </p:txBody>
      </p:sp>
      <p:sp>
        <p:nvSpPr>
          <p:cNvPr id="61" name="TextBox 60">
            <a:extLst>
              <a:ext uri="{FF2B5EF4-FFF2-40B4-BE49-F238E27FC236}">
                <a16:creationId xmlns:a16="http://schemas.microsoft.com/office/drawing/2014/main" id="{DE1A5C30-13F7-6B35-E8CC-770BDF74AC70}"/>
              </a:ext>
            </a:extLst>
          </p:cNvPr>
          <p:cNvSpPr txBox="1"/>
          <p:nvPr/>
        </p:nvSpPr>
        <p:spPr>
          <a:xfrm>
            <a:off x="462422" y="4052199"/>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en-US" sz="600" b="1" dirty="0">
                <a:latin typeface="Arial" panose="020B0604020202020204" pitchFamily="34" charset="0"/>
                <a:cs typeface="Arial" panose="020B0604020202020204" pitchFamily="34" charset="0"/>
              </a:rPr>
              <a:t>1373</a:t>
            </a:r>
            <a:r>
              <a:rPr lang="mn-MN" sz="600" b="1">
                <a:latin typeface="Arial" panose="020B0604020202020204" pitchFamily="34" charset="0"/>
                <a:cs typeface="Arial" panose="020B0604020202020204" pitchFamily="34" charset="0"/>
              </a:rPr>
              <a:t>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601</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mn-MN" sz="600" b="1">
                <a:solidFill>
                  <a:srgbClr val="FF0000"/>
                </a:solidFill>
                <a:latin typeface="Arial" panose="020B0604020202020204" pitchFamily="34" charset="0"/>
                <a:cs typeface="Arial" panose="020B0604020202020204" pitchFamily="34" charset="0"/>
              </a:rPr>
              <a:t> </a:t>
            </a:r>
            <a:r>
              <a:rPr lang="en-US" sz="600" b="1" dirty="0">
                <a:solidFill>
                  <a:srgbClr val="FF0000"/>
                </a:solidFill>
                <a:latin typeface="Arial" panose="020B0604020202020204" pitchFamily="34" charset="0"/>
                <a:cs typeface="Arial" panose="020B0604020202020204" pitchFamily="34" charset="0"/>
              </a:rPr>
              <a:t>205 </a:t>
            </a:r>
            <a:r>
              <a:rPr lang="mn-MN" sz="600" b="1">
                <a:solidFill>
                  <a:srgbClr val="FF0000"/>
                </a:solidFill>
                <a:latin typeface="Arial" panose="020B0604020202020204" pitchFamily="34" charset="0"/>
                <a:cs typeface="Arial" panose="020B0604020202020204" pitchFamily="34" charset="0"/>
              </a:rPr>
              <a:t>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12.35</a:t>
            </a:r>
            <a:r>
              <a:rPr lang="mn-MN" sz="600" b="1">
                <a:solidFill>
                  <a:srgbClr val="FF0000"/>
                </a:solidFill>
                <a:latin typeface="Arial" panose="020B0604020202020204" pitchFamily="34" charset="0"/>
                <a:cs typeface="Arial" panose="020B0604020202020204" pitchFamily="34" charset="0"/>
              </a:rPr>
              <a:t> Гкал.ц</a:t>
            </a:r>
          </a:p>
        </p:txBody>
      </p:sp>
      <p:sp>
        <p:nvSpPr>
          <p:cNvPr id="62" name="TextBox 61">
            <a:extLst>
              <a:ext uri="{FF2B5EF4-FFF2-40B4-BE49-F238E27FC236}">
                <a16:creationId xmlns:a16="http://schemas.microsoft.com/office/drawing/2014/main" id="{3D59F82F-5B6E-19D8-C5A3-00EC9192BFC7}"/>
              </a:ext>
            </a:extLst>
          </p:cNvPr>
          <p:cNvSpPr txBox="1"/>
          <p:nvPr/>
        </p:nvSpPr>
        <p:spPr>
          <a:xfrm>
            <a:off x="3236809" y="3994036"/>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en-US" sz="600" b="1" dirty="0">
                <a:latin typeface="Arial" panose="020B0604020202020204" pitchFamily="34" charset="0"/>
                <a:cs typeface="Arial" panose="020B0604020202020204" pitchFamily="34" charset="0"/>
              </a:rPr>
              <a:t>585</a:t>
            </a:r>
            <a:r>
              <a:rPr lang="mn-MN" sz="600" b="1">
                <a:latin typeface="Arial" panose="020B0604020202020204" pitchFamily="34" charset="0"/>
                <a:cs typeface="Arial" panose="020B0604020202020204" pitchFamily="34" charset="0"/>
              </a:rPr>
              <a:t>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108</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en-US" sz="600" b="1" dirty="0">
                <a:solidFill>
                  <a:srgbClr val="FF0000"/>
                </a:solidFill>
                <a:latin typeface="Arial" panose="020B0604020202020204" pitchFamily="34" charset="0"/>
                <a:cs typeface="Arial" panose="020B0604020202020204" pitchFamily="34" charset="0"/>
              </a:rPr>
              <a:t>16</a:t>
            </a:r>
            <a:r>
              <a:rPr lang="mn-MN" sz="600" b="1">
                <a:solidFill>
                  <a:srgbClr val="FF0000"/>
                </a:solidFill>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0.75</a:t>
            </a:r>
            <a:r>
              <a:rPr lang="mn-MN" sz="600" b="1">
                <a:solidFill>
                  <a:srgbClr val="FF0000"/>
                </a:solidFill>
                <a:latin typeface="Arial" panose="020B0604020202020204" pitchFamily="34" charset="0"/>
                <a:cs typeface="Arial" panose="020B0604020202020204" pitchFamily="34" charset="0"/>
              </a:rPr>
              <a:t> Гкал.ц</a:t>
            </a:r>
          </a:p>
        </p:txBody>
      </p:sp>
      <p:sp>
        <p:nvSpPr>
          <p:cNvPr id="9" name="TextBox 8">
            <a:extLst>
              <a:ext uri="{FF2B5EF4-FFF2-40B4-BE49-F238E27FC236}">
                <a16:creationId xmlns:a16="http://schemas.microsoft.com/office/drawing/2014/main" id="{BD36D180-6930-2818-2C21-8CCDF89F46D7}"/>
              </a:ext>
            </a:extLst>
          </p:cNvPr>
          <p:cNvSpPr txBox="1"/>
          <p:nvPr/>
        </p:nvSpPr>
        <p:spPr>
          <a:xfrm>
            <a:off x="7336436" y="5674055"/>
            <a:ext cx="4947664" cy="1200329"/>
          </a:xfrm>
          <a:prstGeom prst="rect">
            <a:avLst/>
          </a:prstGeom>
          <a:noFill/>
        </p:spPr>
        <p:txBody>
          <a:bodyPr wrap="square" rtlCol="0">
            <a:spAutoFit/>
          </a:bodyPr>
          <a:lstStyle/>
          <a:p>
            <a:pPr algn="just"/>
            <a:r>
              <a:rPr lang="mn-MN" sz="900" b="1" dirty="0">
                <a:latin typeface="Arial" panose="020B0604020202020204" pitchFamily="34" charset="0"/>
                <a:cs typeface="Arial" panose="020B0604020202020204" pitchFamily="34" charset="0"/>
              </a:rPr>
              <a:t>Тайлбар: </a:t>
            </a:r>
            <a:r>
              <a:rPr lang="mn-MN" sz="900" dirty="0">
                <a:latin typeface="Arial" panose="020B0604020202020204" pitchFamily="34" charset="0"/>
                <a:cs typeface="Arial" panose="020B0604020202020204" pitchFamily="34" charset="0"/>
              </a:rPr>
              <a:t>Уг төслөөр дулаалах </a:t>
            </a:r>
            <a:r>
              <a:rPr lang="mn-MN" sz="900" b="1" dirty="0">
                <a:solidFill>
                  <a:srgbClr val="FF0000"/>
                </a:solidFill>
                <a:latin typeface="Arial" panose="020B0604020202020204" pitchFamily="34" charset="0"/>
                <a:cs typeface="Arial" panose="020B0604020202020204" pitchFamily="34" charset="0"/>
              </a:rPr>
              <a:t>375</a:t>
            </a:r>
            <a:r>
              <a:rPr lang="mn-MN" sz="900" dirty="0">
                <a:latin typeface="Arial" panose="020B0604020202020204" pitchFamily="34" charset="0"/>
                <a:cs typeface="Arial" panose="020B0604020202020204" pitchFamily="34" charset="0"/>
              </a:rPr>
              <a:t> блок </a:t>
            </a:r>
            <a:r>
              <a:rPr lang="mn-MN" sz="900" b="1" dirty="0">
                <a:latin typeface="Arial" panose="020B0604020202020204" pitchFamily="34" charset="0"/>
                <a:cs typeface="Arial" panose="020B0604020202020204" pitchFamily="34" charset="0"/>
              </a:rPr>
              <a:t>/</a:t>
            </a:r>
            <a:r>
              <a:rPr lang="en-US" sz="900" b="1" dirty="0">
                <a:latin typeface="Arial" panose="020B0604020202020204" pitchFamily="34" charset="0"/>
                <a:cs typeface="Arial" panose="020B0604020202020204" pitchFamily="34" charset="0"/>
              </a:rPr>
              <a:t>67</a:t>
            </a:r>
            <a:r>
              <a:rPr lang="mn-MN" sz="900" b="1" dirty="0">
                <a:latin typeface="Arial" panose="020B0604020202020204" pitchFamily="34" charset="0"/>
                <a:cs typeface="Arial" panose="020B0604020202020204" pitchFamily="34" charset="0"/>
              </a:rPr>
              <a:t>.</a:t>
            </a:r>
            <a:r>
              <a:rPr lang="en-US" sz="900" b="1" dirty="0">
                <a:latin typeface="Arial" panose="020B0604020202020204" pitchFamily="34" charset="0"/>
                <a:cs typeface="Arial" panose="020B0604020202020204" pitchFamily="34" charset="0"/>
              </a:rPr>
              <a:t>0</a:t>
            </a:r>
            <a:r>
              <a:rPr lang="mn-MN" sz="900" b="1" dirty="0">
                <a:latin typeface="Arial" panose="020B0604020202020204" pitchFamily="34" charset="0"/>
                <a:cs typeface="Arial" panose="020B0604020202020204" pitchFamily="34" charset="0"/>
              </a:rPr>
              <a:t> Гкал.ц/ </a:t>
            </a:r>
            <a:r>
              <a:rPr lang="mn-MN" sz="900" dirty="0">
                <a:latin typeface="Arial" panose="020B0604020202020204" pitchFamily="34" charset="0"/>
                <a:cs typeface="Arial" panose="020B0604020202020204" pitchFamily="34" charset="0"/>
              </a:rPr>
              <a:t>барилгыг дүүрэг хорооны хүн амжиргааны зардлыг харгалзан БЗД-112, БГД-112, СХД-112 блок барилга /30 хувиар/, бусад дүүрэгт 39 блок барилга /10</a:t>
            </a:r>
            <a:r>
              <a:rPr lang="mn-MN" sz="900" b="1" dirty="0">
                <a:latin typeface="Arial" panose="020B0604020202020204" pitchFamily="34" charset="0"/>
                <a:cs typeface="Arial" panose="020B0604020202020204" pitchFamily="34" charset="0"/>
              </a:rPr>
              <a:t> </a:t>
            </a:r>
            <a:r>
              <a:rPr lang="mn-MN" sz="900" dirty="0">
                <a:latin typeface="Arial" panose="020B0604020202020204" pitchFamily="34" charset="0"/>
                <a:cs typeface="Arial" panose="020B0604020202020204" pitchFamily="34" charset="0"/>
              </a:rPr>
              <a:t>хувиар/ дулаалахаар тооцсон. Үр дүнд:</a:t>
            </a:r>
          </a:p>
          <a:p>
            <a:pPr algn="just"/>
            <a:r>
              <a:rPr lang="mn-MN" sz="900" b="1" dirty="0">
                <a:latin typeface="Arial" panose="020B0604020202020204" pitchFamily="34" charset="0"/>
                <a:cs typeface="Arial" panose="020B0604020202020204" pitchFamily="34" charset="0"/>
              </a:rPr>
              <a:t>АДС</a:t>
            </a:r>
            <a:r>
              <a:rPr lang="mn-MN" sz="900" dirty="0">
                <a:latin typeface="Arial" panose="020B0604020202020204" pitchFamily="34" charset="0"/>
                <a:cs typeface="Arial" panose="020B0604020202020204" pitchFamily="34" charset="0"/>
              </a:rPr>
              <a:t> сүлжээнд </a:t>
            </a:r>
            <a:r>
              <a:rPr lang="en-US" sz="900" b="1" dirty="0">
                <a:latin typeface="Arial" panose="020B0604020202020204" pitchFamily="34" charset="0"/>
                <a:cs typeface="Arial" panose="020B0604020202020204" pitchFamily="34" charset="0"/>
              </a:rPr>
              <a:t>11</a:t>
            </a:r>
            <a:r>
              <a:rPr lang="mn-MN" sz="900" b="1" dirty="0">
                <a:latin typeface="Arial" panose="020B0604020202020204" pitchFamily="34" charset="0"/>
                <a:cs typeface="Arial" panose="020B0604020202020204" pitchFamily="34" charset="0"/>
              </a:rPr>
              <a:t>2</a:t>
            </a:r>
            <a:r>
              <a:rPr lang="mn-MN" sz="900" dirty="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6</a:t>
            </a:r>
            <a:r>
              <a:rPr lang="mn-MN" sz="900" b="1" dirty="0">
                <a:latin typeface="Arial" panose="020B0604020202020204" pitchFamily="34" charset="0"/>
                <a:cs typeface="Arial" panose="020B0604020202020204" pitchFamily="34" charset="0"/>
              </a:rPr>
              <a:t>.</a:t>
            </a:r>
            <a:r>
              <a:rPr lang="en-US" sz="900" b="1" dirty="0">
                <a:latin typeface="Arial" panose="020B0604020202020204" pitchFamily="34" charset="0"/>
                <a:cs typeface="Arial" panose="020B0604020202020204" pitchFamily="34" charset="0"/>
              </a:rPr>
              <a:t>78</a:t>
            </a:r>
            <a:r>
              <a:rPr lang="mn-MN" sz="900" dirty="0">
                <a:latin typeface="Arial" panose="020B0604020202020204" pitchFamily="34" charset="0"/>
                <a:cs typeface="Arial" panose="020B0604020202020204" pitchFamily="34" charset="0"/>
              </a:rPr>
              <a:t> Гкал.ц,</a:t>
            </a:r>
          </a:p>
          <a:p>
            <a:pPr algn="just"/>
            <a:r>
              <a:rPr lang="mn-MN" sz="900" b="1" dirty="0">
                <a:latin typeface="Arial" panose="020B0604020202020204" pitchFamily="34" charset="0"/>
                <a:cs typeface="Arial" panose="020B0604020202020204" pitchFamily="34" charset="0"/>
              </a:rPr>
              <a:t>ДЦС-2</a:t>
            </a:r>
            <a:r>
              <a:rPr lang="mn-MN" sz="900" dirty="0">
                <a:latin typeface="Arial" panose="020B0604020202020204" pitchFamily="34" charset="0"/>
                <a:cs typeface="Arial" panose="020B0604020202020204" pitchFamily="34" charset="0"/>
              </a:rPr>
              <a:t> сүлжээнд </a:t>
            </a:r>
            <a:r>
              <a:rPr lang="mn-MN" sz="900" b="1" dirty="0">
                <a:latin typeface="Arial" panose="020B0604020202020204" pitchFamily="34" charset="0"/>
                <a:cs typeface="Arial" panose="020B0604020202020204" pitchFamily="34" charset="0"/>
              </a:rPr>
              <a:t>42</a:t>
            </a:r>
            <a:r>
              <a:rPr lang="mn-MN" sz="900" dirty="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2.71</a:t>
            </a:r>
            <a:r>
              <a:rPr lang="mn-MN" sz="900" b="1" dirty="0">
                <a:latin typeface="Arial" panose="020B0604020202020204" pitchFamily="34" charset="0"/>
                <a:cs typeface="Arial" panose="020B0604020202020204" pitchFamily="34" charset="0"/>
              </a:rPr>
              <a:t> </a:t>
            </a:r>
            <a:r>
              <a:rPr lang="mn-MN" sz="900" dirty="0">
                <a:latin typeface="Arial" panose="020B0604020202020204" pitchFamily="34" charset="0"/>
                <a:cs typeface="Arial" panose="020B0604020202020204" pitchFamily="34" charset="0"/>
              </a:rPr>
              <a:t>Гкал.ц,</a:t>
            </a:r>
          </a:p>
          <a:p>
            <a:pPr algn="just"/>
            <a:r>
              <a:rPr lang="mn-MN" sz="900" b="1" dirty="0">
                <a:latin typeface="Arial" panose="020B0604020202020204" pitchFamily="34" charset="0"/>
                <a:cs typeface="Arial" panose="020B0604020202020204" pitchFamily="34" charset="0"/>
              </a:rPr>
              <a:t>ДЦС-3</a:t>
            </a:r>
            <a:r>
              <a:rPr lang="mn-MN" sz="900" dirty="0">
                <a:latin typeface="Arial" panose="020B0604020202020204" pitchFamily="34" charset="0"/>
                <a:cs typeface="Arial" panose="020B0604020202020204" pitchFamily="34" charset="0"/>
              </a:rPr>
              <a:t> сүлжээнд </a:t>
            </a:r>
            <a:r>
              <a:rPr lang="en-US" sz="900" b="1" dirty="0">
                <a:latin typeface="Arial" panose="020B0604020202020204" pitchFamily="34" charset="0"/>
                <a:cs typeface="Arial" panose="020B0604020202020204" pitchFamily="34" charset="0"/>
              </a:rPr>
              <a:t>16</a:t>
            </a:r>
            <a:r>
              <a:rPr lang="mn-MN" sz="900" dirty="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0.75</a:t>
            </a:r>
            <a:r>
              <a:rPr lang="mn-MN" sz="900" b="1" dirty="0">
                <a:latin typeface="Arial" panose="020B0604020202020204" pitchFamily="34" charset="0"/>
                <a:cs typeface="Arial" panose="020B0604020202020204" pitchFamily="34" charset="0"/>
              </a:rPr>
              <a:t> </a:t>
            </a:r>
            <a:r>
              <a:rPr lang="mn-MN" sz="900" dirty="0">
                <a:latin typeface="Arial" panose="020B0604020202020204" pitchFamily="34" charset="0"/>
                <a:cs typeface="Arial" panose="020B0604020202020204" pitchFamily="34" charset="0"/>
              </a:rPr>
              <a:t>Гкал.ц, </a:t>
            </a:r>
          </a:p>
          <a:p>
            <a:pPr algn="just"/>
            <a:r>
              <a:rPr lang="mn-MN" sz="900" b="1" dirty="0">
                <a:latin typeface="Arial" panose="020B0604020202020204" pitchFamily="34" charset="0"/>
                <a:cs typeface="Arial" panose="020B0604020202020204" pitchFamily="34" charset="0"/>
              </a:rPr>
              <a:t>ДЦС-4</a:t>
            </a:r>
            <a:r>
              <a:rPr lang="mn-MN" sz="900" dirty="0">
                <a:latin typeface="Arial" panose="020B0604020202020204" pitchFamily="34" charset="0"/>
                <a:cs typeface="Arial" panose="020B0604020202020204" pitchFamily="34" charset="0"/>
              </a:rPr>
              <a:t> сүлжээнд </a:t>
            </a:r>
            <a:r>
              <a:rPr lang="en-US" sz="900" b="1" dirty="0">
                <a:latin typeface="Arial" panose="020B0604020202020204" pitchFamily="34" charset="0"/>
                <a:cs typeface="Arial" panose="020B0604020202020204" pitchFamily="34" charset="0"/>
              </a:rPr>
              <a:t>205</a:t>
            </a:r>
            <a:r>
              <a:rPr lang="mn-MN" sz="900" dirty="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12.35</a:t>
            </a:r>
            <a:r>
              <a:rPr lang="mn-MN" sz="900" b="1" dirty="0">
                <a:latin typeface="Arial" panose="020B0604020202020204" pitchFamily="34" charset="0"/>
                <a:cs typeface="Arial" panose="020B0604020202020204" pitchFamily="34" charset="0"/>
              </a:rPr>
              <a:t> </a:t>
            </a:r>
            <a:r>
              <a:rPr lang="mn-MN" sz="900" dirty="0">
                <a:latin typeface="Arial" panose="020B0604020202020204" pitchFamily="34" charset="0"/>
                <a:cs typeface="Arial" panose="020B0604020202020204" pitchFamily="34" charset="0"/>
              </a:rPr>
              <a:t>Гкал.ц нийтдээ </a:t>
            </a:r>
            <a:r>
              <a:rPr lang="en-US" sz="900" b="1" dirty="0">
                <a:solidFill>
                  <a:srgbClr val="FF0000"/>
                </a:solidFill>
                <a:latin typeface="Arial" panose="020B0604020202020204" pitchFamily="34" charset="0"/>
                <a:cs typeface="Arial" panose="020B0604020202020204" pitchFamily="34" charset="0"/>
              </a:rPr>
              <a:t>22.6</a:t>
            </a:r>
            <a:r>
              <a:rPr lang="mn-MN" sz="900" dirty="0">
                <a:latin typeface="Arial" panose="020B0604020202020204" pitchFamily="34" charset="0"/>
                <a:cs typeface="Arial" panose="020B0604020202020204" pitchFamily="34" charset="0"/>
              </a:rPr>
              <a:t> Гкал.ц-н дулааны эрчим хүчний ачаалал хөнгөлөгдөхөөр урьдчилсан тооцоо гарч байна.</a:t>
            </a:r>
          </a:p>
        </p:txBody>
      </p:sp>
      <p:sp>
        <p:nvSpPr>
          <p:cNvPr id="42" name="TextBox 41">
            <a:extLst>
              <a:ext uri="{FF2B5EF4-FFF2-40B4-BE49-F238E27FC236}">
                <a16:creationId xmlns:a16="http://schemas.microsoft.com/office/drawing/2014/main" id="{0B1A7F0D-BC05-538F-9141-1C50EB0CC24B}"/>
              </a:ext>
            </a:extLst>
          </p:cNvPr>
          <p:cNvSpPr txBox="1"/>
          <p:nvPr/>
        </p:nvSpPr>
        <p:spPr>
          <a:xfrm>
            <a:off x="2659296" y="2427821"/>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79 </a:t>
            </a:r>
            <a:endParaRPr lang="mn-MN" sz="1000" b="1">
              <a:latin typeface="Times New Roman" panose="02020603050405020304" pitchFamily="18" charset="0"/>
              <a:cs typeface="Times New Roman" panose="02020603050405020304" pitchFamily="18" charset="0"/>
            </a:endParaRPr>
          </a:p>
          <a:p>
            <a:pPr algn="ctr"/>
            <a:r>
              <a:rPr lang="mn-MN" sz="1000">
                <a:latin typeface="Times New Roman" panose="02020603050405020304" pitchFamily="18" charset="0"/>
                <a:cs typeface="Times New Roman" panose="02020603050405020304" pitchFamily="18" charset="0"/>
              </a:rPr>
              <a:t>Блок</a:t>
            </a:r>
            <a:endParaRPr lang="en-US" sz="1000" dirty="0">
              <a:latin typeface="Times New Roman" panose="02020603050405020304" pitchFamily="18" charset="0"/>
              <a:cs typeface="Times New Roman" panose="02020603050405020304" pitchFamily="18" charset="0"/>
            </a:endParaRPr>
          </a:p>
        </p:txBody>
      </p:sp>
      <p:sp>
        <p:nvSpPr>
          <p:cNvPr id="54" name="TextBox 53">
            <a:extLst>
              <a:ext uri="{FF2B5EF4-FFF2-40B4-BE49-F238E27FC236}">
                <a16:creationId xmlns:a16="http://schemas.microsoft.com/office/drawing/2014/main" id="{40B41C38-091B-6951-2C18-534C4FDF4D9F}"/>
              </a:ext>
            </a:extLst>
          </p:cNvPr>
          <p:cNvSpPr txBox="1"/>
          <p:nvPr/>
        </p:nvSpPr>
        <p:spPr>
          <a:xfrm>
            <a:off x="5549863" y="2830552"/>
            <a:ext cx="626788"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55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5" name="TextBox 54">
            <a:extLst>
              <a:ext uri="{FF2B5EF4-FFF2-40B4-BE49-F238E27FC236}">
                <a16:creationId xmlns:a16="http://schemas.microsoft.com/office/drawing/2014/main" id="{F38AA19A-617E-EE44-3009-AEFCA45F9868}"/>
              </a:ext>
            </a:extLst>
          </p:cNvPr>
          <p:cNvSpPr txBox="1"/>
          <p:nvPr/>
        </p:nvSpPr>
        <p:spPr>
          <a:xfrm>
            <a:off x="3746963" y="2738828"/>
            <a:ext cx="680660" cy="246221"/>
          </a:xfrm>
          <a:prstGeom prst="rect">
            <a:avLst/>
          </a:prstGeom>
          <a:noFill/>
        </p:spPr>
        <p:txBody>
          <a:bodyPr wrap="square" rtlCol="0">
            <a:spAutoFit/>
          </a:bodyPr>
          <a:lstStyle/>
          <a:p>
            <a:pPr algn="ctr"/>
            <a:r>
              <a:rPr lang="mn-MN" sz="1000" b="1">
                <a:latin typeface="Times New Roman" panose="02020603050405020304" pitchFamily="18" charset="0"/>
                <a:cs typeface="Times New Roman" panose="02020603050405020304" pitchFamily="18" charset="0"/>
              </a:rPr>
              <a:t>1</a:t>
            </a:r>
            <a:r>
              <a:rPr lang="en-US" sz="1000" b="1" dirty="0">
                <a:latin typeface="Times New Roman" panose="02020603050405020304" pitchFamily="18" charset="0"/>
                <a:cs typeface="Times New Roman" panose="02020603050405020304" pitchFamily="18" charset="0"/>
              </a:rPr>
              <a:t>55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6" name="TextBox 55">
            <a:extLst>
              <a:ext uri="{FF2B5EF4-FFF2-40B4-BE49-F238E27FC236}">
                <a16:creationId xmlns:a16="http://schemas.microsoft.com/office/drawing/2014/main" id="{868DF6B3-D5D7-E93E-6512-3D7B2BBFB0DB}"/>
              </a:ext>
            </a:extLst>
          </p:cNvPr>
          <p:cNvSpPr txBox="1"/>
          <p:nvPr/>
        </p:nvSpPr>
        <p:spPr>
          <a:xfrm>
            <a:off x="5485272" y="2130671"/>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202</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8" name="TextBox 57">
            <a:extLst>
              <a:ext uri="{FF2B5EF4-FFF2-40B4-BE49-F238E27FC236}">
                <a16:creationId xmlns:a16="http://schemas.microsoft.com/office/drawing/2014/main" id="{261E9F84-7B7C-80E7-2E47-DCA2610C2988}"/>
              </a:ext>
            </a:extLst>
          </p:cNvPr>
          <p:cNvSpPr txBox="1"/>
          <p:nvPr/>
        </p:nvSpPr>
        <p:spPr>
          <a:xfrm>
            <a:off x="4859096" y="2230372"/>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E4C465D7-62C3-3D0E-305F-18D119AD7728}"/>
              </a:ext>
            </a:extLst>
          </p:cNvPr>
          <p:cNvSpPr txBox="1"/>
          <p:nvPr/>
        </p:nvSpPr>
        <p:spPr>
          <a:xfrm>
            <a:off x="6198614" y="2899012"/>
            <a:ext cx="682140"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3BBA9D8A-04C9-B23B-785E-4C05B0D683FF}"/>
              </a:ext>
            </a:extLst>
          </p:cNvPr>
          <p:cNvSpPr txBox="1"/>
          <p:nvPr/>
        </p:nvSpPr>
        <p:spPr>
          <a:xfrm>
            <a:off x="6454968" y="1985104"/>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12</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E94B426B-30EE-1F12-A7F1-29626ABB88D3}"/>
              </a:ext>
            </a:extLst>
          </p:cNvPr>
          <p:cNvSpPr txBox="1"/>
          <p:nvPr/>
        </p:nvSpPr>
        <p:spPr>
          <a:xfrm>
            <a:off x="4702811" y="2637401"/>
            <a:ext cx="725224"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39</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0E605947-14F2-5C7D-92C2-27BDDCE4513E}"/>
              </a:ext>
            </a:extLst>
          </p:cNvPr>
          <p:cNvSpPr txBox="1"/>
          <p:nvPr/>
        </p:nvSpPr>
        <p:spPr>
          <a:xfrm>
            <a:off x="7275199" y="1918157"/>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30</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3D4BDD32-C9D0-B467-F0A3-44715F9CD3ED}"/>
              </a:ext>
            </a:extLst>
          </p:cNvPr>
          <p:cNvSpPr txBox="1"/>
          <p:nvPr/>
        </p:nvSpPr>
        <p:spPr>
          <a:xfrm>
            <a:off x="7706454" y="1947276"/>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23</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7FE18728-2881-FC18-C550-A9BE8B26DD15}"/>
              </a:ext>
            </a:extLst>
          </p:cNvPr>
          <p:cNvSpPr txBox="1"/>
          <p:nvPr/>
        </p:nvSpPr>
        <p:spPr>
          <a:xfrm>
            <a:off x="7724509" y="2430996"/>
            <a:ext cx="613955"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77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5D6D244D-F8A7-60F8-27D8-E5368B5CC683}"/>
              </a:ext>
            </a:extLst>
          </p:cNvPr>
          <p:cNvSpPr txBox="1"/>
          <p:nvPr/>
        </p:nvSpPr>
        <p:spPr>
          <a:xfrm>
            <a:off x="8192663" y="2165399"/>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93</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79" name="TextBox 78">
            <a:extLst>
              <a:ext uri="{FF2B5EF4-FFF2-40B4-BE49-F238E27FC236}">
                <a16:creationId xmlns:a16="http://schemas.microsoft.com/office/drawing/2014/main" id="{A9430F6D-A9D8-A0CD-1404-61A81AB22A7E}"/>
              </a:ext>
            </a:extLst>
          </p:cNvPr>
          <p:cNvSpPr txBox="1"/>
          <p:nvPr/>
        </p:nvSpPr>
        <p:spPr>
          <a:xfrm>
            <a:off x="9678638" y="2247772"/>
            <a:ext cx="617807"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69</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81" name="TextBox 80">
            <a:extLst>
              <a:ext uri="{FF2B5EF4-FFF2-40B4-BE49-F238E27FC236}">
                <a16:creationId xmlns:a16="http://schemas.microsoft.com/office/drawing/2014/main" id="{D2EC1D0A-D876-1425-6701-A6FBF8481C2F}"/>
              </a:ext>
            </a:extLst>
          </p:cNvPr>
          <p:cNvSpPr txBox="1"/>
          <p:nvPr/>
        </p:nvSpPr>
        <p:spPr>
          <a:xfrm>
            <a:off x="6270103" y="3472336"/>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47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r>
              <a:rPr lang="en-US" sz="1000" b="1" dirty="0">
                <a:latin typeface="Times New Roman" panose="02020603050405020304" pitchFamily="18" charset="0"/>
                <a:cs typeface="Times New Roman" panose="02020603050405020304" pitchFamily="18" charset="0"/>
              </a:rPr>
              <a:t> </a:t>
            </a:r>
          </a:p>
        </p:txBody>
      </p:sp>
      <p:sp>
        <p:nvSpPr>
          <p:cNvPr id="82" name="Slide Number Placeholder 81">
            <a:extLst>
              <a:ext uri="{FF2B5EF4-FFF2-40B4-BE49-F238E27FC236}">
                <a16:creationId xmlns:a16="http://schemas.microsoft.com/office/drawing/2014/main" id="{CD202622-A50B-BCAF-C9D1-B2C13101370D}"/>
              </a:ext>
            </a:extLst>
          </p:cNvPr>
          <p:cNvSpPr>
            <a:spLocks noGrp="1"/>
          </p:cNvSpPr>
          <p:nvPr>
            <p:ph type="sldNum" sz="quarter" idx="12"/>
          </p:nvPr>
        </p:nvSpPr>
        <p:spPr/>
        <p:txBody>
          <a:bodyPr/>
          <a:lstStyle/>
          <a:p>
            <a:r>
              <a:rPr lang="en-GB" dirty="0"/>
              <a:t>Page </a:t>
            </a:r>
            <a:fld id="{3A8B5DB7-81A8-4ED4-916B-6B23CD603687}" type="slidenum">
              <a:rPr lang="en-GB" smtClean="0"/>
              <a:pPr/>
              <a:t>3</a:t>
            </a:fld>
            <a:endParaRPr lang="en-GB" dirty="0"/>
          </a:p>
        </p:txBody>
      </p:sp>
    </p:spTree>
    <p:extLst>
      <p:ext uri="{BB962C8B-B14F-4D97-AF65-F5344CB8AC3E}">
        <p14:creationId xmlns:p14="http://schemas.microsoft.com/office/powerpoint/2010/main" val="63080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A42851-D873-6DB9-324B-8F4CF47A344E}"/>
              </a:ext>
            </a:extLst>
          </p:cNvPr>
          <p:cNvSpPr txBox="1">
            <a:spLocks/>
          </p:cNvSpPr>
          <p:nvPr/>
        </p:nvSpPr>
        <p:spPr>
          <a:xfrm>
            <a:off x="790534" y="1253385"/>
            <a:ext cx="8291918" cy="9541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mn-MN" sz="1600" b="1" dirty="0">
                <a:solidFill>
                  <a:srgbClr val="C00000"/>
                </a:solidFill>
                <a:latin typeface="Times New Roman" panose="02020603050405020304" pitchFamily="18" charset="0"/>
                <a:cs typeface="Times New Roman" panose="02020603050405020304" pitchFamily="18" charset="0"/>
              </a:rPr>
              <a:t>ТӨСЛИЙН ХЭРЭГЖҮҮЛЭХ ЭРХ ЗҮЙН АКТ, ХЭРЭГЖИЛТ</a:t>
            </a:r>
            <a:endParaRPr lang="en-US" sz="1600" b="1" dirty="0">
              <a:solidFill>
                <a:srgbClr val="C00000"/>
              </a:solidFill>
              <a:latin typeface="Times New Roman" panose="02020603050405020304" pitchFamily="18"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EC28731F-6458-5FF3-8C7D-55186DBBA857}"/>
              </a:ext>
            </a:extLst>
          </p:cNvPr>
          <p:cNvSpPr txBox="1">
            <a:spLocks/>
          </p:cNvSpPr>
          <p:nvPr/>
        </p:nvSpPr>
        <p:spPr>
          <a:xfrm>
            <a:off x="1221985" y="1943541"/>
            <a:ext cx="9934599" cy="362577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mn-MN" sz="1400" dirty="0">
                <a:latin typeface="Times New Roman"/>
                <a:ea typeface="Calibri"/>
                <a:cs typeface="Times New Roman"/>
              </a:rPr>
              <a:t> 2022</a:t>
            </a:r>
            <a:r>
              <a:rPr lang="en-US" sz="1400" dirty="0">
                <a:latin typeface="Times New Roman"/>
                <a:ea typeface="Calibri"/>
                <a:cs typeface="Times New Roman"/>
              </a:rPr>
              <a:t>.III.</a:t>
            </a:r>
            <a:r>
              <a:rPr lang="mn-MN" sz="1400" dirty="0">
                <a:latin typeface="Times New Roman"/>
                <a:ea typeface="Calibri"/>
                <a:cs typeface="Times New Roman"/>
              </a:rPr>
              <a:t>30-ны 38 тоот шийдвэрээрээ </a:t>
            </a:r>
            <a:r>
              <a:rPr lang="en-US" sz="1400" dirty="0">
                <a:latin typeface="Times New Roman"/>
                <a:ea typeface="Calibri"/>
                <a:cs typeface="Times New Roman"/>
              </a:rPr>
              <a:t>NAMA (MAF) </a:t>
            </a:r>
            <a:r>
              <a:rPr lang="mn-MN" sz="1400" dirty="0">
                <a:latin typeface="Times New Roman"/>
                <a:ea typeface="Calibri"/>
                <a:cs typeface="Times New Roman"/>
              </a:rPr>
              <a:t>фасалити байгууллага нь </a:t>
            </a:r>
            <a:r>
              <a:rPr lang="en-US" sz="1400" dirty="0">
                <a:latin typeface="Times New Roman"/>
                <a:ea typeface="Calibri"/>
                <a:cs typeface="Times New Roman"/>
              </a:rPr>
              <a:t>GIZ</a:t>
            </a:r>
            <a:r>
              <a:rPr lang="mn-MN" sz="1400" dirty="0">
                <a:latin typeface="Times New Roman"/>
                <a:ea typeface="Calibri"/>
                <a:cs typeface="Times New Roman"/>
              </a:rPr>
              <a:t>-ийг</a:t>
            </a:r>
            <a:r>
              <a:rPr lang="en-US" sz="1400" dirty="0">
                <a:latin typeface="Times New Roman"/>
                <a:ea typeface="Calibri"/>
                <a:cs typeface="Times New Roman"/>
              </a:rPr>
              <a:t> NAMA </a:t>
            </a:r>
            <a:r>
              <a:rPr lang="mn-MN" sz="1400" dirty="0">
                <a:latin typeface="Times New Roman"/>
                <a:ea typeface="Calibri"/>
                <a:cs typeface="Times New Roman"/>
              </a:rPr>
              <a:t>фасалитигийн буцалтгүй тусламжийн хөрөнгийг хүлээн авагч, төслийг хэрэгжүүлэгч байгууллагаар тодорхойлсон. Төслийг тусгайлсан нөхцөл, шаардлагын хүрээнд </a:t>
            </a:r>
            <a:r>
              <a:rPr lang="en-US" sz="1400" dirty="0">
                <a:latin typeface="Times New Roman"/>
                <a:ea typeface="Calibri"/>
                <a:cs typeface="Times New Roman"/>
              </a:rPr>
              <a:t>DPP </a:t>
            </a:r>
            <a:r>
              <a:rPr lang="mn-MN" sz="1400" dirty="0">
                <a:latin typeface="Times New Roman"/>
                <a:ea typeface="Calibri"/>
                <a:cs typeface="Times New Roman"/>
              </a:rPr>
              <a:t>буюу төслийн бэлтгэл ажлыг эхлүүлж санхүүжилтийн хэмжээг нь тодорхойлсон болно</a:t>
            </a:r>
            <a:r>
              <a:rPr lang="mn-MN" sz="1400" i="1" dirty="0">
                <a:latin typeface="Times New Roman"/>
                <a:ea typeface="Calibri"/>
                <a:cs typeface="Times New Roman"/>
              </a:rPr>
              <a:t>.   </a:t>
            </a:r>
            <a:endParaRPr lang="mn-MN" sz="1400" i="1"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v"/>
            </a:pPr>
            <a:r>
              <a:rPr lang="mn-MN" sz="1400" dirty="0">
                <a:latin typeface="Times New Roman"/>
                <a:ea typeface="Calibri"/>
                <a:cs typeface="Times New Roman"/>
              </a:rPr>
              <a:t> 2023 оны </a:t>
            </a:r>
            <a:r>
              <a:rPr lang="en-US" sz="1400" dirty="0">
                <a:latin typeface="Times New Roman"/>
                <a:ea typeface="Calibri"/>
                <a:cs typeface="Times New Roman"/>
              </a:rPr>
              <a:t>I </a:t>
            </a:r>
            <a:r>
              <a:rPr lang="mn-MN" sz="1400" dirty="0">
                <a:latin typeface="Times New Roman"/>
                <a:ea typeface="Calibri"/>
                <a:cs typeface="Times New Roman"/>
              </a:rPr>
              <a:t>сард БХБ-ын сайдын тушаалаар ТУХ   байгуулагдсан</a:t>
            </a:r>
          </a:p>
          <a:p>
            <a:pPr>
              <a:buFont typeface="Wingdings" panose="05000000000000000000" pitchFamily="2" charset="2"/>
              <a:buChar char="v"/>
            </a:pPr>
            <a:r>
              <a:rPr lang="mn-MN" sz="1400" dirty="0">
                <a:latin typeface="Times New Roman"/>
                <a:ea typeface="Calibri"/>
                <a:cs typeface="Times New Roman"/>
              </a:rPr>
              <a:t> </a:t>
            </a:r>
            <a:r>
              <a:rPr lang="en-US" sz="1400" dirty="0">
                <a:latin typeface="Times New Roman"/>
                <a:ea typeface="Calibri"/>
                <a:cs typeface="Times New Roman"/>
              </a:rPr>
              <a:t>2023.II </a:t>
            </a:r>
            <a:r>
              <a:rPr lang="mn-MN" sz="1400" dirty="0">
                <a:latin typeface="Times New Roman"/>
                <a:ea typeface="Calibri"/>
                <a:cs typeface="Times New Roman"/>
              </a:rPr>
              <a:t>сард Засгийн газар хоорондын НОТ бичиг солилцсон</a:t>
            </a:r>
            <a:endParaRPr lang="en-US" sz="1400" dirty="0">
              <a:latin typeface="Times New Roman"/>
              <a:ea typeface="Calibri"/>
              <a:cs typeface="Times New Roman"/>
            </a:endParaRPr>
          </a:p>
          <a:p>
            <a:pPr>
              <a:buFont typeface="Wingdings" panose="05000000000000000000" pitchFamily="2" charset="2"/>
              <a:buChar char="v"/>
            </a:pPr>
            <a:r>
              <a:rPr lang="en-US" sz="1400" dirty="0">
                <a:latin typeface="Times New Roman"/>
                <a:ea typeface="Calibri"/>
                <a:cs typeface="Times New Roman"/>
              </a:rPr>
              <a:t> </a:t>
            </a:r>
            <a:r>
              <a:rPr lang="mn-MN" sz="1400" dirty="0">
                <a:latin typeface="Times New Roman"/>
                <a:ea typeface="Calibri"/>
                <a:cs typeface="Times New Roman"/>
              </a:rPr>
              <a:t>2023</a:t>
            </a:r>
            <a:r>
              <a:rPr lang="en-US" sz="1400" dirty="0">
                <a:latin typeface="Times New Roman"/>
                <a:ea typeface="Calibri"/>
                <a:cs typeface="Times New Roman"/>
              </a:rPr>
              <a:t>.II.10</a:t>
            </a:r>
            <a:r>
              <a:rPr lang="mn-MN" sz="1400" dirty="0">
                <a:latin typeface="Times New Roman"/>
                <a:ea typeface="Calibri"/>
                <a:cs typeface="Times New Roman"/>
              </a:rPr>
              <a:t> Төсөл хэрэгжүүлэх гэрээ байгуулагдсан</a:t>
            </a:r>
            <a:r>
              <a:rPr lang="en-US" sz="1400" dirty="0">
                <a:latin typeface="Times New Roman"/>
                <a:ea typeface="Calibri"/>
                <a:cs typeface="Times New Roman"/>
              </a:rPr>
              <a:t> </a:t>
            </a:r>
            <a:r>
              <a:rPr lang="mn-MN" sz="1400" dirty="0">
                <a:latin typeface="Times New Roman"/>
                <a:ea typeface="Calibri"/>
                <a:cs typeface="Times New Roman"/>
              </a:rPr>
              <a:t>БХБЯ, УБЗАА, </a:t>
            </a:r>
            <a:r>
              <a:rPr lang="en-US" sz="1400" dirty="0">
                <a:latin typeface="Times New Roman"/>
                <a:ea typeface="Calibri"/>
                <a:cs typeface="Times New Roman"/>
              </a:rPr>
              <a:t>GIZ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v"/>
            </a:pPr>
            <a:r>
              <a:rPr lang="en-US" sz="1400" dirty="0">
                <a:latin typeface="Times New Roman"/>
                <a:cs typeface="Times New Roman"/>
              </a:rPr>
              <a:t> </a:t>
            </a:r>
            <a:r>
              <a:rPr lang="mn-MN" sz="1400" dirty="0">
                <a:latin typeface="Times New Roman"/>
                <a:cs typeface="Times New Roman"/>
              </a:rPr>
              <a:t>2023.</a:t>
            </a:r>
            <a:r>
              <a:rPr lang="en-US" sz="1400" dirty="0">
                <a:latin typeface="Times New Roman"/>
                <a:cs typeface="Times New Roman"/>
              </a:rPr>
              <a:t>VIII</a:t>
            </a:r>
            <a:r>
              <a:rPr lang="mn-MN" sz="1400" dirty="0">
                <a:latin typeface="Times New Roman"/>
                <a:cs typeface="Times New Roman"/>
              </a:rPr>
              <a:t>. Буцлалтгүй тусламжийн гэрээ </a:t>
            </a:r>
            <a:r>
              <a:rPr lang="en-US" sz="1400" dirty="0">
                <a:latin typeface="Times New Roman"/>
                <a:cs typeface="Times New Roman"/>
              </a:rPr>
              <a:t>(</a:t>
            </a:r>
            <a:r>
              <a:rPr lang="mn-MN" sz="1400" dirty="0">
                <a:latin typeface="Times New Roman"/>
                <a:cs typeface="Times New Roman"/>
              </a:rPr>
              <a:t>2024.</a:t>
            </a:r>
            <a:r>
              <a:rPr lang="en-US" sz="1400" dirty="0">
                <a:latin typeface="Times New Roman"/>
                <a:cs typeface="Times New Roman"/>
              </a:rPr>
              <a:t>II.29) </a:t>
            </a:r>
            <a:endParaRPr lang="en-US" sz="1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400" dirty="0">
                <a:latin typeface="Times New Roman"/>
                <a:cs typeface="Times New Roman"/>
              </a:rPr>
              <a:t> </a:t>
            </a:r>
            <a:r>
              <a:rPr lang="mn-MN" sz="1400" dirty="0">
                <a:latin typeface="Times New Roman"/>
                <a:cs typeface="Times New Roman"/>
              </a:rPr>
              <a:t>2023.</a:t>
            </a:r>
            <a:r>
              <a:rPr lang="en-US" sz="1400" dirty="0">
                <a:latin typeface="Times New Roman"/>
                <a:cs typeface="Times New Roman"/>
              </a:rPr>
              <a:t>X.28. </a:t>
            </a:r>
            <a:r>
              <a:rPr lang="mn-MN" sz="1400" dirty="0">
                <a:latin typeface="Times New Roman"/>
                <a:cs typeface="Times New Roman"/>
              </a:rPr>
              <a:t>Суурь гэрээ байгуулагдсан </a:t>
            </a:r>
            <a:r>
              <a:rPr lang="en-US" sz="1400" dirty="0">
                <a:latin typeface="Times New Roman"/>
                <a:cs typeface="Times New Roman"/>
              </a:rPr>
              <a:t>(</a:t>
            </a:r>
            <a:r>
              <a:rPr lang="mn-MN" sz="1400" dirty="0">
                <a:latin typeface="Times New Roman"/>
                <a:cs typeface="Times New Roman"/>
              </a:rPr>
              <a:t>БХБЯ, УБЗАА, ЭХЗХ, </a:t>
            </a:r>
            <a:r>
              <a:rPr lang="en-US" sz="1400" dirty="0">
                <a:latin typeface="Times New Roman"/>
                <a:cs typeface="Times New Roman"/>
              </a:rPr>
              <a:t>GIZ, </a:t>
            </a:r>
            <a:r>
              <a:rPr lang="mn-MN" sz="1400" dirty="0">
                <a:latin typeface="Times New Roman"/>
                <a:cs typeface="Times New Roman"/>
              </a:rPr>
              <a:t>ОСНААУГ-ыг хооронд</a:t>
            </a:r>
            <a:r>
              <a:rPr lang="en-US" sz="1400" dirty="0">
                <a:latin typeface="Times New Roman"/>
                <a:cs typeface="Times New Roman"/>
              </a:rPr>
              <a:t>)</a:t>
            </a:r>
            <a:endParaRPr lang="mn-MN" sz="1400" dirty="0">
              <a:latin typeface="Times New Roman"/>
              <a:cs typeface="Times New Roman"/>
            </a:endParaRPr>
          </a:p>
          <a:p>
            <a:pPr>
              <a:buFont typeface="Wingdings" panose="05000000000000000000" pitchFamily="2" charset="2"/>
              <a:buChar char="v"/>
            </a:pPr>
            <a:r>
              <a:rPr lang="mn-MN" sz="1400" dirty="0">
                <a:latin typeface="Times New Roman"/>
                <a:cs typeface="Times New Roman"/>
              </a:rPr>
              <a:t>2024</a:t>
            </a:r>
            <a:r>
              <a:rPr lang="en-US" sz="1400" dirty="0">
                <a:latin typeface="Times New Roman"/>
                <a:cs typeface="Times New Roman"/>
              </a:rPr>
              <a:t>.XII</a:t>
            </a:r>
            <a:r>
              <a:rPr lang="mn-MN" sz="1400" dirty="0">
                <a:latin typeface="Times New Roman"/>
                <a:cs typeface="Times New Roman"/>
              </a:rPr>
              <a:t> сард </a:t>
            </a:r>
            <a:r>
              <a:rPr lang="en-US" sz="1400" dirty="0">
                <a:latin typeface="Times New Roman"/>
                <a:cs typeface="Times New Roman"/>
              </a:rPr>
              <a:t>MAF</a:t>
            </a:r>
            <a:r>
              <a:rPr lang="mn-MN" sz="1400" dirty="0">
                <a:latin typeface="Times New Roman"/>
                <a:cs typeface="Times New Roman"/>
              </a:rPr>
              <a:t>-ийн эхний санхүүжилтээр 298ш дулааны тоолуурыг ОСНААУГ-ийн харьяа орон сууцнуудад суурилуулсан. </a:t>
            </a:r>
            <a:r>
              <a:rPr lang="en-US" sz="1400" dirty="0">
                <a:latin typeface="Times New Roman"/>
                <a:cs typeface="Times New Roman"/>
              </a:rPr>
              <a:t>(</a:t>
            </a:r>
            <a:r>
              <a:rPr lang="mn-MN" sz="1400" dirty="0">
                <a:latin typeface="Times New Roman"/>
                <a:cs typeface="Times New Roman"/>
              </a:rPr>
              <a:t>одоогоор хөрөнгөд бүртгэгдээгүй байгаа</a:t>
            </a:r>
            <a:r>
              <a:rPr lang="en-US" sz="1400" dirty="0">
                <a:latin typeface="Times New Roman"/>
                <a:cs typeface="Times New Roman"/>
              </a:rPr>
              <a:t>)</a:t>
            </a:r>
          </a:p>
          <a:p>
            <a:pPr>
              <a:buFont typeface="Wingdings" panose="05000000000000000000" pitchFamily="2" charset="2"/>
              <a:buChar char="v"/>
            </a:pPr>
            <a:r>
              <a:rPr lang="en-US" sz="1400" dirty="0">
                <a:latin typeface="Times New Roman"/>
                <a:cs typeface="Times New Roman"/>
              </a:rPr>
              <a:t>2024</a:t>
            </a:r>
            <a:r>
              <a:rPr lang="mn-MN" sz="1400" dirty="0">
                <a:latin typeface="Times New Roman"/>
                <a:cs typeface="Times New Roman"/>
              </a:rPr>
              <a:t>.</a:t>
            </a:r>
            <a:r>
              <a:rPr lang="en-US" sz="1400" dirty="0">
                <a:latin typeface="Times New Roman"/>
                <a:cs typeface="Times New Roman"/>
              </a:rPr>
              <a:t>X</a:t>
            </a:r>
            <a:r>
              <a:rPr lang="mn-Mong-MN" sz="1400" dirty="0">
                <a:latin typeface="Times New Roman"/>
                <a:cs typeface="Times New Roman"/>
              </a:rPr>
              <a:t> </a:t>
            </a:r>
            <a:r>
              <a:rPr lang="mn-MN" sz="1400" dirty="0">
                <a:latin typeface="Times New Roman"/>
                <a:cs typeface="Times New Roman"/>
              </a:rPr>
              <a:t>сард Төслийн анхны загвар байр НЗДТГ-ын санхүүжилтээр  БЗД-ийн 41 дүгээр хороонд дулаалж эхэлсэн</a:t>
            </a:r>
          </a:p>
          <a:p>
            <a:pPr>
              <a:buFont typeface="Wingdings" panose="05000000000000000000" pitchFamily="2" charset="2"/>
              <a:buChar char="v"/>
            </a:pPr>
            <a:r>
              <a:rPr lang="mn-MN" sz="1400" dirty="0">
                <a:latin typeface="Times New Roman"/>
                <a:cs typeface="Times New Roman"/>
              </a:rPr>
              <a:t>2025.</a:t>
            </a:r>
            <a:r>
              <a:rPr lang="en-GB" sz="1400" dirty="0">
                <a:latin typeface="Times New Roman"/>
                <a:cs typeface="Times New Roman"/>
              </a:rPr>
              <a:t>I.</a:t>
            </a:r>
            <a:r>
              <a:rPr lang="en-US" sz="1400" dirty="0">
                <a:latin typeface="Times New Roman"/>
                <a:cs typeface="Times New Roman"/>
              </a:rPr>
              <a:t>30-</a:t>
            </a:r>
            <a:r>
              <a:rPr lang="mn-MN" sz="1400" dirty="0">
                <a:latin typeface="Times New Roman"/>
                <a:cs typeface="Times New Roman"/>
              </a:rPr>
              <a:t>нд Төслийн Удирдах хорооны хурлаар 2025 онд барилгын дулаалгад зарцуулах санхүүжилт 10,3 сая евро байхаар баталсан.</a:t>
            </a:r>
          </a:p>
          <a:p>
            <a:pPr>
              <a:buFont typeface="Wingdings" panose="05000000000000000000" pitchFamily="2" charset="2"/>
              <a:buChar char="v"/>
            </a:pPr>
            <a:r>
              <a:rPr lang="mn-MN" sz="1400" dirty="0">
                <a:latin typeface="Times New Roman"/>
                <a:cs typeface="Times New Roman"/>
              </a:rPr>
              <a:t>2025</a:t>
            </a:r>
            <a:r>
              <a:rPr lang="en-GB" sz="1400" dirty="0">
                <a:latin typeface="Times New Roman"/>
                <a:cs typeface="Times New Roman"/>
              </a:rPr>
              <a:t>.II.</a:t>
            </a:r>
            <a:r>
              <a:rPr lang="en-US" sz="1400" dirty="0">
                <a:latin typeface="Times New Roman"/>
                <a:cs typeface="Times New Roman"/>
              </a:rPr>
              <a:t>27-</a:t>
            </a:r>
            <a:r>
              <a:rPr lang="mn-MN" sz="1400" dirty="0">
                <a:latin typeface="Times New Roman"/>
                <a:cs typeface="Times New Roman"/>
              </a:rPr>
              <a:t>ны Төслийн Удирдах хорооны хурлаар 2025 оны үйл ажиллагааны төлөвлөгөөг баталж, эргэн төлөлтийн хувилбарыг хэлэлцсэн.  </a:t>
            </a:r>
            <a:endParaRPr lang="en-US" sz="1400" dirty="0">
              <a:latin typeface="Times New Roman"/>
              <a:cs typeface="Times New Roman"/>
            </a:endParaRPr>
          </a:p>
          <a:p>
            <a:pPr>
              <a:buFont typeface="Wingdings" panose="05000000000000000000" pitchFamily="2" charset="2"/>
              <a:buChar char="v"/>
            </a:pPr>
            <a:endParaRPr lang="en-US" sz="1400" dirty="0">
              <a:latin typeface="Times New Roman"/>
              <a:cs typeface="Times New Roman"/>
            </a:endParaRPr>
          </a:p>
        </p:txBody>
      </p:sp>
      <p:sp>
        <p:nvSpPr>
          <p:cNvPr id="6" name="TextBox 5">
            <a:extLst>
              <a:ext uri="{FF2B5EF4-FFF2-40B4-BE49-F238E27FC236}">
                <a16:creationId xmlns:a16="http://schemas.microsoft.com/office/drawing/2014/main" id="{630AB998-BD00-1597-27E4-7E220522C346}"/>
              </a:ext>
            </a:extLst>
          </p:cNvPr>
          <p:cNvSpPr txBox="1"/>
          <p:nvPr/>
        </p:nvSpPr>
        <p:spPr>
          <a:xfrm>
            <a:off x="3318031" y="408085"/>
            <a:ext cx="8122024" cy="954107"/>
          </a:xfrm>
          <a:prstGeom prst="rect">
            <a:avLst/>
          </a:prstGeom>
          <a:noFill/>
        </p:spPr>
        <p:txBody>
          <a:bodyPr wrap="square">
            <a:spAutoFit/>
          </a:bodyPr>
          <a:lstStyle/>
          <a:p>
            <a:pPr algn="just"/>
            <a:r>
              <a:rPr lang="mn-MN" sz="1400" i="1" kern="0" dirty="0">
                <a:solidFill>
                  <a:srgbClr val="0000CC"/>
                </a:solidFill>
                <a:effectLst/>
                <a:latin typeface="Times New Roman" panose="02020603050405020304" pitchFamily="18" charset="0"/>
                <a:ea typeface="Calibri" panose="020F0502020204030204" pitchFamily="34" charset="0"/>
                <a:cs typeface="Times New Roman" panose="02020603050405020304" pitchFamily="18" charset="0"/>
              </a:rPr>
              <a:t>Төслийн хүрээнд угсармал хийцтэй барилгын 375 блокын дулаан техникийн шинэчлэлд хамруулж, хүлэмжийн хийн ялгаруулалтыг 219,553 tCO2e-ээр бууруулах, дулаан техникийн шинэчлэлийн урьдчилсан зардлыг нөхөхөд туслах эргэлтийн санг байгуулах, сэргээн засварлах ажлыг өргөжүүлэхийн тулд төрийн болон хувийн хэвшлийн санхүүжилтийг татан оролцуулах юм.</a:t>
            </a:r>
            <a:endParaRPr lang="en-US" i="1" dirty="0">
              <a:solidFill>
                <a:srgbClr val="0000CC"/>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7864137" y="2656730"/>
            <a:ext cx="3292447" cy="1132189"/>
          </a:xfrm>
          <a:prstGeom prst="rect">
            <a:avLst/>
          </a:prstGeom>
        </p:spPr>
      </p:pic>
    </p:spTree>
    <p:extLst>
      <p:ext uri="{BB962C8B-B14F-4D97-AF65-F5344CB8AC3E}">
        <p14:creationId xmlns:p14="http://schemas.microsoft.com/office/powerpoint/2010/main" val="3912110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EC60CD2-104C-44B4-BF85-8F9677FA1D48}"/>
              </a:ext>
            </a:extLst>
          </p:cNvPr>
          <p:cNvSpPr>
            <a:spLocks noGrp="1"/>
          </p:cNvSpPr>
          <p:nvPr>
            <p:ph type="title"/>
          </p:nvPr>
        </p:nvSpPr>
        <p:spPr>
          <a:xfrm>
            <a:off x="5478593" y="6091837"/>
            <a:ext cx="6606697" cy="720725"/>
          </a:xfrm>
        </p:spPr>
        <p:txBody>
          <a:bodyPr>
            <a:noAutofit/>
          </a:bodyPr>
          <a:lstStyle/>
          <a:p>
            <a:pPr algn="ctr"/>
            <a:r>
              <a:rPr lang="mn-MN" sz="1400" b="1" dirty="0">
                <a:solidFill>
                  <a:srgbClr val="C00000"/>
                </a:solidFill>
                <a:latin typeface="Times New Roman"/>
                <a:cs typeface="Times New Roman"/>
              </a:rPr>
              <a:t>БАРИЛГЫН ЭРЧИМ ХҮЧНИЙ ХЭМНЭЛТИЙГ ДЭМЖИХ ХУРИМТЛАЛЫН ДАНСНЫ МӨНГӨНИЙ УРСГАЛ </a:t>
            </a:r>
            <a:endParaRPr lang="de-DE" sz="1400" b="1" dirty="0">
              <a:solidFill>
                <a:srgbClr val="C00000"/>
              </a:solidFill>
              <a:latin typeface="Times New Roman" panose="02020603050405020304" pitchFamily="18" charset="0"/>
              <a:cs typeface="Times New Roman" panose="02020603050405020304" pitchFamily="18" charset="0"/>
            </a:endParaRPr>
          </a:p>
        </p:txBody>
      </p:sp>
      <p:sp>
        <p:nvSpPr>
          <p:cNvPr id="6" name="Foliennummernplatzhalter 5">
            <a:extLst>
              <a:ext uri="{FF2B5EF4-FFF2-40B4-BE49-F238E27FC236}">
                <a16:creationId xmlns:a16="http://schemas.microsoft.com/office/drawing/2014/main" id="{19F7C07F-8E47-4A07-8A2A-15C928E064CC}"/>
              </a:ext>
            </a:extLst>
          </p:cNvPr>
          <p:cNvSpPr>
            <a:spLocks noGrp="1"/>
          </p:cNvSpPr>
          <p:nvPr>
            <p:ph type="sldNum" sz="quarter" idx="16"/>
          </p:nvPr>
        </p:nvSpPr>
        <p:spPr/>
        <p:txBody>
          <a:bodyPr/>
          <a:lstStyle/>
          <a:p>
            <a:r>
              <a:rPr lang="en-GB" dirty="0"/>
              <a:t>Page </a:t>
            </a:r>
            <a:fld id="{3A8B5DB7-81A8-4ED4-916B-6B23CD603687}" type="slidenum">
              <a:rPr lang="en-GB" smtClean="0"/>
              <a:pPr/>
              <a:t>5</a:t>
            </a:fld>
            <a:endParaRPr lang="en-GB" dirty="0"/>
          </a:p>
        </p:txBody>
      </p:sp>
      <p:pic>
        <p:nvPicPr>
          <p:cNvPr id="1026" name="Picture 2" descr="Product Photo 1">
            <a:extLst>
              <a:ext uri="{FF2B5EF4-FFF2-40B4-BE49-F238E27FC236}">
                <a16:creationId xmlns:a16="http://schemas.microsoft.com/office/drawing/2014/main" id="{159C9AB3-1D7A-43FF-BADA-F32B73B5C6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8241" y="2815038"/>
            <a:ext cx="1621412" cy="1621412"/>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0C3302AB-67C2-4ECB-AD2F-28FCCF51B3F2}"/>
              </a:ext>
            </a:extLst>
          </p:cNvPr>
          <p:cNvSpPr txBox="1"/>
          <p:nvPr/>
        </p:nvSpPr>
        <p:spPr>
          <a:xfrm>
            <a:off x="6706807" y="3085807"/>
            <a:ext cx="1869759" cy="1077218"/>
          </a:xfrm>
          <a:prstGeom prst="rect">
            <a:avLst/>
          </a:prstGeom>
          <a:noFill/>
        </p:spPr>
        <p:txBody>
          <a:bodyPr wrap="square" rtlCol="0">
            <a:spAutoFit/>
          </a:bodyPr>
          <a:lstStyle/>
          <a:p>
            <a:pPr algn="ctr"/>
            <a:r>
              <a:rPr lang="mn-MN" sz="1600" dirty="0">
                <a:latin typeface="Arial" panose="020B0604020202020204" pitchFamily="34" charset="0"/>
                <a:cs typeface="Arial" panose="020B0604020202020204" pitchFamily="34" charset="0"/>
              </a:rPr>
              <a:t>Эрчим хүчний хэмнэлтийг мөнгөжүүлэх </a:t>
            </a:r>
            <a:r>
              <a:rPr lang="de-DE" sz="1600" dirty="0">
                <a:latin typeface="Arial" panose="020B0604020202020204" pitchFamily="34" charset="0"/>
                <a:cs typeface="Arial" panose="020B0604020202020204" pitchFamily="34" charset="0"/>
              </a:rPr>
              <a:t>(MES</a:t>
            </a:r>
            <a:r>
              <a:rPr lang="de-DE" sz="1600" dirty="0"/>
              <a:t>)</a:t>
            </a:r>
          </a:p>
        </p:txBody>
      </p:sp>
      <p:sp>
        <p:nvSpPr>
          <p:cNvPr id="8" name="Textfeld 7">
            <a:extLst>
              <a:ext uri="{FF2B5EF4-FFF2-40B4-BE49-F238E27FC236}">
                <a16:creationId xmlns:a16="http://schemas.microsoft.com/office/drawing/2014/main" id="{43D75786-46BE-460F-94B5-9EA54424F5E3}"/>
              </a:ext>
            </a:extLst>
          </p:cNvPr>
          <p:cNvSpPr txBox="1"/>
          <p:nvPr/>
        </p:nvSpPr>
        <p:spPr>
          <a:xfrm>
            <a:off x="6790285" y="1727097"/>
            <a:ext cx="1559697" cy="584775"/>
          </a:xfrm>
          <a:prstGeom prst="rect">
            <a:avLst/>
          </a:prstGeom>
          <a:noFill/>
        </p:spPr>
        <p:txBody>
          <a:bodyPr wrap="square" rtlCol="0">
            <a:spAutoFit/>
          </a:bodyPr>
          <a:lstStyle/>
          <a:p>
            <a:pPr algn="ctr"/>
            <a:r>
              <a:rPr lang="mn-MN" sz="1600"/>
              <a:t>Эргэн төлөлт </a:t>
            </a:r>
            <a:r>
              <a:rPr lang="de-DE" sz="1600"/>
              <a:t> (OBR)</a:t>
            </a:r>
          </a:p>
        </p:txBody>
      </p:sp>
      <p:sp>
        <p:nvSpPr>
          <p:cNvPr id="11" name="Textfeld 10">
            <a:extLst>
              <a:ext uri="{FF2B5EF4-FFF2-40B4-BE49-F238E27FC236}">
                <a16:creationId xmlns:a16="http://schemas.microsoft.com/office/drawing/2014/main" id="{B5B166B8-E742-455D-B646-8E656CEB4E52}"/>
              </a:ext>
            </a:extLst>
          </p:cNvPr>
          <p:cNvSpPr txBox="1"/>
          <p:nvPr/>
        </p:nvSpPr>
        <p:spPr>
          <a:xfrm>
            <a:off x="353711" y="4075647"/>
            <a:ext cx="2618655" cy="830997"/>
          </a:xfrm>
          <a:prstGeom prst="rect">
            <a:avLst/>
          </a:prstGeom>
          <a:solidFill>
            <a:schemeClr val="accent4">
              <a:lumMod val="60000"/>
              <a:lumOff val="40000"/>
            </a:schemeClr>
          </a:solidFill>
          <a:ln>
            <a:solidFill>
              <a:srgbClr val="0000CC"/>
            </a:solidFill>
          </a:ln>
          <a:effectLst>
            <a:outerShdw blurRad="50800" dist="38100" dir="2700000" algn="tl" rotWithShape="0">
              <a:prstClr val="black">
                <a:alpha val="40000"/>
              </a:prstClr>
            </a:outerShdw>
          </a:effectLst>
        </p:spPr>
        <p:txBody>
          <a:bodyPr wrap="square" rtlCol="0">
            <a:spAutoFit/>
          </a:bodyPr>
          <a:lstStyle/>
          <a:p>
            <a:pPr algn="ctr"/>
            <a:r>
              <a:rPr lang="mn-MN" sz="1600" dirty="0">
                <a:latin typeface="Arial" panose="020B0604020202020204" pitchFamily="34" charset="0"/>
                <a:cs typeface="Arial" panose="020B0604020202020204" pitchFamily="34" charset="0"/>
              </a:rPr>
              <a:t>Үндэсний болон донор байгууллагын санхүүжилт </a:t>
            </a:r>
            <a:endParaRPr lang="de-DE" sz="1600" dirty="0">
              <a:latin typeface="Arial" panose="020B0604020202020204" pitchFamily="34" charset="0"/>
              <a:cs typeface="Arial" panose="020B0604020202020204" pitchFamily="34" charset="0"/>
            </a:endParaRPr>
          </a:p>
        </p:txBody>
      </p:sp>
      <p:sp>
        <p:nvSpPr>
          <p:cNvPr id="9" name="Pfeil: nach unten gekrümmt 8">
            <a:extLst>
              <a:ext uri="{FF2B5EF4-FFF2-40B4-BE49-F238E27FC236}">
                <a16:creationId xmlns:a16="http://schemas.microsoft.com/office/drawing/2014/main" id="{F614D1A3-5F4A-45EB-824E-7A9696BA1925}"/>
              </a:ext>
            </a:extLst>
          </p:cNvPr>
          <p:cNvSpPr/>
          <p:nvPr/>
        </p:nvSpPr>
        <p:spPr>
          <a:xfrm rot="21186543">
            <a:off x="6268365" y="2474455"/>
            <a:ext cx="2677168" cy="741533"/>
          </a:xfrm>
          <a:prstGeom prst="curved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sp>
        <p:nvSpPr>
          <p:cNvPr id="13" name="Pfeil: nach unten gekrümmt 12">
            <a:extLst>
              <a:ext uri="{FF2B5EF4-FFF2-40B4-BE49-F238E27FC236}">
                <a16:creationId xmlns:a16="http://schemas.microsoft.com/office/drawing/2014/main" id="{45C92A1B-3B1F-49A3-B320-DD28438630F4}"/>
              </a:ext>
            </a:extLst>
          </p:cNvPr>
          <p:cNvSpPr/>
          <p:nvPr/>
        </p:nvSpPr>
        <p:spPr>
          <a:xfrm rot="20925785">
            <a:off x="6615088" y="2966027"/>
            <a:ext cx="2153829" cy="523248"/>
          </a:xfrm>
          <a:prstGeom prst="curved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sp>
        <p:nvSpPr>
          <p:cNvPr id="16" name="Textfeld 15">
            <a:extLst>
              <a:ext uri="{FF2B5EF4-FFF2-40B4-BE49-F238E27FC236}">
                <a16:creationId xmlns:a16="http://schemas.microsoft.com/office/drawing/2014/main" id="{23F344BF-0086-4DB5-BC0C-EFEAC9D39919}"/>
              </a:ext>
            </a:extLst>
          </p:cNvPr>
          <p:cNvSpPr txBox="1"/>
          <p:nvPr/>
        </p:nvSpPr>
        <p:spPr>
          <a:xfrm>
            <a:off x="3529841" y="2181842"/>
            <a:ext cx="948140" cy="861774"/>
          </a:xfrm>
          <a:prstGeom prst="rect">
            <a:avLst/>
          </a:prstGeom>
          <a:solidFill>
            <a:schemeClr val="accent2"/>
          </a:solidFill>
          <a:ln>
            <a:solidFill>
              <a:srgbClr val="0000CC"/>
            </a:solidFill>
          </a:ln>
          <a:effectLst>
            <a:outerShdw blurRad="50800" dist="38100" dir="2700000" algn="tl" rotWithShape="0">
              <a:prstClr val="black">
                <a:alpha val="40000"/>
              </a:prstClr>
            </a:outerShdw>
          </a:effectLst>
        </p:spPr>
        <p:txBody>
          <a:bodyPr wrap="square" lIns="121920" tIns="60960" rIns="121920" bIns="60960" rtlCol="0" anchor="t">
            <a:spAutoFit/>
          </a:bodyPr>
          <a:lstStyle/>
          <a:p>
            <a:pPr algn="ctr"/>
            <a:r>
              <a:rPr lang="mn-MN" sz="1600" dirty="0"/>
              <a:t>Тендер</a:t>
            </a:r>
          </a:p>
          <a:p>
            <a:pPr algn="ctr"/>
            <a:endParaRPr lang="mn-MN" sz="1600" dirty="0"/>
          </a:p>
          <a:p>
            <a:pPr algn="ctr"/>
            <a:r>
              <a:rPr lang="de-DE" sz="1600" dirty="0"/>
              <a:t> </a:t>
            </a:r>
            <a:r>
              <a:rPr lang="mn-MN" sz="1600" dirty="0"/>
              <a:t>УБЗАА</a:t>
            </a:r>
            <a:endParaRPr lang="de-DE" sz="1600" dirty="0"/>
          </a:p>
        </p:txBody>
      </p:sp>
      <p:cxnSp>
        <p:nvCxnSpPr>
          <p:cNvPr id="20" name="Gerade Verbindung mit Pfeil 19">
            <a:extLst>
              <a:ext uri="{FF2B5EF4-FFF2-40B4-BE49-F238E27FC236}">
                <a16:creationId xmlns:a16="http://schemas.microsoft.com/office/drawing/2014/main" id="{7FECA0D6-26F5-490D-94CE-F2B4BE385626}"/>
              </a:ext>
            </a:extLst>
          </p:cNvPr>
          <p:cNvCxnSpPr>
            <a:cxnSpLocks/>
            <a:stCxn id="11" idx="3"/>
            <a:endCxn id="16" idx="1"/>
          </p:cNvCxnSpPr>
          <p:nvPr/>
        </p:nvCxnSpPr>
        <p:spPr>
          <a:xfrm flipV="1">
            <a:off x="2972366" y="2612729"/>
            <a:ext cx="557475" cy="18784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19" name="Gruppieren 18">
            <a:extLst>
              <a:ext uri="{FF2B5EF4-FFF2-40B4-BE49-F238E27FC236}">
                <a16:creationId xmlns:a16="http://schemas.microsoft.com/office/drawing/2014/main" id="{2C02F9BF-BC3D-477E-96A4-192DE4DD88A7}"/>
              </a:ext>
            </a:extLst>
          </p:cNvPr>
          <p:cNvGrpSpPr/>
          <p:nvPr/>
        </p:nvGrpSpPr>
        <p:grpSpPr>
          <a:xfrm>
            <a:off x="4863518" y="2552994"/>
            <a:ext cx="2046489" cy="3684292"/>
            <a:chOff x="3647638" y="1914745"/>
            <a:chExt cx="1534867" cy="2763219"/>
          </a:xfrm>
        </p:grpSpPr>
        <p:pic>
          <p:nvPicPr>
            <p:cNvPr id="46" name="Picture 4" descr="Paperscraper Plattenbau Berlin - 2.500 Seiten Notizzettelblock – huehne.shop">
              <a:extLst>
                <a:ext uri="{FF2B5EF4-FFF2-40B4-BE49-F238E27FC236}">
                  <a16:creationId xmlns:a16="http://schemas.microsoft.com/office/drawing/2014/main" id="{73DFA91D-0269-4BD7-A700-7C7FADBEDB0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949784" y="19147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Paperscraper Plattenbau Berlin - 2.500 Seiten Notizzettelblock – huehne.shop">
              <a:extLst>
                <a:ext uri="{FF2B5EF4-FFF2-40B4-BE49-F238E27FC236}">
                  <a16:creationId xmlns:a16="http://schemas.microsoft.com/office/drawing/2014/main" id="{70907A2F-97F4-4306-A1D7-DEFB98AA232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102184" y="20671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Paperscraper Plattenbau Berlin - 2.500 Seiten Notizzettelblock – huehne.shop">
              <a:extLst>
                <a:ext uri="{FF2B5EF4-FFF2-40B4-BE49-F238E27FC236}">
                  <a16:creationId xmlns:a16="http://schemas.microsoft.com/office/drawing/2014/main" id="{716E140A-629E-4C2C-8CF6-42DBD8B251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254584" y="22195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Paperscraper Plattenbau Berlin - 2.500 Seiten Notizzettelblock – huehne.shop">
              <a:extLst>
                <a:ext uri="{FF2B5EF4-FFF2-40B4-BE49-F238E27FC236}">
                  <a16:creationId xmlns:a16="http://schemas.microsoft.com/office/drawing/2014/main" id="{73B6A1A3-3EC3-4948-B87D-6B37F39EBC1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406984" y="23719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descr="Paperscraper Plattenbau Berlin - 2.500 Seiten Notizzettelblock – huehne.shop">
              <a:extLst>
                <a:ext uri="{FF2B5EF4-FFF2-40B4-BE49-F238E27FC236}">
                  <a16:creationId xmlns:a16="http://schemas.microsoft.com/office/drawing/2014/main" id="{02D7AA40-2905-49BB-B2B9-413FB0A4C9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559384" y="25243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descr="Paperscraper Plattenbau Berlin - 2.500 Seiten Notizzettelblock – huehne.shop">
              <a:extLst>
                <a:ext uri="{FF2B5EF4-FFF2-40B4-BE49-F238E27FC236}">
                  <a16:creationId xmlns:a16="http://schemas.microsoft.com/office/drawing/2014/main" id="{E94A08E2-A28C-442D-9D0F-2806CC0EE78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711784" y="26767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Paperscraper Plattenbau Berlin - 2.500 Seiten Notizzettelblock – huehne.shop">
              <a:extLst>
                <a:ext uri="{FF2B5EF4-FFF2-40B4-BE49-F238E27FC236}">
                  <a16:creationId xmlns:a16="http://schemas.microsoft.com/office/drawing/2014/main" id="{79507B6E-E7C3-4496-A678-3C520A1EFA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864184" y="282914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Paperscraper Plattenbau Berlin - 2.500 Seiten Notizzettelblock – huehne.shop">
              <a:extLst>
                <a:ext uri="{FF2B5EF4-FFF2-40B4-BE49-F238E27FC236}">
                  <a16:creationId xmlns:a16="http://schemas.microsoft.com/office/drawing/2014/main" id="{B7CBFCC0-63FE-4966-B93D-BA6734130F8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743048" y="25190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Paperscraper Plattenbau Berlin - 2.500 Seiten Notizzettelblock – huehne.shop">
              <a:extLst>
                <a:ext uri="{FF2B5EF4-FFF2-40B4-BE49-F238E27FC236}">
                  <a16:creationId xmlns:a16="http://schemas.microsoft.com/office/drawing/2014/main" id="{4205377D-E820-4F41-A9F1-F57C76B71F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895448" y="26714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Paperscraper Plattenbau Berlin - 2.500 Seiten Notizzettelblock – huehne.shop">
              <a:extLst>
                <a:ext uri="{FF2B5EF4-FFF2-40B4-BE49-F238E27FC236}">
                  <a16:creationId xmlns:a16="http://schemas.microsoft.com/office/drawing/2014/main" id="{DF0508AD-25A3-41F1-A39E-2F81B680C57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047848" y="28238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Paperscraper Plattenbau Berlin - 2.500 Seiten Notizzettelblock – huehne.shop">
              <a:extLst>
                <a:ext uri="{FF2B5EF4-FFF2-40B4-BE49-F238E27FC236}">
                  <a16:creationId xmlns:a16="http://schemas.microsoft.com/office/drawing/2014/main" id="{DE12751E-4B90-4AA4-AE76-0072840043B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200248" y="29762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descr="Paperscraper Plattenbau Berlin - 2.500 Seiten Notizzettelblock – huehne.shop">
              <a:extLst>
                <a:ext uri="{FF2B5EF4-FFF2-40B4-BE49-F238E27FC236}">
                  <a16:creationId xmlns:a16="http://schemas.microsoft.com/office/drawing/2014/main" id="{64E1F899-1781-4239-9588-875EEB59E75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352648" y="31286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descr="Paperscraper Plattenbau Berlin - 2.500 Seiten Notizzettelblock – huehne.shop">
              <a:extLst>
                <a:ext uri="{FF2B5EF4-FFF2-40B4-BE49-F238E27FC236}">
                  <a16:creationId xmlns:a16="http://schemas.microsoft.com/office/drawing/2014/main" id="{030AE21C-5523-4452-847D-7C5D5855587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505048" y="32810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Paperscraper Plattenbau Berlin - 2.500 Seiten Notizzettelblock – huehne.shop">
              <a:extLst>
                <a:ext uri="{FF2B5EF4-FFF2-40B4-BE49-F238E27FC236}">
                  <a16:creationId xmlns:a16="http://schemas.microsoft.com/office/drawing/2014/main" id="{CD6DC862-BC8E-489D-BF62-5C18BF2AE7D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657448" y="343344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Paperscraper Plattenbau Berlin - 2.500 Seiten Notizzettelblock – huehne.shop">
              <a:extLst>
                <a:ext uri="{FF2B5EF4-FFF2-40B4-BE49-F238E27FC236}">
                  <a16:creationId xmlns:a16="http://schemas.microsoft.com/office/drawing/2014/main" id="{25EE54C4-DE77-4390-9977-646664F64C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647638" y="308358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Paperscraper Plattenbau Berlin - 2.500 Seiten Notizzettelblock – huehne.shop">
              <a:extLst>
                <a:ext uri="{FF2B5EF4-FFF2-40B4-BE49-F238E27FC236}">
                  <a16:creationId xmlns:a16="http://schemas.microsoft.com/office/drawing/2014/main" id="{9B9DE2B3-80E8-477D-B5A3-299FBA579DC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800038" y="3235986"/>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Paperscraper Plattenbau Berlin - 2.500 Seiten Notizzettelblock – huehne.shop">
              <a:extLst>
                <a:ext uri="{FF2B5EF4-FFF2-40B4-BE49-F238E27FC236}">
                  <a16:creationId xmlns:a16="http://schemas.microsoft.com/office/drawing/2014/main" id="{4B1BC2B5-A1D2-4C17-B17B-684EAC218A9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3952438" y="3413420"/>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Paperscraper Plattenbau Berlin - 2.500 Seiten Notizzettelblock – huehne.shop">
              <a:extLst>
                <a:ext uri="{FF2B5EF4-FFF2-40B4-BE49-F238E27FC236}">
                  <a16:creationId xmlns:a16="http://schemas.microsoft.com/office/drawing/2014/main" id="{E0E1C077-9B42-4875-85FC-E8A56D2F10E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104838" y="3565820"/>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Paperscraper Plattenbau Berlin - 2.500 Seiten Notizzettelblock – huehne.shop">
              <a:extLst>
                <a:ext uri="{FF2B5EF4-FFF2-40B4-BE49-F238E27FC236}">
                  <a16:creationId xmlns:a16="http://schemas.microsoft.com/office/drawing/2014/main" id="{06C098F7-C529-4716-A36B-BB9B1AFD66F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257238" y="3718220"/>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Paperscraper Plattenbau Berlin - 2.500 Seiten Notizzettelblock – huehne.shop">
              <a:extLst>
                <a:ext uri="{FF2B5EF4-FFF2-40B4-BE49-F238E27FC236}">
                  <a16:creationId xmlns:a16="http://schemas.microsoft.com/office/drawing/2014/main" id="{F6ABCB10-9B06-4D6C-B2FA-618F1D38A57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409638" y="3870620"/>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Paperscraper Plattenbau Berlin - 2.500 Seiten Notizzettelblock – huehne.shop">
              <a:extLst>
                <a:ext uri="{FF2B5EF4-FFF2-40B4-BE49-F238E27FC236}">
                  <a16:creationId xmlns:a16="http://schemas.microsoft.com/office/drawing/2014/main" id="{32EB547C-272B-4093-8EE0-A8B49935825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4562038" y="4023020"/>
              <a:ext cx="318321" cy="65494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7" name="Gerade Verbindung mit Pfeil 66">
            <a:extLst>
              <a:ext uri="{FF2B5EF4-FFF2-40B4-BE49-F238E27FC236}">
                <a16:creationId xmlns:a16="http://schemas.microsoft.com/office/drawing/2014/main" id="{3D27AD66-E5E7-416B-8BD3-F621DF50E7DB}"/>
              </a:ext>
            </a:extLst>
          </p:cNvPr>
          <p:cNvCxnSpPr>
            <a:cxnSpLocks/>
          </p:cNvCxnSpPr>
          <p:nvPr/>
        </p:nvCxnSpPr>
        <p:spPr>
          <a:xfrm>
            <a:off x="4474517" y="2622780"/>
            <a:ext cx="730937" cy="6451"/>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22" name="Gruppieren 21">
            <a:extLst>
              <a:ext uri="{FF2B5EF4-FFF2-40B4-BE49-F238E27FC236}">
                <a16:creationId xmlns:a16="http://schemas.microsoft.com/office/drawing/2014/main" id="{EF2786E6-4FA9-4F8B-B1A9-EBFC4C2411A8}"/>
              </a:ext>
            </a:extLst>
          </p:cNvPr>
          <p:cNvGrpSpPr/>
          <p:nvPr/>
        </p:nvGrpSpPr>
        <p:grpSpPr>
          <a:xfrm>
            <a:off x="9994592" y="2866918"/>
            <a:ext cx="2157624" cy="2337868"/>
            <a:chOff x="7798925" y="2292291"/>
            <a:chExt cx="1618218" cy="1753401"/>
          </a:xfrm>
        </p:grpSpPr>
        <p:pic>
          <p:nvPicPr>
            <p:cNvPr id="85" name="Picture 4" descr="Paperscraper Plattenbau Berlin - 2.500 Seiten Notizzettelblock – huehne.shop">
              <a:extLst>
                <a:ext uri="{FF2B5EF4-FFF2-40B4-BE49-F238E27FC236}">
                  <a16:creationId xmlns:a16="http://schemas.microsoft.com/office/drawing/2014/main" id="{C8CDDE8A-32E5-4BFB-9120-5022F59EFA5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184422" y="2292291"/>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descr="Paperscraper Plattenbau Berlin - 2.500 Seiten Notizzettelblock – huehne.shop">
              <a:extLst>
                <a:ext uri="{FF2B5EF4-FFF2-40B4-BE49-F238E27FC236}">
                  <a16:creationId xmlns:a16="http://schemas.microsoft.com/office/drawing/2014/main" id="{72A5ECFE-B01F-4936-A8A1-E0E1FA03BBA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336822" y="2444691"/>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Paperscraper Plattenbau Berlin - 2.500 Seiten Notizzettelblock – huehne.shop">
              <a:extLst>
                <a:ext uri="{FF2B5EF4-FFF2-40B4-BE49-F238E27FC236}">
                  <a16:creationId xmlns:a16="http://schemas.microsoft.com/office/drawing/2014/main" id="{221EC9A0-B53E-4A7E-A544-A4A03BBBA4B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489222" y="262212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Paperscraper Plattenbau Berlin - 2.500 Seiten Notizzettelblock – huehne.shop">
              <a:extLst>
                <a:ext uri="{FF2B5EF4-FFF2-40B4-BE49-F238E27FC236}">
                  <a16:creationId xmlns:a16="http://schemas.microsoft.com/office/drawing/2014/main" id="{78ADE01E-DBE1-4C8E-BEEF-30C16A4D87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641622" y="277452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 descr="Paperscraper Plattenbau Berlin - 2.500 Seiten Notizzettelblock – huehne.shop">
              <a:extLst>
                <a:ext uri="{FF2B5EF4-FFF2-40B4-BE49-F238E27FC236}">
                  <a16:creationId xmlns:a16="http://schemas.microsoft.com/office/drawing/2014/main" id="{606FF131-4ACC-4510-8116-806FDBADDE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794022" y="292692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descr="Paperscraper Plattenbau Berlin - 2.500 Seiten Notizzettelblock – huehne.shop">
              <a:extLst>
                <a:ext uri="{FF2B5EF4-FFF2-40B4-BE49-F238E27FC236}">
                  <a16:creationId xmlns:a16="http://schemas.microsoft.com/office/drawing/2014/main" id="{38703133-F010-4ED0-B8C9-0EEB68C76D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946422" y="307932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Paperscraper Plattenbau Berlin - 2.500 Seiten Notizzettelblock – huehne.shop">
              <a:extLst>
                <a:ext uri="{FF2B5EF4-FFF2-40B4-BE49-F238E27FC236}">
                  <a16:creationId xmlns:a16="http://schemas.microsoft.com/office/drawing/2014/main" id="{52E1B262-FE6C-4302-9746-C8E3C2131C8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9098822" y="3231725"/>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Paperscraper Plattenbau Berlin - 2.500 Seiten Notizzettelblock – huehne.shop">
              <a:extLst>
                <a:ext uri="{FF2B5EF4-FFF2-40B4-BE49-F238E27FC236}">
                  <a16:creationId xmlns:a16="http://schemas.microsoft.com/office/drawing/2014/main" id="{DF35833F-EC5F-45D0-8709-3C9B353C761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7798925" y="2451314"/>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Paperscraper Plattenbau Berlin - 2.500 Seiten Notizzettelblock – huehne.shop">
              <a:extLst>
                <a:ext uri="{FF2B5EF4-FFF2-40B4-BE49-F238E27FC236}">
                  <a16:creationId xmlns:a16="http://schemas.microsoft.com/office/drawing/2014/main" id="{AD7D5C36-8B1E-4AED-9D5C-8126995E26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7951325" y="2603714"/>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Paperscraper Plattenbau Berlin - 2.500 Seiten Notizzettelblock – huehne.shop">
              <a:extLst>
                <a:ext uri="{FF2B5EF4-FFF2-40B4-BE49-F238E27FC236}">
                  <a16:creationId xmlns:a16="http://schemas.microsoft.com/office/drawing/2014/main" id="{705C197E-352A-4AD0-AA44-24852A469CB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103725" y="2781148"/>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descr="Paperscraper Plattenbau Berlin - 2.500 Seiten Notizzettelblock – huehne.shop">
              <a:extLst>
                <a:ext uri="{FF2B5EF4-FFF2-40B4-BE49-F238E27FC236}">
                  <a16:creationId xmlns:a16="http://schemas.microsoft.com/office/drawing/2014/main" id="{1432DE0E-4DFB-479F-A77E-569559CB624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256125" y="2933548"/>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Paperscraper Plattenbau Berlin - 2.500 Seiten Notizzettelblock – huehne.shop">
              <a:extLst>
                <a:ext uri="{FF2B5EF4-FFF2-40B4-BE49-F238E27FC236}">
                  <a16:creationId xmlns:a16="http://schemas.microsoft.com/office/drawing/2014/main" id="{B1A8ED72-5919-4444-84D0-E298665CEC5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408525" y="3085948"/>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Paperscraper Plattenbau Berlin - 2.500 Seiten Notizzettelblock – huehne.shop">
              <a:extLst>
                <a:ext uri="{FF2B5EF4-FFF2-40B4-BE49-F238E27FC236}">
                  <a16:creationId xmlns:a16="http://schemas.microsoft.com/office/drawing/2014/main" id="{3A2C2CFF-191D-46E9-A6E1-22C658A5270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560925" y="3238348"/>
              <a:ext cx="318321" cy="654944"/>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4" descr="Paperscraper Plattenbau Berlin - 2.500 Seiten Notizzettelblock – huehne.shop">
              <a:extLst>
                <a:ext uri="{FF2B5EF4-FFF2-40B4-BE49-F238E27FC236}">
                  <a16:creationId xmlns:a16="http://schemas.microsoft.com/office/drawing/2014/main" id="{8C74C5C3-9810-4755-8DE6-8C4513BB496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521" t="9079" r="17453" b="5653"/>
            <a:stretch/>
          </p:blipFill>
          <p:spPr bwMode="auto">
            <a:xfrm>
              <a:off x="8713325" y="3390748"/>
              <a:ext cx="318321" cy="654944"/>
            </a:xfrm>
            <a:prstGeom prst="rect">
              <a:avLst/>
            </a:prstGeom>
            <a:noFill/>
            <a:extLst>
              <a:ext uri="{909E8E84-426E-40DD-AFC4-6F175D3DCCD1}">
                <a14:hiddenFill xmlns:a14="http://schemas.microsoft.com/office/drawing/2010/main">
                  <a:solidFill>
                    <a:srgbClr val="FFFFFF"/>
                  </a:solidFill>
                </a14:hiddenFill>
              </a:ext>
            </a:extLst>
          </p:spPr>
        </p:pic>
      </p:grpSp>
      <p:sp>
        <p:nvSpPr>
          <p:cNvPr id="77" name="Textfeld 76">
            <a:extLst>
              <a:ext uri="{FF2B5EF4-FFF2-40B4-BE49-F238E27FC236}">
                <a16:creationId xmlns:a16="http://schemas.microsoft.com/office/drawing/2014/main" id="{855E0B46-328E-4E12-BD29-DA562B77D75E}"/>
              </a:ext>
            </a:extLst>
          </p:cNvPr>
          <p:cNvSpPr txBox="1"/>
          <p:nvPr/>
        </p:nvSpPr>
        <p:spPr>
          <a:xfrm>
            <a:off x="4499106" y="1876866"/>
            <a:ext cx="2068183" cy="584775"/>
          </a:xfrm>
          <a:prstGeom prst="rect">
            <a:avLst/>
          </a:prstGeom>
          <a:noFill/>
        </p:spPr>
        <p:txBody>
          <a:bodyPr wrap="square" rtlCol="0">
            <a:spAutoFit/>
          </a:bodyPr>
          <a:lstStyle/>
          <a:p>
            <a:pPr algn="ctr"/>
            <a:r>
              <a:rPr lang="mn-MN" sz="1600" dirty="0"/>
              <a:t>Дулаан-техникийн шинэчлэл</a:t>
            </a:r>
            <a:r>
              <a:rPr lang="de-DE" sz="1600" dirty="0"/>
              <a:t>(TTR)</a:t>
            </a:r>
          </a:p>
        </p:txBody>
      </p:sp>
      <p:sp>
        <p:nvSpPr>
          <p:cNvPr id="78" name="Pfeil: nach unten gekrümmt 77">
            <a:extLst>
              <a:ext uri="{FF2B5EF4-FFF2-40B4-BE49-F238E27FC236}">
                <a16:creationId xmlns:a16="http://schemas.microsoft.com/office/drawing/2014/main" id="{2E09D62C-FB92-4983-9191-BF38BE731C84}"/>
              </a:ext>
            </a:extLst>
          </p:cNvPr>
          <p:cNvSpPr/>
          <p:nvPr/>
        </p:nvSpPr>
        <p:spPr>
          <a:xfrm>
            <a:off x="9260738" y="2585282"/>
            <a:ext cx="1604151" cy="720724"/>
          </a:xfrm>
          <a:prstGeom prst="curved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sp>
        <p:nvSpPr>
          <p:cNvPr id="79" name="Pfeil: nach unten gekrümmt 78">
            <a:extLst>
              <a:ext uri="{FF2B5EF4-FFF2-40B4-BE49-F238E27FC236}">
                <a16:creationId xmlns:a16="http://schemas.microsoft.com/office/drawing/2014/main" id="{9527B51B-257F-4331-8192-AC723DE8E91C}"/>
              </a:ext>
            </a:extLst>
          </p:cNvPr>
          <p:cNvSpPr/>
          <p:nvPr/>
        </p:nvSpPr>
        <p:spPr>
          <a:xfrm rot="11022569">
            <a:off x="9021445" y="4131983"/>
            <a:ext cx="1785287" cy="497191"/>
          </a:xfrm>
          <a:prstGeom prst="curvedDown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sp>
        <p:nvSpPr>
          <p:cNvPr id="80" name="Pfeil: nach unten gekrümmt 79">
            <a:extLst>
              <a:ext uri="{FF2B5EF4-FFF2-40B4-BE49-F238E27FC236}">
                <a16:creationId xmlns:a16="http://schemas.microsoft.com/office/drawing/2014/main" id="{93728AB0-1E5B-474E-9069-C746AD5945ED}"/>
              </a:ext>
            </a:extLst>
          </p:cNvPr>
          <p:cNvSpPr/>
          <p:nvPr/>
        </p:nvSpPr>
        <p:spPr>
          <a:xfrm rot="11238413">
            <a:off x="8863357" y="4462100"/>
            <a:ext cx="2225313" cy="751109"/>
          </a:xfrm>
          <a:prstGeom prst="curved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sp>
        <p:nvSpPr>
          <p:cNvPr id="81" name="Textfeld 80">
            <a:extLst>
              <a:ext uri="{FF2B5EF4-FFF2-40B4-BE49-F238E27FC236}">
                <a16:creationId xmlns:a16="http://schemas.microsoft.com/office/drawing/2014/main" id="{4D2F5DD8-6648-423B-819A-C770152C85BB}"/>
              </a:ext>
            </a:extLst>
          </p:cNvPr>
          <p:cNvSpPr txBox="1"/>
          <p:nvPr/>
        </p:nvSpPr>
        <p:spPr>
          <a:xfrm>
            <a:off x="9340883" y="4231987"/>
            <a:ext cx="1238027" cy="338554"/>
          </a:xfrm>
          <a:prstGeom prst="rect">
            <a:avLst/>
          </a:prstGeom>
          <a:noFill/>
        </p:spPr>
        <p:txBody>
          <a:bodyPr wrap="square" rtlCol="0">
            <a:spAutoFit/>
          </a:bodyPr>
          <a:lstStyle/>
          <a:p>
            <a:pPr algn="ctr"/>
            <a:r>
              <a:rPr lang="de-DE" sz="1600"/>
              <a:t>(OBR)</a:t>
            </a:r>
          </a:p>
        </p:txBody>
      </p:sp>
      <p:sp>
        <p:nvSpPr>
          <p:cNvPr id="82" name="Textfeld 81">
            <a:extLst>
              <a:ext uri="{FF2B5EF4-FFF2-40B4-BE49-F238E27FC236}">
                <a16:creationId xmlns:a16="http://schemas.microsoft.com/office/drawing/2014/main" id="{B9CA9EA0-1933-4BD5-ABC2-8BB61C3DE14D}"/>
              </a:ext>
            </a:extLst>
          </p:cNvPr>
          <p:cNvSpPr txBox="1"/>
          <p:nvPr/>
        </p:nvSpPr>
        <p:spPr>
          <a:xfrm>
            <a:off x="9600328" y="4776800"/>
            <a:ext cx="1238027" cy="338554"/>
          </a:xfrm>
          <a:prstGeom prst="rect">
            <a:avLst/>
          </a:prstGeom>
          <a:noFill/>
        </p:spPr>
        <p:txBody>
          <a:bodyPr wrap="square" rtlCol="0">
            <a:spAutoFit/>
          </a:bodyPr>
          <a:lstStyle/>
          <a:p>
            <a:pPr algn="ctr"/>
            <a:r>
              <a:rPr lang="de-DE" sz="1600"/>
              <a:t>(MES)</a:t>
            </a:r>
          </a:p>
        </p:txBody>
      </p:sp>
      <p:sp>
        <p:nvSpPr>
          <p:cNvPr id="83" name="Textfeld 82">
            <a:extLst>
              <a:ext uri="{FF2B5EF4-FFF2-40B4-BE49-F238E27FC236}">
                <a16:creationId xmlns:a16="http://schemas.microsoft.com/office/drawing/2014/main" id="{11F233F9-4FF8-46CF-A7B0-E40AF3F75AC3}"/>
              </a:ext>
            </a:extLst>
          </p:cNvPr>
          <p:cNvSpPr txBox="1"/>
          <p:nvPr/>
        </p:nvSpPr>
        <p:spPr>
          <a:xfrm>
            <a:off x="8450172" y="3512649"/>
            <a:ext cx="1238027" cy="830997"/>
          </a:xfrm>
          <a:prstGeom prst="rect">
            <a:avLst/>
          </a:prstGeom>
          <a:noFill/>
        </p:spPr>
        <p:txBody>
          <a:bodyPr wrap="square" rtlCol="0">
            <a:spAutoFit/>
          </a:bodyPr>
          <a:lstStyle/>
          <a:p>
            <a:pPr algn="ctr"/>
            <a:r>
              <a:rPr lang="mn-MN" sz="1600" err="1"/>
              <a:t>БЭХХ</a:t>
            </a:r>
            <a:r>
              <a:rPr lang="mn-MN" sz="1600"/>
              <a:t>-ийн дэмжих данс </a:t>
            </a:r>
            <a:r>
              <a:rPr lang="en-US" sz="1600" dirty="0"/>
              <a:t>(</a:t>
            </a:r>
            <a:r>
              <a:rPr lang="de-DE" sz="1600"/>
              <a:t>BEEF)</a:t>
            </a:r>
          </a:p>
        </p:txBody>
      </p:sp>
      <p:sp>
        <p:nvSpPr>
          <p:cNvPr id="84" name="Textfeld 83">
            <a:extLst>
              <a:ext uri="{FF2B5EF4-FFF2-40B4-BE49-F238E27FC236}">
                <a16:creationId xmlns:a16="http://schemas.microsoft.com/office/drawing/2014/main" id="{BF90BAAA-F23E-4DE8-94EF-DA49A8D386A6}"/>
              </a:ext>
            </a:extLst>
          </p:cNvPr>
          <p:cNvSpPr txBox="1"/>
          <p:nvPr/>
        </p:nvSpPr>
        <p:spPr>
          <a:xfrm>
            <a:off x="9476767" y="2104178"/>
            <a:ext cx="1238027" cy="338554"/>
          </a:xfrm>
          <a:prstGeom prst="rect">
            <a:avLst/>
          </a:prstGeom>
          <a:noFill/>
        </p:spPr>
        <p:txBody>
          <a:bodyPr wrap="square" rtlCol="0">
            <a:spAutoFit/>
          </a:bodyPr>
          <a:lstStyle/>
          <a:p>
            <a:pPr algn="ctr"/>
            <a:r>
              <a:rPr lang="de-DE" sz="1600"/>
              <a:t>(TTR)</a:t>
            </a:r>
          </a:p>
        </p:txBody>
      </p:sp>
      <p:sp>
        <p:nvSpPr>
          <p:cNvPr id="96" name="Pfeil: nach unten gekrümmt 95">
            <a:extLst>
              <a:ext uri="{FF2B5EF4-FFF2-40B4-BE49-F238E27FC236}">
                <a16:creationId xmlns:a16="http://schemas.microsoft.com/office/drawing/2014/main" id="{E5E56FF2-765B-4328-A19F-65D9AE3CFB82}"/>
              </a:ext>
            </a:extLst>
          </p:cNvPr>
          <p:cNvSpPr/>
          <p:nvPr/>
        </p:nvSpPr>
        <p:spPr>
          <a:xfrm>
            <a:off x="9260738" y="2430117"/>
            <a:ext cx="1855025" cy="720724"/>
          </a:xfrm>
          <a:prstGeom prst="curved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err="1">
              <a:solidFill>
                <a:schemeClr val="tx1"/>
              </a:solidFill>
            </a:endParaRPr>
          </a:p>
        </p:txBody>
      </p:sp>
      <p:grpSp>
        <p:nvGrpSpPr>
          <p:cNvPr id="17" name="Gruppieren 16">
            <a:extLst>
              <a:ext uri="{FF2B5EF4-FFF2-40B4-BE49-F238E27FC236}">
                <a16:creationId xmlns:a16="http://schemas.microsoft.com/office/drawing/2014/main" id="{8FCF5999-7628-43DF-9F3A-C9E6C68801ED}"/>
              </a:ext>
            </a:extLst>
          </p:cNvPr>
          <p:cNvGrpSpPr/>
          <p:nvPr/>
        </p:nvGrpSpPr>
        <p:grpSpPr>
          <a:xfrm>
            <a:off x="8630371" y="951635"/>
            <a:ext cx="2139886" cy="1946248"/>
            <a:chOff x="6902242" y="818042"/>
            <a:chExt cx="1354980" cy="1459686"/>
          </a:xfrm>
        </p:grpSpPr>
        <p:sp>
          <p:nvSpPr>
            <p:cNvPr id="97" name="Textfeld 96">
              <a:extLst>
                <a:ext uri="{FF2B5EF4-FFF2-40B4-BE49-F238E27FC236}">
                  <a16:creationId xmlns:a16="http://schemas.microsoft.com/office/drawing/2014/main" id="{753F4CE5-4991-4DD9-8772-7E88CFAF13AC}"/>
                </a:ext>
              </a:extLst>
            </p:cNvPr>
            <p:cNvSpPr txBox="1"/>
            <p:nvPr/>
          </p:nvSpPr>
          <p:spPr>
            <a:xfrm>
              <a:off x="7203812" y="818042"/>
              <a:ext cx="1053410" cy="807914"/>
            </a:xfrm>
            <a:prstGeom prst="rect">
              <a:avLst/>
            </a:prstGeom>
            <a:solidFill>
              <a:schemeClr val="accent3">
                <a:lumMod val="60000"/>
                <a:lumOff val="40000"/>
              </a:schemeClr>
            </a:solidFill>
            <a:ln>
              <a:solidFill>
                <a:srgbClr val="0000CC"/>
              </a:solidFill>
            </a:ln>
            <a:effectLst>
              <a:outerShdw blurRad="50800" dist="38100" dir="2700000" algn="tl" rotWithShape="0">
                <a:prstClr val="black">
                  <a:alpha val="40000"/>
                </a:prstClr>
              </a:outerShdw>
            </a:effectLst>
          </p:spPr>
          <p:txBody>
            <a:bodyPr wrap="square" rtlCol="0">
              <a:spAutoFit/>
            </a:bodyPr>
            <a:lstStyle>
              <a:defPPr>
                <a:defRPr lang="de-DE"/>
              </a:defPPr>
              <a:lvl1pPr algn="ctr">
                <a:defRPr sz="1200"/>
              </a:lvl1pPr>
            </a:lstStyle>
            <a:p>
              <a:r>
                <a:rPr lang="mn-MN" sz="1600" dirty="0">
                  <a:latin typeface="Arial" panose="020B0604020202020204" pitchFamily="34" charset="0"/>
                  <a:cs typeface="Arial" panose="020B0604020202020204" pitchFamily="34" charset="0"/>
                </a:rPr>
                <a:t>Донор байгууллагын нэмэлт санхүүжилт </a:t>
              </a:r>
              <a:endParaRPr lang="de-DE" sz="1600" dirty="0">
                <a:latin typeface="Arial" panose="020B0604020202020204" pitchFamily="34" charset="0"/>
                <a:cs typeface="Arial" panose="020B0604020202020204" pitchFamily="34" charset="0"/>
              </a:endParaRPr>
            </a:p>
          </p:txBody>
        </p:sp>
        <p:sp>
          <p:nvSpPr>
            <p:cNvPr id="98" name="Pfeil: nach unten 97">
              <a:extLst>
                <a:ext uri="{FF2B5EF4-FFF2-40B4-BE49-F238E27FC236}">
                  <a16:creationId xmlns:a16="http://schemas.microsoft.com/office/drawing/2014/main" id="{B3003163-5A24-404D-8B9C-3B6B029CD1A3}"/>
                </a:ext>
              </a:extLst>
            </p:cNvPr>
            <p:cNvSpPr/>
            <p:nvPr/>
          </p:nvSpPr>
          <p:spPr>
            <a:xfrm rot="815356">
              <a:off x="6902242" y="943724"/>
              <a:ext cx="79376" cy="1334004"/>
            </a:xfrm>
            <a:prstGeom prst="downArrow">
              <a:avLst/>
            </a:prstGeom>
            <a:ln w="19050">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2400" err="1"/>
            </a:p>
          </p:txBody>
        </p:sp>
      </p:grpSp>
      <p:sp>
        <p:nvSpPr>
          <p:cNvPr id="2" name="Textfeld 1">
            <a:extLst>
              <a:ext uri="{FF2B5EF4-FFF2-40B4-BE49-F238E27FC236}">
                <a16:creationId xmlns:a16="http://schemas.microsoft.com/office/drawing/2014/main" id="{BB9CAA98-AA61-4A81-EF91-F143E9C7D7F4}"/>
              </a:ext>
            </a:extLst>
          </p:cNvPr>
          <p:cNvSpPr txBox="1"/>
          <p:nvPr/>
        </p:nvSpPr>
        <p:spPr>
          <a:xfrm>
            <a:off x="7136683" y="5057764"/>
            <a:ext cx="2163768" cy="615553"/>
          </a:xfrm>
          <a:prstGeom prst="rect">
            <a:avLst/>
          </a:prstGeom>
          <a:noFill/>
        </p:spPr>
        <p:txBody>
          <a:bodyPr wrap="square" lIns="121920" tIns="60960" rIns="121920" bIns="60960" rtlCol="0" anchor="t">
            <a:spAutoFit/>
          </a:bodyPr>
          <a:lstStyle/>
          <a:p>
            <a:pPr algn="ctr"/>
            <a:r>
              <a:rPr lang="de-DE" sz="1600" dirty="0">
                <a:latin typeface="Arial" panose="020B0604020202020204" pitchFamily="34" charset="0"/>
                <a:cs typeface="Arial" panose="020B0604020202020204" pitchFamily="34" charset="0"/>
              </a:rPr>
              <a:t>BEEF Manager:</a:t>
            </a:r>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УБЗАА</a:t>
            </a:r>
            <a:endParaRPr lang="de-DE" sz="1600" b="1" dirty="0">
              <a:solidFill>
                <a:srgbClr val="C00000"/>
              </a:solidFill>
              <a:latin typeface="Arial" panose="020B0604020202020204" pitchFamily="34" charset="0"/>
              <a:cs typeface="Arial" panose="020B0604020202020204" pitchFamily="34" charset="0"/>
            </a:endParaRPr>
          </a:p>
        </p:txBody>
      </p:sp>
      <p:sp>
        <p:nvSpPr>
          <p:cNvPr id="92" name="Textfeld 91">
            <a:extLst>
              <a:ext uri="{FF2B5EF4-FFF2-40B4-BE49-F238E27FC236}">
                <a16:creationId xmlns:a16="http://schemas.microsoft.com/office/drawing/2014/main" id="{14A40CE1-BFBB-4377-9FF3-0C60297FC971}"/>
              </a:ext>
            </a:extLst>
          </p:cNvPr>
          <p:cNvSpPr txBox="1"/>
          <p:nvPr/>
        </p:nvSpPr>
        <p:spPr>
          <a:xfrm>
            <a:off x="9681242" y="2567970"/>
            <a:ext cx="948140" cy="328231"/>
          </a:xfrm>
          <a:prstGeom prst="rect">
            <a:avLst/>
          </a:prstGeom>
          <a:solidFill>
            <a:schemeClr val="accent2"/>
          </a:solidFill>
          <a:ln>
            <a:solidFill>
              <a:srgbClr val="0000CC"/>
            </a:solidFill>
          </a:ln>
          <a:effectLst>
            <a:outerShdw blurRad="50800" dist="38100" dir="2700000" algn="tl" rotWithShape="0">
              <a:prstClr val="black">
                <a:alpha val="40000"/>
              </a:prstClr>
            </a:outerShdw>
          </a:effectLst>
        </p:spPr>
        <p:txBody>
          <a:bodyPr wrap="square" lIns="121920" tIns="60960" rIns="121920" bIns="60960" rtlCol="0" anchor="t">
            <a:spAutoFit/>
          </a:bodyPr>
          <a:lstStyle/>
          <a:p>
            <a:pPr algn="ctr"/>
            <a:r>
              <a:rPr lang="mn-MN" sz="1333" dirty="0" err="1">
                <a:latin typeface="Arial" panose="020B0604020202020204" pitchFamily="34" charset="0"/>
                <a:cs typeface="Arial" panose="020B0604020202020204" pitchFamily="34" charset="0"/>
              </a:rPr>
              <a:t>Тендэр</a:t>
            </a:r>
            <a:r>
              <a:rPr lang="mn-MN" sz="1333" dirty="0"/>
              <a:t> </a:t>
            </a:r>
            <a:endParaRPr lang="de-DE" sz="1333" dirty="0"/>
          </a:p>
        </p:txBody>
      </p:sp>
      <p:sp>
        <p:nvSpPr>
          <p:cNvPr id="10" name="Rectangle 12">
            <a:extLst>
              <a:ext uri="{FF2B5EF4-FFF2-40B4-BE49-F238E27FC236}">
                <a16:creationId xmlns:a16="http://schemas.microsoft.com/office/drawing/2014/main" id="{A5582D94-C2CF-655E-B7DA-A33CC0C68FA8}"/>
              </a:ext>
            </a:extLst>
          </p:cNvPr>
          <p:cNvSpPr/>
          <p:nvPr/>
        </p:nvSpPr>
        <p:spPr>
          <a:xfrm>
            <a:off x="-3908" y="1096318"/>
            <a:ext cx="8272743" cy="636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Calibri" panose="020F0502020204030204"/>
            </a:endParaRPr>
          </a:p>
        </p:txBody>
      </p:sp>
      <p:grpSp>
        <p:nvGrpSpPr>
          <p:cNvPr id="68" name="Group 11">
            <a:extLst>
              <a:ext uri="{FF2B5EF4-FFF2-40B4-BE49-F238E27FC236}">
                <a16:creationId xmlns:a16="http://schemas.microsoft.com/office/drawing/2014/main" id="{6723BF87-D45C-4B10-A936-F658EB6E4799}"/>
              </a:ext>
            </a:extLst>
          </p:cNvPr>
          <p:cNvGrpSpPr/>
          <p:nvPr/>
        </p:nvGrpSpPr>
        <p:grpSpPr>
          <a:xfrm>
            <a:off x="405082" y="1445149"/>
            <a:ext cx="3121189" cy="2471028"/>
            <a:chOff x="303811" y="1083861"/>
            <a:chExt cx="2340892" cy="1853271"/>
          </a:xfrm>
        </p:grpSpPr>
        <p:sp>
          <p:nvSpPr>
            <p:cNvPr id="69" name="Textfeld 68">
              <a:extLst>
                <a:ext uri="{FF2B5EF4-FFF2-40B4-BE49-F238E27FC236}">
                  <a16:creationId xmlns:a16="http://schemas.microsoft.com/office/drawing/2014/main" id="{D54E8AD3-A36D-4A29-91FB-24201B43D334}"/>
                </a:ext>
              </a:extLst>
            </p:cNvPr>
            <p:cNvSpPr txBox="1"/>
            <p:nvPr/>
          </p:nvSpPr>
          <p:spPr>
            <a:xfrm>
              <a:off x="303811" y="1083861"/>
              <a:ext cx="1886417" cy="623248"/>
            </a:xfrm>
            <a:prstGeom prst="rect">
              <a:avLst/>
            </a:prstGeom>
            <a:solidFill>
              <a:schemeClr val="accent3">
                <a:lumMod val="60000"/>
                <a:lumOff val="40000"/>
              </a:schemeClr>
            </a:solidFill>
            <a:ln>
              <a:solidFill>
                <a:srgbClr val="0000CC"/>
              </a:solidFill>
            </a:ln>
            <a:effectLst>
              <a:outerShdw blurRad="50800" dist="38100" dir="2700000" algn="tl" rotWithShape="0">
                <a:prstClr val="black">
                  <a:alpha val="40000"/>
                </a:prstClr>
              </a:outerShdw>
            </a:effectLst>
          </p:spPr>
          <p:txBody>
            <a:bodyPr wrap="square" rtlCol="0">
              <a:spAutoFit/>
            </a:bodyPr>
            <a:lstStyle/>
            <a:p>
              <a:pPr algn="ctr"/>
              <a:r>
                <a:rPr lang="de-DE" sz="1600" dirty="0">
                  <a:latin typeface="Arial" panose="020B0604020202020204" pitchFamily="34" charset="0"/>
                  <a:cs typeface="Arial" panose="020B0604020202020204" pitchFamily="34" charset="0"/>
                </a:rPr>
                <a:t>Mitigation Action Facility </a:t>
              </a:r>
              <a:r>
                <a:rPr lang="mn-MN" sz="1600" dirty="0">
                  <a:latin typeface="Arial" panose="020B0604020202020204" pitchFamily="34" charset="0"/>
                  <a:cs typeface="Arial" panose="020B0604020202020204" pitchFamily="34" charset="0"/>
                </a:rPr>
                <a:t>байгууллагын буцлалтгүй тусламж</a:t>
              </a:r>
              <a:endParaRPr lang="de-DE" sz="1600" dirty="0">
                <a:latin typeface="Arial" panose="020B0604020202020204" pitchFamily="34" charset="0"/>
                <a:cs typeface="Arial" panose="020B0604020202020204" pitchFamily="34" charset="0"/>
              </a:endParaRPr>
            </a:p>
          </p:txBody>
        </p:sp>
        <p:sp>
          <p:nvSpPr>
            <p:cNvPr id="93" name="Textfeld 92">
              <a:extLst>
                <a:ext uri="{FF2B5EF4-FFF2-40B4-BE49-F238E27FC236}">
                  <a16:creationId xmlns:a16="http://schemas.microsoft.com/office/drawing/2014/main" id="{DA7DABDC-2A0A-4472-A49F-2819B2AAB42B}"/>
                </a:ext>
              </a:extLst>
            </p:cNvPr>
            <p:cNvSpPr txBox="1"/>
            <p:nvPr/>
          </p:nvSpPr>
          <p:spPr>
            <a:xfrm>
              <a:off x="303811" y="1831251"/>
              <a:ext cx="1861250" cy="438581"/>
            </a:xfrm>
            <a:prstGeom prst="rect">
              <a:avLst/>
            </a:prstGeom>
            <a:solidFill>
              <a:schemeClr val="accent5">
                <a:lumMod val="40000"/>
                <a:lumOff val="60000"/>
              </a:schemeClr>
            </a:solidFill>
            <a:ln>
              <a:solidFill>
                <a:srgbClr val="0000CC"/>
              </a:solidFill>
            </a:ln>
            <a:effectLst>
              <a:outerShdw blurRad="50800" dist="38100" dir="2700000" algn="tl" rotWithShape="0">
                <a:prstClr val="black">
                  <a:alpha val="40000"/>
                </a:prstClr>
              </a:outerShdw>
            </a:effectLst>
          </p:spPr>
          <p:txBody>
            <a:bodyPr wrap="square" rtlCol="0">
              <a:spAutoFit/>
            </a:bodyPr>
            <a:lstStyle/>
            <a:p>
              <a:pPr algn="ctr"/>
              <a:r>
                <a:rPr lang="mn-MN" sz="1600" dirty="0">
                  <a:latin typeface="Arial" panose="020B0604020202020204" pitchFamily="34" charset="0"/>
                  <a:cs typeface="Arial" panose="020B0604020202020204" pitchFamily="34" charset="0"/>
                </a:rPr>
                <a:t>УБ ЗАА-ны эхний санхүүжилт</a:t>
              </a:r>
              <a:endParaRPr lang="de-DE" sz="1600" dirty="0">
                <a:latin typeface="Arial" panose="020B0604020202020204" pitchFamily="34" charset="0"/>
                <a:cs typeface="Arial" panose="020B0604020202020204" pitchFamily="34" charset="0"/>
              </a:endParaRPr>
            </a:p>
          </p:txBody>
        </p:sp>
        <p:sp>
          <p:nvSpPr>
            <p:cNvPr id="94" name="Textfeld 93">
              <a:extLst>
                <a:ext uri="{FF2B5EF4-FFF2-40B4-BE49-F238E27FC236}">
                  <a16:creationId xmlns:a16="http://schemas.microsoft.com/office/drawing/2014/main" id="{560D84B0-A577-4E89-BBE3-EFD2E96B721A}"/>
                </a:ext>
              </a:extLst>
            </p:cNvPr>
            <p:cNvSpPr txBox="1"/>
            <p:nvPr/>
          </p:nvSpPr>
          <p:spPr>
            <a:xfrm>
              <a:off x="303811" y="2498551"/>
              <a:ext cx="1861250" cy="438581"/>
            </a:xfrm>
            <a:prstGeom prst="rect">
              <a:avLst/>
            </a:prstGeom>
            <a:solidFill>
              <a:srgbClr val="0070C0"/>
            </a:solidFill>
            <a:ln>
              <a:solidFill>
                <a:srgbClr val="0000CC"/>
              </a:solidFill>
            </a:ln>
            <a:effectLst>
              <a:outerShdw blurRad="50800" dist="38100" dir="2700000" algn="tl" rotWithShape="0">
                <a:prstClr val="black">
                  <a:alpha val="40000"/>
                </a:prstClr>
              </a:outerShdw>
            </a:effectLst>
          </p:spPr>
          <p:txBody>
            <a:bodyPr wrap="square" rtlCol="0">
              <a:spAutoFit/>
            </a:bodyPr>
            <a:lstStyle/>
            <a:p>
              <a:pPr algn="ctr"/>
              <a:r>
                <a:rPr lang="mn-MN" sz="1600" dirty="0">
                  <a:latin typeface="Arial" panose="020B0604020202020204" pitchFamily="34" charset="0"/>
                  <a:cs typeface="Arial" panose="020B0604020202020204" pitchFamily="34" charset="0"/>
                </a:rPr>
                <a:t>БХБЯ-ны эхний санхүүжилт </a:t>
              </a:r>
              <a:endParaRPr lang="de-DE" sz="1600" dirty="0">
                <a:latin typeface="Arial" panose="020B0604020202020204" pitchFamily="34" charset="0"/>
                <a:cs typeface="Arial" panose="020B0604020202020204" pitchFamily="34" charset="0"/>
              </a:endParaRPr>
            </a:p>
          </p:txBody>
        </p:sp>
        <p:cxnSp>
          <p:nvCxnSpPr>
            <p:cNvPr id="99" name="Gerade Verbindung mit Pfeil 98">
              <a:extLst>
                <a:ext uri="{FF2B5EF4-FFF2-40B4-BE49-F238E27FC236}">
                  <a16:creationId xmlns:a16="http://schemas.microsoft.com/office/drawing/2014/main" id="{1C5E72A4-6C4A-4EF7-A1B0-89AC6A3335BF}"/>
                </a:ext>
              </a:extLst>
            </p:cNvPr>
            <p:cNvCxnSpPr>
              <a:cxnSpLocks/>
            </p:cNvCxnSpPr>
            <p:nvPr/>
          </p:nvCxnSpPr>
          <p:spPr>
            <a:xfrm>
              <a:off x="2164638" y="1545526"/>
              <a:ext cx="480065" cy="2909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0" name="Gerade Verbindung mit Pfeil 99">
              <a:extLst>
                <a:ext uri="{FF2B5EF4-FFF2-40B4-BE49-F238E27FC236}">
                  <a16:creationId xmlns:a16="http://schemas.microsoft.com/office/drawing/2014/main" id="{14868B1A-0518-41AF-AE57-5A980653AADE}"/>
                </a:ext>
              </a:extLst>
            </p:cNvPr>
            <p:cNvCxnSpPr>
              <a:cxnSpLocks/>
              <a:stCxn id="93" idx="3"/>
            </p:cNvCxnSpPr>
            <p:nvPr/>
          </p:nvCxnSpPr>
          <p:spPr>
            <a:xfrm flipV="1">
              <a:off x="2165061" y="1796332"/>
              <a:ext cx="474639" cy="2542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a:extLst>
                <a:ext uri="{FF2B5EF4-FFF2-40B4-BE49-F238E27FC236}">
                  <a16:creationId xmlns:a16="http://schemas.microsoft.com/office/drawing/2014/main" id="{1308AFC4-A4BB-4F1A-8DA0-D7DD68813C19}"/>
                </a:ext>
              </a:extLst>
            </p:cNvPr>
            <p:cNvCxnSpPr>
              <a:cxnSpLocks/>
            </p:cNvCxnSpPr>
            <p:nvPr/>
          </p:nvCxnSpPr>
          <p:spPr>
            <a:xfrm flipV="1">
              <a:off x="2122240" y="2093867"/>
              <a:ext cx="506619" cy="42517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EF4113CA-2810-B8D6-CCDB-79D4AF658A6B}"/>
              </a:ext>
            </a:extLst>
          </p:cNvPr>
          <p:cNvSpPr txBox="1"/>
          <p:nvPr/>
        </p:nvSpPr>
        <p:spPr>
          <a:xfrm>
            <a:off x="-23673" y="5534228"/>
            <a:ext cx="5369578" cy="1323439"/>
          </a:xfrm>
          <a:prstGeom prst="rect">
            <a:avLst/>
          </a:prstGeom>
          <a:solidFill>
            <a:schemeClr val="accent3">
              <a:lumMod val="40000"/>
              <a:lumOff val="60000"/>
            </a:schemeClr>
          </a:solidFill>
        </p:spPr>
        <p:txBody>
          <a:bodyPr wrap="square" lIns="91440" tIns="45720" rIns="91440" bIns="45720" rtlCol="0" anchor="t">
            <a:spAutoFit/>
          </a:bodyPr>
          <a:lstStyle/>
          <a:p>
            <a:pPr algn="just"/>
            <a:r>
              <a:rPr lang="de-DE" sz="1600" b="1" dirty="0">
                <a:latin typeface="Arial" panose="020B0604020202020204" pitchFamily="34" charset="0"/>
                <a:cs typeface="Arial" panose="020B0604020202020204" pitchFamily="34" charset="0"/>
              </a:rPr>
              <a:t>Суурь гэрээ, 14-р зүйл:</a:t>
            </a:r>
            <a:endParaRPr lang="mn-MN" sz="1600" b="1" dirty="0">
              <a:latin typeface="Arial" panose="020B0604020202020204" pitchFamily="34" charset="0"/>
              <a:cs typeface="Arial" panose="020B0604020202020204" pitchFamily="34" charset="0"/>
            </a:endParaRPr>
          </a:p>
          <a:p>
            <a:pPr algn="just"/>
            <a:endParaRPr lang="de-DE" sz="1600" dirty="0">
              <a:latin typeface="Arial" panose="020B0604020202020204" pitchFamily="34" charset="0"/>
              <a:cs typeface="Arial" panose="020B0604020202020204" pitchFamily="34" charset="0"/>
            </a:endParaRPr>
          </a:p>
          <a:p>
            <a:pPr algn="just"/>
            <a:r>
              <a:rPr lang="mn-MN" sz="1600" dirty="0">
                <a:latin typeface="Arial" panose="020B0604020202020204" pitchFamily="34" charset="0"/>
                <a:cs typeface="Arial" panose="020B0604020202020204" pitchFamily="34" charset="0"/>
              </a:rPr>
              <a:t>"БЭХҮАДБ-ыг ЗАА-аас үүсгэн байгуулах буюу томилох хүртэл ЗАА нь энэхүү 14 дүгээр зүйлд заасан БЭХҮАДБ-ын үүргийг гүйцэтгэнэ."</a:t>
            </a:r>
            <a:endParaRPr lang="en-US" dirty="0">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CF687EE6-A649-5A37-A5AE-EDF14EDAF723}"/>
              </a:ext>
            </a:extLst>
          </p:cNvPr>
          <p:cNvSpPr txBox="1"/>
          <p:nvPr/>
        </p:nvSpPr>
        <p:spPr>
          <a:xfrm>
            <a:off x="590382" y="93667"/>
            <a:ext cx="10826357" cy="984885"/>
          </a:xfrm>
          <a:prstGeom prst="rect">
            <a:avLst/>
          </a:prstGeom>
          <a:noFill/>
        </p:spPr>
        <p:txBody>
          <a:bodyPr wrap="square" lIns="121920" tIns="60960" rIns="121920" bIns="60960" rtlCol="0" anchor="t">
            <a:spAutoFit/>
          </a:bodyPr>
          <a:lstStyle/>
          <a:p>
            <a:r>
              <a:rPr lang="de-DE" sz="1400" dirty="0">
                <a:latin typeface="Arial" panose="020B0604020202020204" pitchFamily="34" charset="0"/>
                <a:ea typeface="+mn-lt"/>
                <a:cs typeface="Arial" panose="020B0604020202020204" pitchFamily="34" charset="0"/>
              </a:rPr>
              <a:t>2024 оны 6-р сар</a:t>
            </a:r>
            <a:r>
              <a:rPr lang="mn-MN" sz="1400" dirty="0">
                <a:latin typeface="Arial" panose="020B0604020202020204" pitchFamily="34" charset="0"/>
                <a:ea typeface="+mn-lt"/>
                <a:cs typeface="Arial" panose="020B0604020202020204" pitchFamily="34" charset="0"/>
              </a:rPr>
              <a:t>ын</a:t>
            </a:r>
            <a:r>
              <a:rPr lang="de-DE" sz="1400" dirty="0">
                <a:latin typeface="Arial" panose="020B0604020202020204" pitchFamily="34" charset="0"/>
                <a:ea typeface="+mn-lt"/>
                <a:cs typeface="Arial" panose="020B0604020202020204" pitchFamily="34" charset="0"/>
              </a:rPr>
              <a:t> Удирдах хорооны шийдвэрээр </a:t>
            </a:r>
            <a:r>
              <a:rPr lang="en-US" sz="1400" dirty="0" err="1">
                <a:latin typeface="Arial" panose="020B0604020202020204" pitchFamily="34" charset="0"/>
                <a:ea typeface="+mn-lt"/>
                <a:cs typeface="Arial" panose="020B0604020202020204" pitchFamily="34" charset="0"/>
              </a:rPr>
              <a:t>Барилгын</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эрчим</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хүчний</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үр</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ашгийг</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дэмжих</a:t>
            </a:r>
            <a:r>
              <a:rPr lang="en-US" sz="1400" dirty="0">
                <a:latin typeface="Arial" panose="020B0604020202020204" pitchFamily="34" charset="0"/>
                <a:ea typeface="+mn-lt"/>
                <a:cs typeface="Arial" panose="020B0604020202020204" pitchFamily="34" charset="0"/>
              </a:rPr>
              <a:t> </a:t>
            </a:r>
            <a:r>
              <a:rPr lang="en-US" sz="1400" dirty="0" err="1">
                <a:latin typeface="Arial" panose="020B0604020202020204" pitchFamily="34" charset="0"/>
                <a:ea typeface="+mn-lt"/>
                <a:cs typeface="Arial" panose="020B0604020202020204" pitchFamily="34" charset="0"/>
              </a:rPr>
              <a:t>байгууллага</a:t>
            </a:r>
            <a:r>
              <a:rPr lang="en-US" sz="1400" dirty="0">
                <a:latin typeface="Arial" panose="020B0604020202020204" pitchFamily="34" charset="0"/>
                <a:ea typeface="+mn-lt"/>
                <a:cs typeface="Arial" panose="020B0604020202020204" pitchFamily="34" charset="0"/>
              </a:rPr>
              <a:t> (БЭХҮАДБ) </a:t>
            </a:r>
            <a:r>
              <a:rPr lang="de-DE" sz="1400" dirty="0">
                <a:latin typeface="Arial" panose="020B0604020202020204" pitchFamily="34" charset="0"/>
                <a:ea typeface="+mn-lt"/>
                <a:cs typeface="Arial" panose="020B0604020202020204" pitchFamily="34" charset="0"/>
              </a:rPr>
              <a:t>-г Улаанбаатар хотын Захирагчийн Ажлын Алба (УБЗАА)-нд байгуулахаар тогтоосон.</a:t>
            </a:r>
            <a:endParaRPr lang="mn-MN" sz="1400" dirty="0">
              <a:latin typeface="Arial" panose="020B0604020202020204" pitchFamily="34" charset="0"/>
              <a:ea typeface="+mn-lt"/>
              <a:cs typeface="Arial" panose="020B0604020202020204" pitchFamily="34" charset="0"/>
            </a:endParaRPr>
          </a:p>
          <a:p>
            <a:r>
              <a:rPr lang="mn-MN" sz="1400" dirty="0">
                <a:latin typeface="Arial" panose="020B0604020202020204" pitchFamily="34" charset="0"/>
                <a:ea typeface="+mn-lt"/>
                <a:cs typeface="Arial" panose="020B0604020202020204" pitchFamily="34" charset="0"/>
              </a:rPr>
              <a:t>2025.01.30-ны Удирдах хорооны хурлаар </a:t>
            </a:r>
            <a:r>
              <a:rPr lang="en-US" sz="1400" dirty="0">
                <a:latin typeface="Arial" panose="020B0604020202020204" pitchFamily="34" charset="0"/>
                <a:ea typeface="+mn-lt"/>
                <a:cs typeface="Arial" panose="020B0604020202020204" pitchFamily="34" charset="0"/>
              </a:rPr>
              <a:t>БЭХҮАДБ</a:t>
            </a:r>
            <a:r>
              <a:rPr lang="mn-MN" sz="1400" dirty="0">
                <a:latin typeface="Arial" panose="020B0604020202020204" pitchFamily="34" charset="0"/>
                <a:ea typeface="+mn-lt"/>
                <a:cs typeface="Arial" panose="020B0604020202020204" pitchFamily="34" charset="0"/>
              </a:rPr>
              <a:t>-г 2025.06.30-ны дотор байгуулах хүртэл УБЗАА БЭХҮАДБ-ын үүргийг гүйцэтгэнэ </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031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FCE17-78D6-42F7-E26D-4B05B9CF9999}"/>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F597EA6A-A35C-0CF7-0605-0BC56BACB081}"/>
              </a:ext>
            </a:extLst>
          </p:cNvPr>
          <p:cNvSpPr txBox="1">
            <a:spLocks/>
          </p:cNvSpPr>
          <p:nvPr/>
        </p:nvSpPr>
        <p:spPr bwMode="gray">
          <a:xfrm>
            <a:off x="1725105" y="450902"/>
            <a:ext cx="9370259" cy="350865"/>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r>
              <a:rPr lang="de-DE" sz="2400" dirty="0">
                <a:solidFill>
                  <a:srgbClr val="C00000"/>
                </a:solidFill>
                <a:ea typeface="+mj-lt"/>
                <a:cs typeface="+mj-lt"/>
              </a:rPr>
              <a:t>EPS (Хөөсөнцөр) ба Эрдэс хөвөнгийн шинж чанарууд</a:t>
            </a:r>
            <a:endParaRPr lang="en-US" sz="2400" dirty="0"/>
          </a:p>
        </p:txBody>
      </p:sp>
      <p:sp>
        <p:nvSpPr>
          <p:cNvPr id="27" name="Rectangle 12">
            <a:extLst>
              <a:ext uri="{FF2B5EF4-FFF2-40B4-BE49-F238E27FC236}">
                <a16:creationId xmlns:a16="http://schemas.microsoft.com/office/drawing/2014/main" id="{E4A29D61-FA07-5E63-4D37-29F2644ED2F3}"/>
              </a:ext>
            </a:extLst>
          </p:cNvPr>
          <p:cNvSpPr/>
          <p:nvPr/>
        </p:nvSpPr>
        <p:spPr>
          <a:xfrm>
            <a:off x="1241925" y="953141"/>
            <a:ext cx="9853439"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a:solidFill>
                <a:prstClr val="white"/>
              </a:solidFill>
            </a:endParaRPr>
          </a:p>
        </p:txBody>
      </p:sp>
      <p:sp>
        <p:nvSpPr>
          <p:cNvPr id="2" name="Date Placeholder 1">
            <a:extLst>
              <a:ext uri="{FF2B5EF4-FFF2-40B4-BE49-F238E27FC236}">
                <a16:creationId xmlns:a16="http://schemas.microsoft.com/office/drawing/2014/main" id="{B536DF39-8F87-B3D2-7E92-00FFF0CB7CFB}"/>
              </a:ext>
            </a:extLst>
          </p:cNvPr>
          <p:cNvSpPr>
            <a:spLocks noGrp="1"/>
          </p:cNvSpPr>
          <p:nvPr>
            <p:ph type="dt" sz="half" idx="14"/>
          </p:nvPr>
        </p:nvSpPr>
        <p:spPr/>
        <p:txBody>
          <a:bodyPr/>
          <a:lstStyle/>
          <a:p>
            <a:r>
              <a:rPr lang="mn-MN" dirty="0"/>
              <a:t>15</a:t>
            </a:r>
            <a:r>
              <a:rPr lang="en-US" dirty="0"/>
              <a:t>.0</a:t>
            </a:r>
            <a:r>
              <a:rPr lang="mn-MN" dirty="0"/>
              <a:t>3</a:t>
            </a:r>
            <a:r>
              <a:rPr lang="en-US" dirty="0"/>
              <a:t>.2025</a:t>
            </a:r>
            <a:endParaRPr lang="en-GB" dirty="0"/>
          </a:p>
        </p:txBody>
      </p:sp>
      <p:sp>
        <p:nvSpPr>
          <p:cNvPr id="3" name="Content Placeholder 2">
            <a:extLst>
              <a:ext uri="{FF2B5EF4-FFF2-40B4-BE49-F238E27FC236}">
                <a16:creationId xmlns:a16="http://schemas.microsoft.com/office/drawing/2014/main" id="{DBAF3A03-C017-0E50-35D4-116EAAA4C939}"/>
              </a:ext>
            </a:extLst>
          </p:cNvPr>
          <p:cNvSpPr txBox="1">
            <a:spLocks/>
          </p:cNvSpPr>
          <p:nvPr/>
        </p:nvSpPr>
        <p:spPr>
          <a:xfrm>
            <a:off x="1241925" y="1147499"/>
            <a:ext cx="4464619" cy="4947381"/>
          </a:xfrm>
          <a:prstGeom prst="rect">
            <a:avLst/>
          </a:prstGeom>
        </p:spPr>
        <p:txBody>
          <a:bodyPr lIns="121920" tIns="60960" rIns="121920" bIns="60960" anchor="t">
            <a:noAutofit/>
          </a:bodyPr>
          <a:lstStyle>
            <a:lvl1pPr marL="0" indent="0" algn="l" defTabSz="685800" rtl="0" eaLnBrk="1" latinLnBrk="0" hangingPunct="1">
              <a:lnSpc>
                <a:spcPct val="90000"/>
              </a:lnSpc>
              <a:spcBef>
                <a:spcPts val="600"/>
              </a:spcBef>
              <a:buFont typeface="Arial" panose="020B0604020202020204" pitchFamily="34" charset="0"/>
              <a:buNone/>
              <a:defRPr lang="de-DE" sz="1200" kern="1200" dirty="0" smtClean="0">
                <a:solidFill>
                  <a:schemeClr val="tx1"/>
                </a:solidFill>
                <a:latin typeface="+mn-lt"/>
                <a:ea typeface="+mn-ea"/>
                <a:cs typeface="+mn-cs"/>
              </a:defRPr>
            </a:lvl1pPr>
            <a:lvl2pPr marL="180975" indent="-180975" algn="l" defTabSz="685800" rtl="0" eaLnBrk="1" latinLnBrk="0" hangingPunct="1">
              <a:lnSpc>
                <a:spcPct val="90000"/>
              </a:lnSpc>
              <a:spcBef>
                <a:spcPts val="600"/>
              </a:spcBef>
              <a:buClr>
                <a:schemeClr val="accent1"/>
              </a:buClr>
              <a:buFont typeface="Wingdings" panose="05000000000000000000" pitchFamily="2" charset="2"/>
              <a:buChar char="§"/>
              <a:defRPr lang="de-DE" sz="1200" kern="1200" dirty="0" smtClean="0">
                <a:solidFill>
                  <a:schemeClr val="tx1"/>
                </a:solidFill>
                <a:latin typeface="+mn-lt"/>
                <a:ea typeface="+mn-ea"/>
                <a:cs typeface="+mn-cs"/>
              </a:defRPr>
            </a:lvl2pPr>
            <a:lvl3pPr marL="357188" indent="-176213" algn="l" defTabSz="685800" rtl="0" eaLnBrk="1" latinLnBrk="0" hangingPunct="1">
              <a:lnSpc>
                <a:spcPct val="90000"/>
              </a:lnSpc>
              <a:spcBef>
                <a:spcPts val="600"/>
              </a:spcBef>
              <a:buClr>
                <a:schemeClr val="accent1"/>
              </a:buClr>
              <a:buFont typeface="Symbol" panose="05050102010706020507" pitchFamily="18" charset="2"/>
              <a:buChar char="-"/>
              <a:defRPr lang="de-DE" sz="1100" kern="1200" dirty="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733" b="1" dirty="0">
                <a:latin typeface="Arial" panose="020B0604020202020204" pitchFamily="34" charset="0"/>
                <a:cs typeface="Arial" panose="020B0604020202020204" pitchFamily="34" charset="0"/>
              </a:rPr>
              <a:t>EPS-</a:t>
            </a:r>
            <a:r>
              <a:rPr lang="en-US" sz="1733" b="1" dirty="0" err="1">
                <a:latin typeface="Arial" panose="020B0604020202020204" pitchFamily="34" charset="0"/>
                <a:cs typeface="Arial" panose="020B0604020202020204" pitchFamily="34" charset="0"/>
              </a:rPr>
              <a:t>ийн</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давуу</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талууд</a:t>
            </a:r>
            <a:r>
              <a:rPr lang="en-US" sz="1733" b="1" dirty="0">
                <a:latin typeface="Arial" panose="020B0604020202020204" pitchFamily="34" charset="0"/>
                <a:cs typeface="Arial" panose="020B0604020202020204" pitchFamily="34" charset="0"/>
              </a:rPr>
              <a:t>:</a:t>
            </a:r>
            <a:endParaRPr lang="en-US" sz="1733" dirty="0">
              <a:latin typeface="Arial" panose="020B0604020202020204" pitchFamily="34" charset="0"/>
              <a:cs typeface="Arial" panose="020B0604020202020204" pitchFamily="34" charset="0"/>
            </a:endParaRPr>
          </a:p>
          <a:p>
            <a:pPr marL="457189" indent="-457189">
              <a:buAutoNum type="arabicPeriod"/>
            </a:pPr>
            <a:r>
              <a:rPr lang="en-US" sz="1733" dirty="0" err="1">
                <a:latin typeface="Arial" panose="020B0604020202020204" pitchFamily="34" charset="0"/>
                <a:ea typeface="+mn-lt"/>
                <a:cs typeface="Arial" panose="020B0604020202020204" pitchFamily="34" charset="0"/>
              </a:rPr>
              <a:t>Хөнгөн</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жинтэй</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барилгад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өгөх</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ачаалал</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бага</a:t>
            </a:r>
            <a:endParaRPr lang="en-US" sz="1733" dirty="0">
              <a:latin typeface="Arial" panose="020B0604020202020204" pitchFamily="34" charset="0"/>
              <a:cs typeface="Arial" panose="020B0604020202020204" pitchFamily="34" charset="0"/>
            </a:endParaRPr>
          </a:p>
          <a:p>
            <a:pPr marL="457189" indent="-457189">
              <a:buAutoNum type="arabicPeriod"/>
            </a:pPr>
            <a:r>
              <a:rPr lang="en-US" sz="1733" dirty="0" err="1">
                <a:latin typeface="Arial" panose="020B0604020202020204" pitchFamily="34" charset="0"/>
                <a:ea typeface="+mn-lt"/>
                <a:cs typeface="Arial" panose="020B0604020202020204" pitchFamily="34" charset="0"/>
              </a:rPr>
              <a:t>Суурилуулахад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хялбар</a:t>
            </a:r>
            <a:endParaRPr lang="en-US" sz="1733" dirty="0">
              <a:latin typeface="Arial" panose="020B0604020202020204" pitchFamily="34" charset="0"/>
              <a:cs typeface="Arial" panose="020B0604020202020204" pitchFamily="34" charset="0"/>
            </a:endParaRPr>
          </a:p>
          <a:p>
            <a:pPr marL="457189" indent="-457189">
              <a:buAutoNum type="arabicPeriod"/>
            </a:pPr>
            <a:r>
              <a:rPr lang="en-US" sz="1733" dirty="0" err="1">
                <a:latin typeface="Arial" panose="020B0604020202020204" pitchFamily="34" charset="0"/>
                <a:ea typeface="+mn-lt"/>
                <a:cs typeface="Arial" panose="020B0604020202020204" pitchFamily="34" charset="0"/>
              </a:rPr>
              <a:t>Эрдэс</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хөвөнтэй</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харьцуулахад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хямд</a:t>
            </a:r>
            <a:endParaRPr lang="en-US" sz="1733" dirty="0">
              <a:latin typeface="Arial" panose="020B0604020202020204" pitchFamily="34" charset="0"/>
              <a:cs typeface="Arial" panose="020B0604020202020204" pitchFamily="34" charset="0"/>
            </a:endParaRPr>
          </a:p>
          <a:p>
            <a:endParaRPr lang="en-US" sz="1733" b="1" dirty="0">
              <a:latin typeface="Arial" panose="020B0604020202020204" pitchFamily="34" charset="0"/>
              <a:cs typeface="Arial" panose="020B0604020202020204" pitchFamily="34" charset="0"/>
            </a:endParaRPr>
          </a:p>
          <a:p>
            <a:r>
              <a:rPr lang="en-US" sz="1733" b="1" dirty="0">
                <a:latin typeface="Arial" panose="020B0604020202020204" pitchFamily="34" charset="0"/>
                <a:cs typeface="Arial" panose="020B0604020202020204" pitchFamily="34" charset="0"/>
              </a:rPr>
              <a:t>EPS-</a:t>
            </a:r>
            <a:r>
              <a:rPr lang="en-US" sz="1733" b="1" dirty="0" err="1">
                <a:latin typeface="Arial" panose="020B0604020202020204" pitchFamily="34" charset="0"/>
                <a:cs typeface="Arial" panose="020B0604020202020204" pitchFamily="34" charset="0"/>
              </a:rPr>
              <a:t>ийн</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сул</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талууд</a:t>
            </a:r>
            <a:r>
              <a:rPr lang="en-US" sz="1733" b="1" dirty="0">
                <a:latin typeface="Arial" panose="020B0604020202020204" pitchFamily="34" charset="0"/>
                <a:cs typeface="Arial" panose="020B0604020202020204" pitchFamily="34" charset="0"/>
              </a:rPr>
              <a:t>:</a:t>
            </a:r>
            <a:endParaRPr lang="en-US" sz="1733" dirty="0">
              <a:latin typeface="Arial" panose="020B0604020202020204" pitchFamily="34" charset="0"/>
              <a:cs typeface="Arial" panose="020B0604020202020204" pitchFamily="34" charset="0"/>
            </a:endParaRPr>
          </a:p>
          <a:p>
            <a:pPr marL="380990" indent="-380990">
              <a:buAutoNum type="arabicPeriod"/>
            </a:pPr>
            <a:r>
              <a:rPr lang="en-US" sz="1733" dirty="0" err="1">
                <a:latin typeface="Arial" panose="020B0604020202020204" pitchFamily="34" charset="0"/>
                <a:ea typeface="+mn-lt"/>
                <a:cs typeface="Arial" panose="020B0604020202020204" pitchFamily="34" charset="0"/>
              </a:rPr>
              <a:t>Галд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тэсвэргүй</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шатамхай</a:t>
            </a:r>
            <a:endParaRPr lang="en-US" sz="1733" dirty="0">
              <a:latin typeface="Arial" panose="020B0604020202020204" pitchFamily="34" charset="0"/>
              <a:cs typeface="Arial" panose="020B0604020202020204" pitchFamily="34" charset="0"/>
            </a:endParaRPr>
          </a:p>
          <a:p>
            <a:pPr marL="380990" indent="-380990">
              <a:buAutoNum type="arabicPeriod"/>
            </a:pPr>
            <a:r>
              <a:rPr lang="en-US" sz="1733" dirty="0" err="1">
                <a:latin typeface="Arial" panose="020B0604020202020204" pitchFamily="34" charset="0"/>
                <a:ea typeface="+mn-lt"/>
                <a:cs typeface="Arial" panose="020B0604020202020204" pitchFamily="34" charset="0"/>
              </a:rPr>
              <a:t>Агаар</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нэвтрүүлэх</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чадвар</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багатай</a:t>
            </a:r>
            <a:endParaRPr lang="en-US" sz="1733" dirty="0">
              <a:latin typeface="Arial" panose="020B0604020202020204" pitchFamily="34" charset="0"/>
              <a:cs typeface="Arial" panose="020B0604020202020204" pitchFamily="34" charset="0"/>
            </a:endParaRPr>
          </a:p>
          <a:p>
            <a:pPr marL="380990" indent="-380990">
              <a:buAutoNum type="arabicPeriod"/>
            </a:pPr>
            <a:r>
              <a:rPr lang="en-US" sz="1733" dirty="0" err="1">
                <a:latin typeface="Arial" panose="020B0604020202020204" pitchFamily="34" charset="0"/>
                <a:ea typeface="+mn-lt"/>
                <a:cs typeface="Arial" panose="020B0604020202020204" pitchFamily="34" charset="0"/>
              </a:rPr>
              <a:t>Байгаль</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орчинд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сөрөг</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нөлөөтэй</a:t>
            </a:r>
            <a:endParaRPr lang="en-US" sz="1733" dirty="0">
              <a:latin typeface="Arial" panose="020B0604020202020204" pitchFamily="34" charset="0"/>
              <a:cs typeface="Arial" panose="020B0604020202020204" pitchFamily="34" charset="0"/>
            </a:endParaRPr>
          </a:p>
          <a:p>
            <a:pPr marL="380990" indent="-380990">
              <a:buAutoNum type="arabicPeriod"/>
            </a:pPr>
            <a:r>
              <a:rPr lang="en-US" sz="1733" dirty="0" err="1">
                <a:latin typeface="Arial" panose="020B0604020202020204" pitchFamily="34" charset="0"/>
                <a:ea typeface="+mn-lt"/>
                <a:cs typeface="Arial" panose="020B0604020202020204" pitchFamily="34" charset="0"/>
              </a:rPr>
              <a:t>Чийг</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шингээх</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эрсдэлтэй</a:t>
            </a:r>
            <a:endParaRPr lang="en-US" sz="1733" dirty="0">
              <a:latin typeface="Arial" panose="020B0604020202020204" pitchFamily="34" charset="0"/>
              <a:cs typeface="Arial" panose="020B0604020202020204" pitchFamily="34" charset="0"/>
            </a:endParaRPr>
          </a:p>
          <a:p>
            <a:pPr marL="380990" indent="-380990">
              <a:buAutoNum type="arabicPeriod"/>
            </a:pPr>
            <a:r>
              <a:rPr lang="en-US" sz="1733" dirty="0" err="1">
                <a:latin typeface="Arial" panose="020B0604020202020204" pitchFamily="34" charset="0"/>
                <a:ea typeface="+mn-lt"/>
                <a:cs typeface="Arial" panose="020B0604020202020204" pitchFamily="34" charset="0"/>
              </a:rPr>
              <a:t>Шавьж</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мэрэгч</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амьтад</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үүрлэх</a:t>
            </a:r>
            <a:r>
              <a:rPr lang="en-US" sz="1733" dirty="0">
                <a:latin typeface="Arial" panose="020B0604020202020204" pitchFamily="34" charset="0"/>
                <a:ea typeface="+mn-lt"/>
                <a:cs typeface="Arial" panose="020B0604020202020204" pitchFamily="34" charset="0"/>
              </a:rPr>
              <a:t> </a:t>
            </a:r>
            <a:r>
              <a:rPr lang="en-US" sz="1733" dirty="0" err="1">
                <a:latin typeface="Arial" panose="020B0604020202020204" pitchFamily="34" charset="0"/>
                <a:ea typeface="+mn-lt"/>
                <a:cs typeface="Arial" panose="020B0604020202020204" pitchFamily="34" charset="0"/>
              </a:rPr>
              <a:t>магадлалтай</a:t>
            </a:r>
            <a:endParaRPr lang="en-US" sz="1733" dirty="0">
              <a:latin typeface="Arial" panose="020B0604020202020204" pitchFamily="34" charset="0"/>
              <a:cs typeface="Arial" panose="020B0604020202020204" pitchFamily="34" charset="0"/>
            </a:endParaRPr>
          </a:p>
          <a:p>
            <a:endParaRPr lang="en-US" sz="2133" b="1" dirty="0">
              <a:latin typeface="Arial" panose="020B0604020202020204" pitchFamily="34" charset="0"/>
              <a:cs typeface="Arial" panose="020B0604020202020204" pitchFamily="34" charset="0"/>
            </a:endParaRPr>
          </a:p>
          <a:p>
            <a:endParaRPr lang="en-US" sz="2133" dirty="0">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30E88FF9-CC89-FE17-996D-456C0EB7E84E}"/>
              </a:ext>
            </a:extLst>
          </p:cNvPr>
          <p:cNvSpPr txBox="1">
            <a:spLocks/>
          </p:cNvSpPr>
          <p:nvPr/>
        </p:nvSpPr>
        <p:spPr>
          <a:xfrm>
            <a:off x="6248004" y="1211597"/>
            <a:ext cx="5246521" cy="48832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a:buNone/>
              <a:defRPr/>
            </a:pPr>
            <a:r>
              <a:rPr lang="en-US" sz="1733" b="1" dirty="0" err="1">
                <a:latin typeface="Arial" panose="020B0604020202020204" pitchFamily="34" charset="0"/>
                <a:cs typeface="Arial" panose="020B0604020202020204" pitchFamily="34" charset="0"/>
              </a:rPr>
              <a:t>Эрдэс</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хөвөнгийн</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давуу</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талууд</a:t>
            </a:r>
            <a:r>
              <a:rPr lang="en-US" sz="1733" b="1" dirty="0">
                <a:latin typeface="Arial" panose="020B0604020202020204" pitchFamily="34" charset="0"/>
                <a:cs typeface="Arial" panose="020B0604020202020204" pitchFamily="34" charset="0"/>
              </a:rPr>
              <a:t>:</a:t>
            </a:r>
            <a:endParaRPr lang="en-US" sz="1733" dirty="0">
              <a:latin typeface="Arial" panose="020B0604020202020204" pitchFamily="34" charset="0"/>
              <a:cs typeface="Arial" panose="020B0604020202020204" pitchFamily="34" charset="0"/>
            </a:endParaRPr>
          </a:p>
          <a:p>
            <a:pPr marL="457189" indent="-457189" defTabSz="914377">
              <a:buAutoNum type="arabicPeriod"/>
              <a:defRPr/>
            </a:pPr>
            <a:r>
              <a:rPr lang="en-US" sz="1733" kern="100" dirty="0" err="1">
                <a:solidFill>
                  <a:prstClr val="black"/>
                </a:solidFill>
                <a:latin typeface="Arial" panose="020B0604020202020204" pitchFamily="34" charset="0"/>
                <a:ea typeface="+mn-lt"/>
                <a:cs typeface="Arial" panose="020B0604020202020204" pitchFamily="34" charset="0"/>
              </a:rPr>
              <a:t>Галд</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шатдаггүй</a:t>
            </a:r>
            <a:endParaRPr lang="en-US" sz="1733" dirty="0">
              <a:solidFill>
                <a:prstClr val="black"/>
              </a:solidFill>
              <a:latin typeface="Arial" panose="020B0604020202020204" pitchFamily="34" charset="0"/>
              <a:cs typeface="Arial" panose="020B0604020202020204" pitchFamily="34" charset="0"/>
            </a:endParaRPr>
          </a:p>
          <a:p>
            <a:pPr marL="457189" indent="-457189"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Маш</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сайн</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дуу</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тусгаарладаг</a:t>
            </a:r>
            <a:endParaRPr lang="en-US" sz="1733" dirty="0">
              <a:solidFill>
                <a:prstClr val="black"/>
              </a:solidFill>
              <a:latin typeface="Arial" panose="020B0604020202020204" pitchFamily="34" charset="0"/>
              <a:cs typeface="Arial" panose="020B0604020202020204" pitchFamily="34" charset="0"/>
            </a:endParaRPr>
          </a:p>
          <a:p>
            <a:pPr marL="457189" indent="-457189"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Агаар</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нэвтрүүлэх</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чийг</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зохицуулах</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чадвартай</a:t>
            </a:r>
            <a:endParaRPr lang="en-US" sz="1733" dirty="0">
              <a:solidFill>
                <a:prstClr val="black"/>
              </a:solidFill>
              <a:latin typeface="Arial" panose="020B0604020202020204" pitchFamily="34" charset="0"/>
              <a:cs typeface="Arial" panose="020B0604020202020204" pitchFamily="34" charset="0"/>
            </a:endParaRPr>
          </a:p>
          <a:p>
            <a:pPr marL="457189" indent="-457189"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Байгаль</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орчинд</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ээлтэй</a:t>
            </a:r>
            <a:endParaRPr lang="en-US" sz="1733" dirty="0">
              <a:solidFill>
                <a:prstClr val="black"/>
              </a:solidFill>
              <a:latin typeface="Arial" panose="020B0604020202020204" pitchFamily="34" charset="0"/>
              <a:ea typeface="+mn-lt"/>
              <a:cs typeface="Arial" panose="020B0604020202020204" pitchFamily="34" charset="0"/>
            </a:endParaRPr>
          </a:p>
          <a:p>
            <a:pPr marL="0" indent="0" defTabSz="914377">
              <a:buNone/>
              <a:tabLst>
                <a:tab pos="457189" algn="l"/>
              </a:tabLst>
              <a:defRPr/>
            </a:pPr>
            <a:r>
              <a:rPr lang="en-US" sz="1733" b="1" dirty="0" err="1">
                <a:solidFill>
                  <a:prstClr val="black"/>
                </a:solidFill>
                <a:latin typeface="Arial" panose="020B0604020202020204" pitchFamily="34" charset="0"/>
                <a:ea typeface="+mn-lt"/>
                <a:cs typeface="Arial" panose="020B0604020202020204" pitchFamily="34" charset="0"/>
              </a:rPr>
              <a:t>Эрдэс</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хөвөнгийн</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сул</a:t>
            </a:r>
            <a:r>
              <a:rPr lang="en-US" sz="1733" b="1" dirty="0">
                <a:latin typeface="Arial" panose="020B0604020202020204" pitchFamily="34" charset="0"/>
                <a:cs typeface="Arial" panose="020B0604020202020204" pitchFamily="34" charset="0"/>
              </a:rPr>
              <a:t> </a:t>
            </a:r>
            <a:r>
              <a:rPr lang="en-US" sz="1733" b="1" dirty="0" err="1">
                <a:latin typeface="Arial" panose="020B0604020202020204" pitchFamily="34" charset="0"/>
                <a:cs typeface="Arial" panose="020B0604020202020204" pitchFamily="34" charset="0"/>
              </a:rPr>
              <a:t>талууд</a:t>
            </a:r>
            <a:r>
              <a:rPr lang="en-US" sz="1733" b="1" dirty="0">
                <a:latin typeface="Arial" panose="020B0604020202020204" pitchFamily="34" charset="0"/>
                <a:cs typeface="Arial" panose="020B0604020202020204" pitchFamily="34" charset="0"/>
              </a:rPr>
              <a:t>:</a:t>
            </a:r>
            <a:endParaRPr lang="en-US" sz="1733" dirty="0">
              <a:latin typeface="Arial" panose="020B0604020202020204" pitchFamily="34" charset="0"/>
              <a:cs typeface="Arial" panose="020B0604020202020204" pitchFamily="34" charset="0"/>
            </a:endParaRPr>
          </a:p>
          <a:p>
            <a:pPr defTabSz="914377">
              <a:buAutoNum type="arabicPeriod"/>
              <a:defRPr/>
            </a:pPr>
            <a:r>
              <a:rPr lang="en-US" sz="1733" kern="100" dirty="0">
                <a:solidFill>
                  <a:prstClr val="black"/>
                </a:solidFill>
                <a:latin typeface="Arial" panose="020B0604020202020204" pitchFamily="34" charset="0"/>
                <a:ea typeface="+mn-lt"/>
                <a:cs typeface="Arial" panose="020B0604020202020204" pitchFamily="34" charset="0"/>
              </a:rPr>
              <a:t>EPS-</a:t>
            </a:r>
            <a:r>
              <a:rPr lang="en-US" sz="1733" kern="100" dirty="0" err="1">
                <a:solidFill>
                  <a:prstClr val="black"/>
                </a:solidFill>
                <a:latin typeface="Arial" panose="020B0604020202020204" pitchFamily="34" charset="0"/>
                <a:ea typeface="+mn-lt"/>
                <a:cs typeface="Arial" panose="020B0604020202020204" pitchFamily="34" charset="0"/>
              </a:rPr>
              <a:t>ээс</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үнэтэй</a:t>
            </a:r>
            <a:endParaRPr lang="en-US" sz="1733" dirty="0">
              <a:solidFill>
                <a:prstClr val="black"/>
              </a:solidFill>
              <a:latin typeface="Arial" panose="020B0604020202020204" pitchFamily="34" charset="0"/>
              <a:cs typeface="Arial" panose="020B0604020202020204" pitchFamily="34" charset="0"/>
            </a:endParaRPr>
          </a:p>
          <a:p>
            <a:pPr defTabSz="914377">
              <a:buAutoNum type="arabicPeriod"/>
              <a:tabLst>
                <a:tab pos="457189" algn="l"/>
              </a:tabLst>
              <a:defRPr/>
            </a:pPr>
            <a:r>
              <a:rPr lang="en-US" sz="1733" kern="100" dirty="0">
                <a:solidFill>
                  <a:prstClr val="black"/>
                </a:solidFill>
                <a:latin typeface="Arial" panose="020B0604020202020204" pitchFamily="34" charset="0"/>
                <a:ea typeface="+mn-lt"/>
                <a:cs typeface="Arial" panose="020B0604020202020204" pitchFamily="34" charset="0"/>
              </a:rPr>
              <a:t>EPS-</a:t>
            </a:r>
            <a:r>
              <a:rPr lang="en-US" sz="1733" kern="100" dirty="0" err="1">
                <a:solidFill>
                  <a:prstClr val="black"/>
                </a:solidFill>
                <a:latin typeface="Arial" panose="020B0604020202020204" pitchFamily="34" charset="0"/>
                <a:ea typeface="+mn-lt"/>
                <a:cs typeface="Arial" panose="020B0604020202020204" pitchFamily="34" charset="0"/>
              </a:rPr>
              <a:t>ээс</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илүү</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хүнд</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жинтэй</a:t>
            </a:r>
            <a:endParaRPr lang="en-US" sz="1733" dirty="0">
              <a:solidFill>
                <a:prstClr val="black"/>
              </a:solidFill>
              <a:latin typeface="Arial" panose="020B0604020202020204" pitchFamily="34" charset="0"/>
              <a:cs typeface="Arial" panose="020B0604020202020204" pitchFamily="34" charset="0"/>
            </a:endParaRPr>
          </a:p>
          <a:p>
            <a:pPr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Чийгнээс</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хамгаалах</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нэмэлт</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давхарга</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шаардана</a:t>
            </a:r>
            <a:endParaRPr lang="en-US" sz="1733" dirty="0">
              <a:solidFill>
                <a:prstClr val="black"/>
              </a:solidFill>
              <a:latin typeface="Arial" panose="020B0604020202020204" pitchFamily="34" charset="0"/>
              <a:cs typeface="Arial" panose="020B0604020202020204" pitchFamily="34" charset="0"/>
            </a:endParaRPr>
          </a:p>
          <a:p>
            <a:pPr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Суурилуулалт</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нь</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илүү</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төвөгтэй</a:t>
            </a:r>
            <a:endParaRPr lang="en-US" sz="1733" dirty="0">
              <a:solidFill>
                <a:prstClr val="black"/>
              </a:solidFill>
              <a:latin typeface="Arial" panose="020B0604020202020204" pitchFamily="34" charset="0"/>
              <a:cs typeface="Arial" panose="020B0604020202020204" pitchFamily="34" charset="0"/>
            </a:endParaRPr>
          </a:p>
          <a:p>
            <a:pPr defTabSz="914377">
              <a:buAutoNum type="arabicPeriod"/>
              <a:tabLst>
                <a:tab pos="457189" algn="l"/>
              </a:tabLst>
              <a:defRPr/>
            </a:pPr>
            <a:r>
              <a:rPr lang="en-US" sz="1733" kern="100" dirty="0" err="1">
                <a:solidFill>
                  <a:prstClr val="black"/>
                </a:solidFill>
                <a:latin typeface="Arial" panose="020B0604020202020204" pitchFamily="34" charset="0"/>
                <a:ea typeface="+mn-lt"/>
                <a:cs typeface="Arial" panose="020B0604020202020204" pitchFamily="34" charset="0"/>
              </a:rPr>
              <a:t>Суурилуулах</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явцад</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тоос</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үүсэх</a:t>
            </a:r>
            <a:r>
              <a:rPr lang="en-US" sz="1733" kern="100" dirty="0">
                <a:solidFill>
                  <a:prstClr val="black"/>
                </a:solidFill>
                <a:latin typeface="Arial" panose="020B0604020202020204" pitchFamily="34" charset="0"/>
                <a:ea typeface="+mn-lt"/>
                <a:cs typeface="Arial" panose="020B0604020202020204" pitchFamily="34" charset="0"/>
              </a:rPr>
              <a:t> </a:t>
            </a:r>
            <a:r>
              <a:rPr lang="en-US" sz="1733" kern="100" dirty="0" err="1">
                <a:solidFill>
                  <a:prstClr val="black"/>
                </a:solidFill>
                <a:latin typeface="Arial" panose="020B0604020202020204" pitchFamily="34" charset="0"/>
                <a:ea typeface="+mn-lt"/>
                <a:cs typeface="Arial" panose="020B0604020202020204" pitchFamily="34" charset="0"/>
              </a:rPr>
              <a:t>эрсдэлтэй</a:t>
            </a:r>
            <a:endParaRPr lang="en-US" sz="1733" dirty="0">
              <a:solidFill>
                <a:prstClr val="black"/>
              </a:solidFill>
              <a:latin typeface="Arial" panose="020B0604020202020204" pitchFamily="34" charset="0"/>
              <a:cs typeface="Arial" panose="020B0604020202020204" pitchFamily="34" charset="0"/>
            </a:endParaRPr>
          </a:p>
          <a:p>
            <a:pPr marL="0" indent="0" defTabSz="914377">
              <a:lnSpc>
                <a:spcPct val="114999"/>
              </a:lnSpc>
              <a:spcBef>
                <a:spcPts val="0"/>
              </a:spcBef>
              <a:spcAft>
                <a:spcPts val="800"/>
              </a:spcAft>
              <a:buNone/>
              <a:tabLst>
                <a:tab pos="457189" algn="l"/>
              </a:tabLst>
              <a:defRPr/>
            </a:pPr>
            <a:endParaRPr lang="en-US" sz="1733" b="1" kern="100" dirty="0">
              <a:solidFill>
                <a:prstClr val="black"/>
              </a:solidFill>
              <a:ea typeface="Aptos" panose="020B0004020202020204" pitchFamily="34" charset="0"/>
              <a:cs typeface="Times New Roman" panose="02020603050405020304" pitchFamily="18" charset="0"/>
            </a:endParaRPr>
          </a:p>
          <a:p>
            <a:pPr marL="342891" indent="-342891" defTabSz="914377">
              <a:lnSpc>
                <a:spcPct val="115000"/>
              </a:lnSpc>
              <a:spcBef>
                <a:spcPts val="0"/>
              </a:spcBef>
              <a:spcAft>
                <a:spcPts val="800"/>
              </a:spcAft>
              <a:buFont typeface="+mj-lt"/>
              <a:buAutoNum type="arabicPeriod"/>
              <a:tabLst>
                <a:tab pos="457189" algn="l"/>
              </a:tabLst>
              <a:defRPr/>
            </a:pPr>
            <a:endParaRPr lang="en-US" sz="2133" kern="100" dirty="0">
              <a:solidFill>
                <a:prstClr val="black"/>
              </a:solidFill>
              <a:ea typeface="Aptos" panose="020B0004020202020204" pitchFamily="34" charset="0"/>
              <a:cs typeface="Times New Roman" panose="02020603050405020304" pitchFamily="18" charset="0"/>
            </a:endParaRPr>
          </a:p>
          <a:p>
            <a:pPr marL="0" indent="0" defTabSz="914377">
              <a:lnSpc>
                <a:spcPct val="115000"/>
              </a:lnSpc>
              <a:spcBef>
                <a:spcPts val="0"/>
              </a:spcBef>
              <a:spcAft>
                <a:spcPts val="800"/>
              </a:spcAft>
              <a:buNone/>
              <a:tabLst>
                <a:tab pos="457189" algn="l"/>
              </a:tabLst>
              <a:defRPr/>
            </a:pPr>
            <a:endParaRPr lang="en-US" sz="2133" kern="100" dirty="0">
              <a:solidFill>
                <a:prstClr val="black"/>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2173432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82B67-A318-36D6-762C-62082F7800DF}"/>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88E65C50-75C4-7AEC-597D-5F27AF3AFA6C}"/>
              </a:ext>
            </a:extLst>
          </p:cNvPr>
          <p:cNvSpPr txBox="1">
            <a:spLocks/>
          </p:cNvSpPr>
          <p:nvPr/>
        </p:nvSpPr>
        <p:spPr bwMode="gray">
          <a:xfrm>
            <a:off x="591477" y="450902"/>
            <a:ext cx="10503887" cy="350865"/>
          </a:xfrm>
          <a:prstGeom prst="rect">
            <a:avLst/>
          </a:prstGeom>
        </p:spPr>
        <p:txBody>
          <a:bodyPr vert="horz" lIns="0" tIns="0" rIns="96000" bIns="0" rtlCol="0" anchor="b">
            <a:noAutofit/>
          </a:bodyPr>
          <a:lstStyle>
            <a:lvl1pPr algn="l" defTabSz="685800" rtl="0" eaLnBrk="1" latinLnBrk="0" hangingPunct="1">
              <a:lnSpc>
                <a:spcPct val="90000"/>
              </a:lnSpc>
              <a:spcBef>
                <a:spcPct val="0"/>
              </a:spcBef>
              <a:buNone/>
              <a:defRPr sz="1800" b="1" kern="1200" cap="none" baseline="0">
                <a:solidFill>
                  <a:schemeClr val="tx1"/>
                </a:solidFill>
                <a:latin typeface="+mj-lt"/>
                <a:ea typeface="+mj-ea"/>
                <a:cs typeface="+mj-cs"/>
              </a:defRPr>
            </a:lvl1pPr>
          </a:lstStyle>
          <a:p>
            <a:pPr algn="ctr"/>
            <a:r>
              <a:rPr lang="de-DE" sz="2400" dirty="0">
                <a:solidFill>
                  <a:srgbClr val="C00000"/>
                </a:solidFill>
                <a:ea typeface="+mj-lt"/>
                <a:cs typeface="+mj-lt"/>
              </a:rPr>
              <a:t>Төлбөрт шингээсэн эргэн төлөлтийн хувилбарууд </a:t>
            </a:r>
            <a:endParaRPr lang="en-US" sz="2400" b="0" dirty="0">
              <a:cs typeface="Arial"/>
            </a:endParaRPr>
          </a:p>
        </p:txBody>
      </p:sp>
      <p:sp>
        <p:nvSpPr>
          <p:cNvPr id="27" name="Rectangle 12">
            <a:extLst>
              <a:ext uri="{FF2B5EF4-FFF2-40B4-BE49-F238E27FC236}">
                <a16:creationId xmlns:a16="http://schemas.microsoft.com/office/drawing/2014/main" id="{F4280061-D4E2-6170-9171-C3A0A11EC35D}"/>
              </a:ext>
            </a:extLst>
          </p:cNvPr>
          <p:cNvSpPr/>
          <p:nvPr/>
        </p:nvSpPr>
        <p:spPr>
          <a:xfrm>
            <a:off x="599757" y="868709"/>
            <a:ext cx="10787822"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Calibri" panose="020F0502020204030204"/>
            </a:endParaRPr>
          </a:p>
        </p:txBody>
      </p:sp>
      <p:pic>
        <p:nvPicPr>
          <p:cNvPr id="10" name="Picture 9" descr="A table with numbers and a number of text&#10;&#10;AI-generated content may be incorrect.">
            <a:extLst>
              <a:ext uri="{FF2B5EF4-FFF2-40B4-BE49-F238E27FC236}">
                <a16:creationId xmlns:a16="http://schemas.microsoft.com/office/drawing/2014/main" id="{EF4BA718-2966-C7FC-C533-F1D72787ECFF}"/>
              </a:ext>
            </a:extLst>
          </p:cNvPr>
          <p:cNvPicPr>
            <a:picLocks noChangeAspect="1"/>
          </p:cNvPicPr>
          <p:nvPr/>
        </p:nvPicPr>
        <p:blipFill>
          <a:blip r:embed="rId2"/>
          <a:stretch>
            <a:fillRect/>
          </a:stretch>
        </p:blipFill>
        <p:spPr>
          <a:xfrm>
            <a:off x="591552" y="1033936"/>
            <a:ext cx="10796027" cy="5231288"/>
          </a:xfrm>
          <a:prstGeom prst="rect">
            <a:avLst/>
          </a:prstGeom>
        </p:spPr>
      </p:pic>
    </p:spTree>
    <p:extLst>
      <p:ext uri="{BB962C8B-B14F-4D97-AF65-F5344CB8AC3E}">
        <p14:creationId xmlns:p14="http://schemas.microsoft.com/office/powerpoint/2010/main" val="264143143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2557" y="320283"/>
            <a:ext cx="10420109" cy="720725"/>
          </a:xfrm>
        </p:spPr>
        <p:txBody>
          <a:bodyPr/>
          <a:lstStyle/>
          <a:p>
            <a:r>
              <a:rPr lang="mn-MN" sz="3200" dirty="0">
                <a:latin typeface="Arial" panose="020B0604020202020204" pitchFamily="34" charset="0"/>
                <a:cs typeface="Arial" panose="020B0604020202020204" pitchFamily="34" charset="0"/>
              </a:rPr>
              <a:t>ХУРЛЫН ШИЙДВЭР</a:t>
            </a:r>
            <a:r>
              <a:rPr lang="mn-MN" dirty="0"/>
              <a:t>: </a:t>
            </a:r>
            <a:endParaRPr lang="en-GB" dirty="0"/>
          </a:p>
        </p:txBody>
      </p:sp>
      <p:sp>
        <p:nvSpPr>
          <p:cNvPr id="3" name="Text Placeholder 2"/>
          <p:cNvSpPr>
            <a:spLocks noGrp="1"/>
          </p:cNvSpPr>
          <p:nvPr>
            <p:ph type="body" sz="quarter" idx="13"/>
          </p:nvPr>
        </p:nvSpPr>
        <p:spPr>
          <a:xfrm>
            <a:off x="802258" y="1361293"/>
            <a:ext cx="10641882" cy="4660625"/>
          </a:xfrm>
        </p:spPr>
        <p:txBody>
          <a:bodyPr>
            <a:normAutofit fontScale="77500" lnSpcReduction="20000"/>
          </a:bodyPr>
          <a:lstStyle/>
          <a:p>
            <a:pPr algn="just"/>
            <a:r>
              <a:rPr lang="mn-MN" dirty="0"/>
              <a:t> </a:t>
            </a:r>
            <a:r>
              <a:rPr lang="mn-MN" sz="3100" dirty="0">
                <a:latin typeface="Arial" panose="020B0604020202020204" pitchFamily="34" charset="0"/>
                <a:cs typeface="Arial" panose="020B0604020202020204" pitchFamily="34" charset="0"/>
              </a:rPr>
              <a:t>Хот байгуулалт, барилга, орон сууцжуулалтын яам, Улаанбаатар хотын Захирагчийн ажлын алба, Германы хамтын ажиллагааны нийгэмлэг хооронд 2023  оны 03 дугаар сарын 14-нд байгуулсан “Төсөл хэрэгжүүлэх гэрээ” болон Төслийн удирдах хорооны 2025 оны 01 дүгээр сарын 30-ны өдрийн шийдвэрийн дагуу Улаанбаатар хотын Захирагчийн ажлын албанаас 2025 онд санхүүжих 2,6 сая евро буюу 9.282.000,0 </a:t>
            </a:r>
            <a:r>
              <a:rPr lang="en-GB" sz="3100" dirty="0">
                <a:latin typeface="Arial" panose="020B0604020202020204" pitchFamily="34" charset="0"/>
                <a:cs typeface="Arial" panose="020B0604020202020204" pitchFamily="34" charset="0"/>
              </a:rPr>
              <a:t>(</a:t>
            </a:r>
            <a:r>
              <a:rPr lang="mn-MN" sz="3100" dirty="0">
                <a:latin typeface="Arial" panose="020B0604020202020204" pitchFamily="34" charset="0"/>
                <a:cs typeface="Arial" panose="020B0604020202020204" pitchFamily="34" charset="0"/>
              </a:rPr>
              <a:t>есөн тэрбум хоер зуун наян хоер сая</a:t>
            </a:r>
            <a:r>
              <a:rPr lang="en-GB" sz="3100" dirty="0">
                <a:latin typeface="Arial" panose="020B0604020202020204" pitchFamily="34" charset="0"/>
                <a:cs typeface="Arial" panose="020B0604020202020204" pitchFamily="34" charset="0"/>
              </a:rPr>
              <a:t>)</a:t>
            </a:r>
            <a:r>
              <a:rPr lang="mn-MN" sz="3100" dirty="0">
                <a:latin typeface="Arial" panose="020B0604020202020204" pitchFamily="34" charset="0"/>
                <a:cs typeface="Arial" panose="020B0604020202020204" pitchFamily="34" charset="0"/>
              </a:rPr>
              <a:t> төгрөгийг Нийслэлийн Иргэдийн Төлөөлөгчдийн Хурлаар хэлэлцүүлэх Нийслэлийн 2025 оны төсвийн тодотголын төсөлд тусгаж,  шийдвэрлүүлэхийг Нийслэлийн Засаг даргын Тамгын газрын Санхүү, хөрөнгө оруулалтын газрын дарга Л.Эрдэнэбадрахад </a:t>
            </a:r>
            <a:endParaRPr lang="en-GB" sz="3100" dirty="0">
              <a:latin typeface="Arial" panose="020B0604020202020204" pitchFamily="34" charset="0"/>
              <a:cs typeface="Arial" panose="020B0604020202020204" pitchFamily="34" charset="0"/>
            </a:endParaRPr>
          </a:p>
          <a:p>
            <a:pPr algn="just"/>
            <a:r>
              <a:rPr lang="mn-MN" sz="3100" dirty="0">
                <a:latin typeface="Arial" panose="020B0604020202020204" pitchFamily="34" charset="0"/>
                <a:cs typeface="Arial" panose="020B0604020202020204" pitchFamily="34" charset="0"/>
              </a:rPr>
              <a:t>Төсөлд хамрагдаж дулаалагдсан  орон сууцны айл өрхийн эргэн төлөлтийн хувь хэмжээг 25 хувь хүртэл төлөх саналыг Нийслэлийн Иргэдийн Төлөөлөгчдийн Хуралд өргөн мэдүүлж, хэлэлцүүлэхийг Улаанбаатар хотын Ерөнхий менежер бөгөөд Захирагчийн ажлын албаны дарга Г.Батзоригт тус тус үүрэг болгов” гэжээ. </a:t>
            </a:r>
            <a:endParaRPr lang="en-GB" sz="3100" dirty="0">
              <a:latin typeface="Arial" panose="020B0604020202020204" pitchFamily="34" charset="0"/>
              <a:cs typeface="Arial" panose="020B0604020202020204" pitchFamily="34" charset="0"/>
            </a:endParaRPr>
          </a:p>
          <a:p>
            <a:endParaRPr lang="en-GB" sz="3100" dirty="0"/>
          </a:p>
        </p:txBody>
      </p:sp>
    </p:spTree>
    <p:extLst>
      <p:ext uri="{BB962C8B-B14F-4D97-AF65-F5344CB8AC3E}">
        <p14:creationId xmlns:p14="http://schemas.microsoft.com/office/powerpoint/2010/main" val="207962410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8534A-6DCE-4E88-9634-106BF73E1896}"/>
              </a:ext>
            </a:extLst>
          </p:cNvPr>
          <p:cNvSpPr>
            <a:spLocks noGrp="1"/>
          </p:cNvSpPr>
          <p:nvPr>
            <p:ph type="title"/>
          </p:nvPr>
        </p:nvSpPr>
        <p:spPr>
          <a:xfrm>
            <a:off x="838200" y="365126"/>
            <a:ext cx="10515600" cy="247434"/>
          </a:xfrm>
        </p:spPr>
        <p:txBody>
          <a:bodyPr>
            <a:normAutofit fontScale="90000"/>
          </a:bodyPr>
          <a:lstStyle/>
          <a:p>
            <a:r>
              <a:rPr lang="mn-MN" dirty="0"/>
              <a:t>Гүйцэтгэл:</a:t>
            </a:r>
            <a:endParaRPr lang="en-US" dirty="0"/>
          </a:p>
        </p:txBody>
      </p:sp>
      <p:pic>
        <p:nvPicPr>
          <p:cNvPr id="5" name="Content Placeholder 4">
            <a:extLst>
              <a:ext uri="{FF2B5EF4-FFF2-40B4-BE49-F238E27FC236}">
                <a16:creationId xmlns:a16="http://schemas.microsoft.com/office/drawing/2014/main" id="{73D48CB4-E056-4E9B-B99A-6BA2F17C11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934050"/>
            <a:ext cx="5700357" cy="2160379"/>
          </a:xfrm>
        </p:spPr>
      </p:pic>
      <p:pic>
        <p:nvPicPr>
          <p:cNvPr id="7" name="Picture 6">
            <a:extLst>
              <a:ext uri="{FF2B5EF4-FFF2-40B4-BE49-F238E27FC236}">
                <a16:creationId xmlns:a16="http://schemas.microsoft.com/office/drawing/2014/main" id="{D53CFC16-D151-4316-9612-8B8BDDF64D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0835" y="934050"/>
            <a:ext cx="5020169" cy="2160380"/>
          </a:xfrm>
          <a:prstGeom prst="rect">
            <a:avLst/>
          </a:prstGeom>
        </p:spPr>
      </p:pic>
      <p:pic>
        <p:nvPicPr>
          <p:cNvPr id="15" name="Picture 14">
            <a:extLst>
              <a:ext uri="{FF2B5EF4-FFF2-40B4-BE49-F238E27FC236}">
                <a16:creationId xmlns:a16="http://schemas.microsoft.com/office/drawing/2014/main" id="{F3E37B9E-360C-4308-9B2B-108AFFC94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175" y="3253633"/>
            <a:ext cx="3648674" cy="2428076"/>
          </a:xfrm>
          <a:prstGeom prst="rect">
            <a:avLst/>
          </a:prstGeom>
        </p:spPr>
      </p:pic>
      <p:pic>
        <p:nvPicPr>
          <p:cNvPr id="17" name="Picture 16">
            <a:extLst>
              <a:ext uri="{FF2B5EF4-FFF2-40B4-BE49-F238E27FC236}">
                <a16:creationId xmlns:a16="http://schemas.microsoft.com/office/drawing/2014/main" id="{8C341A1B-9A57-4973-917E-161FA3EB7B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5302" y="3253634"/>
            <a:ext cx="2963974" cy="2428076"/>
          </a:xfrm>
          <a:prstGeom prst="rect">
            <a:avLst/>
          </a:prstGeom>
        </p:spPr>
      </p:pic>
      <p:pic>
        <p:nvPicPr>
          <p:cNvPr id="19" name="Picture 18">
            <a:extLst>
              <a:ext uri="{FF2B5EF4-FFF2-40B4-BE49-F238E27FC236}">
                <a16:creationId xmlns:a16="http://schemas.microsoft.com/office/drawing/2014/main" id="{2EE0E54C-64F7-4ADD-BCC5-2579644858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39729" y="3253633"/>
            <a:ext cx="3846990" cy="2428076"/>
          </a:xfrm>
          <a:prstGeom prst="rect">
            <a:avLst/>
          </a:prstGeom>
        </p:spPr>
      </p:pic>
    </p:spTree>
    <p:extLst>
      <p:ext uri="{BB962C8B-B14F-4D97-AF65-F5344CB8AC3E}">
        <p14:creationId xmlns:p14="http://schemas.microsoft.com/office/powerpoint/2010/main" val="1262260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27F4E-3691-F595-DEFA-74F1792EA8A3}"/>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0B9F6F6A-AF10-42DA-6BA9-71B947643B05}"/>
              </a:ext>
            </a:extLst>
          </p:cNvPr>
          <p:cNvSpPr>
            <a:spLocks noChangeArrowheads="1"/>
          </p:cNvSpPr>
          <p:nvPr/>
        </p:nvSpPr>
        <p:spPr bwMode="auto">
          <a:xfrm>
            <a:off x="2663828" y="1646581"/>
            <a:ext cx="138564" cy="277129"/>
          </a:xfrm>
          <a:prstGeom prst="rect">
            <a:avLst/>
          </a:prstGeom>
          <a:noFill/>
          <a:ln>
            <a:noFill/>
          </a:ln>
          <a:effectLst/>
        </p:spPr>
        <p:txBody>
          <a:bodyPr wrap="none" lIns="68580" tIns="34291" rIns="68580" bIns="34291" anchor="ctr">
            <a:spAutoFit/>
          </a:bodyPr>
          <a:lstStyle/>
          <a:p>
            <a:pPr defTabSz="342891">
              <a:defRPr/>
            </a:pPr>
            <a:endParaRPr lang="en-US" sz="1351" dirty="0">
              <a:solidFill>
                <a:prstClr val="black"/>
              </a:solidFill>
              <a:latin typeface="Calibri" charset="0"/>
              <a:ea typeface="ＭＳ Ｐゴシック" charset="0"/>
            </a:endParaRPr>
          </a:p>
        </p:txBody>
      </p:sp>
      <p:grpSp>
        <p:nvGrpSpPr>
          <p:cNvPr id="2" name="Group 1">
            <a:extLst>
              <a:ext uri="{FF2B5EF4-FFF2-40B4-BE49-F238E27FC236}">
                <a16:creationId xmlns:a16="http://schemas.microsoft.com/office/drawing/2014/main" id="{EE33C35C-5B22-B22D-9477-1018FD34AD1B}"/>
              </a:ext>
            </a:extLst>
          </p:cNvPr>
          <p:cNvGrpSpPr/>
          <p:nvPr/>
        </p:nvGrpSpPr>
        <p:grpSpPr>
          <a:xfrm>
            <a:off x="0" y="554819"/>
            <a:ext cx="11064552" cy="5904656"/>
            <a:chOff x="0" y="481079"/>
            <a:chExt cx="8595233" cy="4942553"/>
          </a:xfrm>
          <a:noFill/>
        </p:grpSpPr>
        <p:pic>
          <p:nvPicPr>
            <p:cNvPr id="3" name="Picture 2">
              <a:extLst>
                <a:ext uri="{FF2B5EF4-FFF2-40B4-BE49-F238E27FC236}">
                  <a16:creationId xmlns:a16="http://schemas.microsoft.com/office/drawing/2014/main" id="{D23B1CE6-3145-4D2B-A72F-EE4B5D15C5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352" y="1052736"/>
              <a:ext cx="8331881" cy="4370896"/>
            </a:xfrm>
            <a:prstGeom prst="rect">
              <a:avLst/>
            </a:prstGeom>
            <a:grpFill/>
          </p:spPr>
        </p:pic>
        <p:sp>
          <p:nvSpPr>
            <p:cNvPr id="8" name="Rectangle 7">
              <a:extLst>
                <a:ext uri="{FF2B5EF4-FFF2-40B4-BE49-F238E27FC236}">
                  <a16:creationId xmlns:a16="http://schemas.microsoft.com/office/drawing/2014/main" id="{812D4396-B8CB-F405-9606-B494E88856B4}"/>
                </a:ext>
              </a:extLst>
            </p:cNvPr>
            <p:cNvSpPr/>
            <p:nvPr/>
          </p:nvSpPr>
          <p:spPr>
            <a:xfrm>
              <a:off x="0" y="481079"/>
              <a:ext cx="66675" cy="9533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prstClr val="white"/>
                </a:solidFill>
              </a:endParaRPr>
            </a:p>
          </p:txBody>
        </p:sp>
        <p:pic>
          <p:nvPicPr>
            <p:cNvPr id="11" name="Picture 10">
              <a:extLst>
                <a:ext uri="{FF2B5EF4-FFF2-40B4-BE49-F238E27FC236}">
                  <a16:creationId xmlns:a16="http://schemas.microsoft.com/office/drawing/2014/main" id="{A3715F64-4D96-616F-E011-09876C72C9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0351" y="2024844"/>
              <a:ext cx="300013" cy="300013"/>
            </a:xfrm>
            <a:prstGeom prst="rect">
              <a:avLst/>
            </a:prstGeom>
            <a:grpFill/>
          </p:spPr>
        </p:pic>
        <p:pic>
          <p:nvPicPr>
            <p:cNvPr id="12" name="Picture 11">
              <a:extLst>
                <a:ext uri="{FF2B5EF4-FFF2-40B4-BE49-F238E27FC236}">
                  <a16:creationId xmlns:a16="http://schemas.microsoft.com/office/drawing/2014/main" id="{3C4416DF-408B-56F5-9C2C-89FBAB61B4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3835" y="3393912"/>
              <a:ext cx="300013" cy="300013"/>
            </a:xfrm>
            <a:prstGeom prst="rect">
              <a:avLst/>
            </a:prstGeom>
            <a:grpFill/>
          </p:spPr>
        </p:pic>
      </p:grpSp>
      <p:sp>
        <p:nvSpPr>
          <p:cNvPr id="13" name="Rectangle 12">
            <a:extLst>
              <a:ext uri="{FF2B5EF4-FFF2-40B4-BE49-F238E27FC236}">
                <a16:creationId xmlns:a16="http://schemas.microsoft.com/office/drawing/2014/main" id="{1DB9336A-F591-9580-1C3F-3EEB31D6A590}"/>
              </a:ext>
            </a:extLst>
          </p:cNvPr>
          <p:cNvSpPr/>
          <p:nvPr/>
        </p:nvSpPr>
        <p:spPr>
          <a:xfrm>
            <a:off x="4951672" y="4354461"/>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ДЦС-3 ХК</a:t>
            </a:r>
          </a:p>
        </p:txBody>
      </p:sp>
      <p:sp>
        <p:nvSpPr>
          <p:cNvPr id="14" name="Rectangle 13">
            <a:extLst>
              <a:ext uri="{FF2B5EF4-FFF2-40B4-BE49-F238E27FC236}">
                <a16:creationId xmlns:a16="http://schemas.microsoft.com/office/drawing/2014/main" id="{5BB74F91-8A6C-DA1A-11F3-1194B6AA294B}"/>
              </a:ext>
            </a:extLst>
          </p:cNvPr>
          <p:cNvSpPr/>
          <p:nvPr/>
        </p:nvSpPr>
        <p:spPr>
          <a:xfrm>
            <a:off x="11047328" y="2467113"/>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Амгалан ДС</a:t>
            </a:r>
          </a:p>
        </p:txBody>
      </p:sp>
      <p:sp>
        <p:nvSpPr>
          <p:cNvPr id="15" name="Rectangle 14">
            <a:extLst>
              <a:ext uri="{FF2B5EF4-FFF2-40B4-BE49-F238E27FC236}">
                <a16:creationId xmlns:a16="http://schemas.microsoft.com/office/drawing/2014/main" id="{429A7626-5BD0-7433-4A6A-CCADF88F5702}"/>
              </a:ext>
            </a:extLst>
          </p:cNvPr>
          <p:cNvSpPr/>
          <p:nvPr/>
        </p:nvSpPr>
        <p:spPr>
          <a:xfrm>
            <a:off x="3225149" y="1563258"/>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Ханын материал</a:t>
            </a:r>
          </a:p>
        </p:txBody>
      </p:sp>
      <p:sp>
        <p:nvSpPr>
          <p:cNvPr id="16" name="Rectangle 15">
            <a:extLst>
              <a:ext uri="{FF2B5EF4-FFF2-40B4-BE49-F238E27FC236}">
                <a16:creationId xmlns:a16="http://schemas.microsoft.com/office/drawing/2014/main" id="{FA5CDFC1-541B-7A13-317A-AEDCE80C8B3C}"/>
              </a:ext>
            </a:extLst>
          </p:cNvPr>
          <p:cNvSpPr/>
          <p:nvPr/>
        </p:nvSpPr>
        <p:spPr>
          <a:xfrm>
            <a:off x="787666" y="6019094"/>
            <a:ext cx="1266663"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Буянт-Ухаа хороолол</a:t>
            </a:r>
          </a:p>
        </p:txBody>
      </p:sp>
      <p:sp>
        <p:nvSpPr>
          <p:cNvPr id="17" name="Rectangle 16">
            <a:extLst>
              <a:ext uri="{FF2B5EF4-FFF2-40B4-BE49-F238E27FC236}">
                <a16:creationId xmlns:a16="http://schemas.microsoft.com/office/drawing/2014/main" id="{A83E7B14-6204-BBFE-F41B-319384647277}"/>
              </a:ext>
            </a:extLst>
          </p:cNvPr>
          <p:cNvSpPr/>
          <p:nvPr/>
        </p:nvSpPr>
        <p:spPr>
          <a:xfrm>
            <a:off x="6147460" y="4788268"/>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Зайсан</a:t>
            </a:r>
          </a:p>
        </p:txBody>
      </p:sp>
      <p:sp>
        <p:nvSpPr>
          <p:cNvPr id="18" name="Rectangle 17">
            <a:extLst>
              <a:ext uri="{FF2B5EF4-FFF2-40B4-BE49-F238E27FC236}">
                <a16:creationId xmlns:a16="http://schemas.microsoft.com/office/drawing/2014/main" id="{8515B342-D8A8-C825-45C2-98070CD8B218}"/>
              </a:ext>
            </a:extLst>
          </p:cNvPr>
          <p:cNvSpPr/>
          <p:nvPr/>
        </p:nvSpPr>
        <p:spPr>
          <a:xfrm>
            <a:off x="9725651" y="2019440"/>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XVI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19" name="Rectangle 18">
            <a:extLst>
              <a:ext uri="{FF2B5EF4-FFF2-40B4-BE49-F238E27FC236}">
                <a16:creationId xmlns:a16="http://schemas.microsoft.com/office/drawing/2014/main" id="{0B06C7F4-8288-EF33-984A-01D56B48C89D}"/>
              </a:ext>
            </a:extLst>
          </p:cNvPr>
          <p:cNvSpPr/>
          <p:nvPr/>
        </p:nvSpPr>
        <p:spPr>
          <a:xfrm>
            <a:off x="4648461" y="2876685"/>
            <a:ext cx="682140"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0" name="Rectangle 19">
            <a:extLst>
              <a:ext uri="{FF2B5EF4-FFF2-40B4-BE49-F238E27FC236}">
                <a16:creationId xmlns:a16="http://schemas.microsoft.com/office/drawing/2014/main" id="{CA45694F-6717-5D3E-4797-5E7F11CC113B}"/>
              </a:ext>
            </a:extLst>
          </p:cNvPr>
          <p:cNvSpPr/>
          <p:nvPr/>
        </p:nvSpPr>
        <p:spPr>
          <a:xfrm rot="21233105">
            <a:off x="3720047" y="2477045"/>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1" name="Rectangle 20">
            <a:extLst>
              <a:ext uri="{FF2B5EF4-FFF2-40B4-BE49-F238E27FC236}">
                <a16:creationId xmlns:a16="http://schemas.microsoft.com/office/drawing/2014/main" id="{3B784D31-ED30-6A4C-093E-90F061E55467}"/>
              </a:ext>
            </a:extLst>
          </p:cNvPr>
          <p:cNvSpPr/>
          <p:nvPr/>
        </p:nvSpPr>
        <p:spPr>
          <a:xfrm rot="21233105">
            <a:off x="2493135" y="2073290"/>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XXI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2" name="Rectangle 21">
            <a:extLst>
              <a:ext uri="{FF2B5EF4-FFF2-40B4-BE49-F238E27FC236}">
                <a16:creationId xmlns:a16="http://schemas.microsoft.com/office/drawing/2014/main" id="{CFE24CC6-4576-A2DB-CA76-B1302DA96D7E}"/>
              </a:ext>
            </a:extLst>
          </p:cNvPr>
          <p:cNvSpPr/>
          <p:nvPr/>
        </p:nvSpPr>
        <p:spPr>
          <a:xfrm rot="21233105">
            <a:off x="4704759" y="1906869"/>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3" name="Rectangle 22">
            <a:extLst>
              <a:ext uri="{FF2B5EF4-FFF2-40B4-BE49-F238E27FC236}">
                <a16:creationId xmlns:a16="http://schemas.microsoft.com/office/drawing/2014/main" id="{9B480A9C-00B6-19FA-7367-6E2EDC46C639}"/>
              </a:ext>
            </a:extLst>
          </p:cNvPr>
          <p:cNvSpPr/>
          <p:nvPr/>
        </p:nvSpPr>
        <p:spPr>
          <a:xfrm>
            <a:off x="5525733" y="2647069"/>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4" name="Rectangle 23">
            <a:extLst>
              <a:ext uri="{FF2B5EF4-FFF2-40B4-BE49-F238E27FC236}">
                <a16:creationId xmlns:a16="http://schemas.microsoft.com/office/drawing/2014/main" id="{63A7F7BF-4B5E-3DF1-224C-533AE91EB44B}"/>
              </a:ext>
            </a:extLst>
          </p:cNvPr>
          <p:cNvSpPr/>
          <p:nvPr/>
        </p:nvSpPr>
        <p:spPr>
          <a:xfrm>
            <a:off x="7788049" y="1801999"/>
            <a:ext cx="743899"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25" name="Rectangle 24">
            <a:extLst>
              <a:ext uri="{FF2B5EF4-FFF2-40B4-BE49-F238E27FC236}">
                <a16:creationId xmlns:a16="http://schemas.microsoft.com/office/drawing/2014/main" id="{773AD5D0-B015-B863-7B76-9EF38546DA38}"/>
              </a:ext>
            </a:extLst>
          </p:cNvPr>
          <p:cNvSpPr/>
          <p:nvPr/>
        </p:nvSpPr>
        <p:spPr>
          <a:xfrm>
            <a:off x="5823830" y="1427858"/>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Дэнжийн 1000</a:t>
            </a:r>
          </a:p>
        </p:txBody>
      </p:sp>
      <p:sp>
        <p:nvSpPr>
          <p:cNvPr id="26" name="Rectangle 25">
            <a:extLst>
              <a:ext uri="{FF2B5EF4-FFF2-40B4-BE49-F238E27FC236}">
                <a16:creationId xmlns:a16="http://schemas.microsoft.com/office/drawing/2014/main" id="{1764A95E-7718-66DB-CD96-B4D516784D8C}"/>
              </a:ext>
            </a:extLst>
          </p:cNvPr>
          <p:cNvSpPr/>
          <p:nvPr/>
        </p:nvSpPr>
        <p:spPr>
          <a:xfrm rot="21233105">
            <a:off x="2681934" y="305396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Таван шар</a:t>
            </a:r>
          </a:p>
        </p:txBody>
      </p:sp>
      <p:sp>
        <p:nvSpPr>
          <p:cNvPr id="27" name="Rectangle 26">
            <a:extLst>
              <a:ext uri="{FF2B5EF4-FFF2-40B4-BE49-F238E27FC236}">
                <a16:creationId xmlns:a16="http://schemas.microsoft.com/office/drawing/2014/main" id="{EEB1C384-D154-99B3-14BF-E6A069CD555E}"/>
              </a:ext>
            </a:extLst>
          </p:cNvPr>
          <p:cNvSpPr/>
          <p:nvPr/>
        </p:nvSpPr>
        <p:spPr>
          <a:xfrm rot="21233105">
            <a:off x="818626" y="281822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Цэргийн хотхон</a:t>
            </a:r>
          </a:p>
        </p:txBody>
      </p:sp>
      <p:sp>
        <p:nvSpPr>
          <p:cNvPr id="28" name="Rectangle 27">
            <a:extLst>
              <a:ext uri="{FF2B5EF4-FFF2-40B4-BE49-F238E27FC236}">
                <a16:creationId xmlns:a16="http://schemas.microsoft.com/office/drawing/2014/main" id="{CA2E5386-4956-6BA3-84F5-D6EE065D2895}"/>
              </a:ext>
            </a:extLst>
          </p:cNvPr>
          <p:cNvSpPr/>
          <p:nvPr/>
        </p:nvSpPr>
        <p:spPr>
          <a:xfrm rot="21233105">
            <a:off x="874411" y="4242805"/>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Сонсголон</a:t>
            </a:r>
          </a:p>
        </p:txBody>
      </p:sp>
      <p:sp>
        <p:nvSpPr>
          <p:cNvPr id="29" name="Rectangle 28">
            <a:extLst>
              <a:ext uri="{FF2B5EF4-FFF2-40B4-BE49-F238E27FC236}">
                <a16:creationId xmlns:a16="http://schemas.microsoft.com/office/drawing/2014/main" id="{8D7CFB67-BFAF-278E-0293-24598FC2BBAE}"/>
              </a:ext>
            </a:extLst>
          </p:cNvPr>
          <p:cNvSpPr/>
          <p:nvPr/>
        </p:nvSpPr>
        <p:spPr>
          <a:xfrm rot="21233105">
            <a:off x="3842506" y="3197505"/>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БӨҮР</a:t>
            </a:r>
          </a:p>
        </p:txBody>
      </p:sp>
      <p:sp>
        <p:nvSpPr>
          <p:cNvPr id="30" name="Rectangle 29">
            <a:extLst>
              <a:ext uri="{FF2B5EF4-FFF2-40B4-BE49-F238E27FC236}">
                <a16:creationId xmlns:a16="http://schemas.microsoft.com/office/drawing/2014/main" id="{2FF63C4D-456E-89C2-AF43-A4ACC1F2491E}"/>
              </a:ext>
            </a:extLst>
          </p:cNvPr>
          <p:cNvSpPr/>
          <p:nvPr/>
        </p:nvSpPr>
        <p:spPr>
          <a:xfrm rot="21303279">
            <a:off x="7704515" y="3280885"/>
            <a:ext cx="1546255"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Баянмонгол хороолол</a:t>
            </a:r>
          </a:p>
        </p:txBody>
      </p:sp>
      <p:sp>
        <p:nvSpPr>
          <p:cNvPr id="31" name="Rectangle 30">
            <a:extLst>
              <a:ext uri="{FF2B5EF4-FFF2-40B4-BE49-F238E27FC236}">
                <a16:creationId xmlns:a16="http://schemas.microsoft.com/office/drawing/2014/main" id="{EB1F8FD8-DD96-FFCF-3A5B-4CE92EAA215F}"/>
              </a:ext>
            </a:extLst>
          </p:cNvPr>
          <p:cNvSpPr/>
          <p:nvPr/>
        </p:nvSpPr>
        <p:spPr>
          <a:xfrm>
            <a:off x="8011671" y="4791734"/>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Их тэнгэр</a:t>
            </a:r>
          </a:p>
        </p:txBody>
      </p:sp>
      <p:sp>
        <p:nvSpPr>
          <p:cNvPr id="32" name="Rectangle 31">
            <a:extLst>
              <a:ext uri="{FF2B5EF4-FFF2-40B4-BE49-F238E27FC236}">
                <a16:creationId xmlns:a16="http://schemas.microsoft.com/office/drawing/2014/main" id="{90985728-16A6-A465-4DEE-DFD719B79147}"/>
              </a:ext>
            </a:extLst>
          </p:cNvPr>
          <p:cNvSpPr/>
          <p:nvPr/>
        </p:nvSpPr>
        <p:spPr>
          <a:xfrm>
            <a:off x="5984414" y="3327268"/>
            <a:ext cx="1271351" cy="192938"/>
          </a:xfrm>
          <a:prstGeom prst="rect">
            <a:avLst/>
          </a:prstGeom>
          <a:noFill/>
        </p:spPr>
        <p:txBody>
          <a:bodyPr wrap="square">
            <a:spAutoFit/>
          </a:bodyPr>
          <a:lstStyle/>
          <a:p>
            <a:pPr algn="just">
              <a:lnSpc>
                <a:spcPct val="120000"/>
              </a:lnSpc>
            </a:pPr>
            <a:r>
              <a:rPr lang="en-US" sz="6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XIX</a:t>
            </a:r>
            <a:r>
              <a:rPr lang="mn-MN" sz="6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6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6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33" name="Rectangle 32">
            <a:extLst>
              <a:ext uri="{FF2B5EF4-FFF2-40B4-BE49-F238E27FC236}">
                <a16:creationId xmlns:a16="http://schemas.microsoft.com/office/drawing/2014/main" id="{57518E80-ADB7-DD13-55B5-F882884C26BD}"/>
              </a:ext>
            </a:extLst>
          </p:cNvPr>
          <p:cNvSpPr/>
          <p:nvPr/>
        </p:nvSpPr>
        <p:spPr>
          <a:xfrm rot="21233105">
            <a:off x="1643342" y="2483160"/>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Нефть</a:t>
            </a:r>
          </a:p>
        </p:txBody>
      </p:sp>
      <p:sp>
        <p:nvSpPr>
          <p:cNvPr id="34" name="Rectangle 33">
            <a:extLst>
              <a:ext uri="{FF2B5EF4-FFF2-40B4-BE49-F238E27FC236}">
                <a16:creationId xmlns:a16="http://schemas.microsoft.com/office/drawing/2014/main" id="{62A3CC24-CEAF-5374-621B-681DE5FEF489}"/>
              </a:ext>
            </a:extLst>
          </p:cNvPr>
          <p:cNvSpPr/>
          <p:nvPr/>
        </p:nvSpPr>
        <p:spPr>
          <a:xfrm rot="21233105">
            <a:off x="1118534" y="3327193"/>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Монос </a:t>
            </a:r>
          </a:p>
        </p:txBody>
      </p:sp>
      <p:sp>
        <p:nvSpPr>
          <p:cNvPr id="35" name="Rectangle 34">
            <a:extLst>
              <a:ext uri="{FF2B5EF4-FFF2-40B4-BE49-F238E27FC236}">
                <a16:creationId xmlns:a16="http://schemas.microsoft.com/office/drawing/2014/main" id="{EDAFEFC3-2BDA-664A-C048-B8EB0F3A9E84}"/>
              </a:ext>
            </a:extLst>
          </p:cNvPr>
          <p:cNvSpPr/>
          <p:nvPr/>
        </p:nvSpPr>
        <p:spPr>
          <a:xfrm rot="21233105">
            <a:off x="3236720" y="3959230"/>
            <a:ext cx="1386344"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Солонго хороолол</a:t>
            </a:r>
          </a:p>
        </p:txBody>
      </p:sp>
      <p:sp>
        <p:nvSpPr>
          <p:cNvPr id="36" name="Rectangle 35">
            <a:extLst>
              <a:ext uri="{FF2B5EF4-FFF2-40B4-BE49-F238E27FC236}">
                <a16:creationId xmlns:a16="http://schemas.microsoft.com/office/drawing/2014/main" id="{D816A71E-B086-B283-1A6E-286208C9AD6A}"/>
              </a:ext>
            </a:extLst>
          </p:cNvPr>
          <p:cNvSpPr/>
          <p:nvPr/>
        </p:nvSpPr>
        <p:spPr>
          <a:xfrm>
            <a:off x="7882489" y="2666904"/>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XIII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37" name="Freeform: Shape 36">
            <a:extLst>
              <a:ext uri="{FF2B5EF4-FFF2-40B4-BE49-F238E27FC236}">
                <a16:creationId xmlns:a16="http://schemas.microsoft.com/office/drawing/2014/main" id="{24FCAA7F-4436-4EED-5B1D-5F2907AD118A}"/>
              </a:ext>
            </a:extLst>
          </p:cNvPr>
          <p:cNvSpPr/>
          <p:nvPr/>
        </p:nvSpPr>
        <p:spPr>
          <a:xfrm>
            <a:off x="2348918" y="4404220"/>
            <a:ext cx="2265028" cy="1451296"/>
          </a:xfrm>
          <a:custGeom>
            <a:avLst/>
            <a:gdLst>
              <a:gd name="connsiteX0" fmla="*/ 0 w 2265028"/>
              <a:gd name="connsiteY0" fmla="*/ 0 h 1451296"/>
              <a:gd name="connsiteX1" fmla="*/ 50334 w 2265028"/>
              <a:gd name="connsiteY1" fmla="*/ 201336 h 1451296"/>
              <a:gd name="connsiteX2" fmla="*/ 109057 w 2265028"/>
              <a:gd name="connsiteY2" fmla="*/ 260059 h 1451296"/>
              <a:gd name="connsiteX3" fmla="*/ 125835 w 2265028"/>
              <a:gd name="connsiteY3" fmla="*/ 486562 h 1451296"/>
              <a:gd name="connsiteX4" fmla="*/ 159391 w 2265028"/>
              <a:gd name="connsiteY4" fmla="*/ 654341 h 1451296"/>
              <a:gd name="connsiteX5" fmla="*/ 251670 w 2265028"/>
              <a:gd name="connsiteY5" fmla="*/ 830510 h 1451296"/>
              <a:gd name="connsiteX6" fmla="*/ 276837 w 2265028"/>
              <a:gd name="connsiteY6" fmla="*/ 1451296 h 1451296"/>
              <a:gd name="connsiteX7" fmla="*/ 2004969 w 2265028"/>
              <a:gd name="connsiteY7" fmla="*/ 679508 h 1451296"/>
              <a:gd name="connsiteX8" fmla="*/ 1946246 w 2265028"/>
              <a:gd name="connsiteY8" fmla="*/ 620786 h 1451296"/>
              <a:gd name="connsiteX9" fmla="*/ 1954635 w 2265028"/>
              <a:gd name="connsiteY9" fmla="*/ 553674 h 1451296"/>
              <a:gd name="connsiteX10" fmla="*/ 2265028 w 2265028"/>
              <a:gd name="connsiteY10" fmla="*/ 369116 h 145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5028" h="1451296">
                <a:moveTo>
                  <a:pt x="0" y="0"/>
                </a:moveTo>
                <a:lnTo>
                  <a:pt x="50334" y="201336"/>
                </a:lnTo>
                <a:lnTo>
                  <a:pt x="109057" y="260059"/>
                </a:lnTo>
                <a:lnTo>
                  <a:pt x="125835" y="486562"/>
                </a:lnTo>
                <a:lnTo>
                  <a:pt x="159391" y="654341"/>
                </a:lnTo>
                <a:lnTo>
                  <a:pt x="251670" y="830510"/>
                </a:lnTo>
                <a:lnTo>
                  <a:pt x="276837" y="1451296"/>
                </a:lnTo>
                <a:lnTo>
                  <a:pt x="2004969" y="679508"/>
                </a:lnTo>
                <a:lnTo>
                  <a:pt x="1946246" y="620786"/>
                </a:lnTo>
                <a:lnTo>
                  <a:pt x="1954635" y="553674"/>
                </a:lnTo>
                <a:lnTo>
                  <a:pt x="2265028" y="369116"/>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8" name="Freeform: Shape 37">
            <a:extLst>
              <a:ext uri="{FF2B5EF4-FFF2-40B4-BE49-F238E27FC236}">
                <a16:creationId xmlns:a16="http://schemas.microsoft.com/office/drawing/2014/main" id="{D8A91477-9AC2-950E-14D5-CC87B04C7DC1}"/>
              </a:ext>
            </a:extLst>
          </p:cNvPr>
          <p:cNvSpPr/>
          <p:nvPr/>
        </p:nvSpPr>
        <p:spPr>
          <a:xfrm>
            <a:off x="2273418" y="5847127"/>
            <a:ext cx="352337" cy="142612"/>
          </a:xfrm>
          <a:custGeom>
            <a:avLst/>
            <a:gdLst>
              <a:gd name="connsiteX0" fmla="*/ 352337 w 352337"/>
              <a:gd name="connsiteY0" fmla="*/ 0 h 142612"/>
              <a:gd name="connsiteX1" fmla="*/ 0 w 352337"/>
              <a:gd name="connsiteY1" fmla="*/ 142612 h 142612"/>
            </a:gdLst>
            <a:ahLst/>
            <a:cxnLst>
              <a:cxn ang="0">
                <a:pos x="connsiteX0" y="connsiteY0"/>
              </a:cxn>
              <a:cxn ang="0">
                <a:pos x="connsiteX1" y="connsiteY1"/>
              </a:cxn>
            </a:cxnLst>
            <a:rect l="l" t="t" r="r" b="b"/>
            <a:pathLst>
              <a:path w="352337" h="142612">
                <a:moveTo>
                  <a:pt x="352337" y="0"/>
                </a:moveTo>
                <a:lnTo>
                  <a:pt x="0" y="142612"/>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9" name="Freeform: Shape 38">
            <a:extLst>
              <a:ext uri="{FF2B5EF4-FFF2-40B4-BE49-F238E27FC236}">
                <a16:creationId xmlns:a16="http://schemas.microsoft.com/office/drawing/2014/main" id="{8374B129-889C-F493-9077-B72C1FC47DB0}"/>
              </a:ext>
            </a:extLst>
          </p:cNvPr>
          <p:cNvSpPr/>
          <p:nvPr/>
        </p:nvSpPr>
        <p:spPr>
          <a:xfrm>
            <a:off x="3305262" y="5545123"/>
            <a:ext cx="184559" cy="578840"/>
          </a:xfrm>
          <a:custGeom>
            <a:avLst/>
            <a:gdLst>
              <a:gd name="connsiteX0" fmla="*/ 0 w 184558"/>
              <a:gd name="connsiteY0" fmla="*/ 0 h 578840"/>
              <a:gd name="connsiteX1" fmla="*/ 134224 w 184558"/>
              <a:gd name="connsiteY1" fmla="*/ 444616 h 578840"/>
              <a:gd name="connsiteX2" fmla="*/ 184558 w 184558"/>
              <a:gd name="connsiteY2" fmla="*/ 578840 h 578840"/>
            </a:gdLst>
            <a:ahLst/>
            <a:cxnLst>
              <a:cxn ang="0">
                <a:pos x="connsiteX0" y="connsiteY0"/>
              </a:cxn>
              <a:cxn ang="0">
                <a:pos x="connsiteX1" y="connsiteY1"/>
              </a:cxn>
              <a:cxn ang="0">
                <a:pos x="connsiteX2" y="connsiteY2"/>
              </a:cxn>
            </a:cxnLst>
            <a:rect l="l" t="t" r="r" b="b"/>
            <a:pathLst>
              <a:path w="184558" h="578840">
                <a:moveTo>
                  <a:pt x="0" y="0"/>
                </a:moveTo>
                <a:lnTo>
                  <a:pt x="134224" y="444616"/>
                </a:lnTo>
                <a:lnTo>
                  <a:pt x="184558" y="57884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0" name="Rectangle 39">
            <a:extLst>
              <a:ext uri="{FF2B5EF4-FFF2-40B4-BE49-F238E27FC236}">
                <a16:creationId xmlns:a16="http://schemas.microsoft.com/office/drawing/2014/main" id="{7E81E832-B562-8C3C-68BA-4835807A9847}"/>
              </a:ext>
            </a:extLst>
          </p:cNvPr>
          <p:cNvSpPr/>
          <p:nvPr/>
        </p:nvSpPr>
        <p:spPr>
          <a:xfrm>
            <a:off x="2689489" y="5359261"/>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Яармаг</a:t>
            </a:r>
          </a:p>
        </p:txBody>
      </p:sp>
      <p:sp>
        <p:nvSpPr>
          <p:cNvPr id="41" name="Freeform: Shape 40">
            <a:extLst>
              <a:ext uri="{FF2B5EF4-FFF2-40B4-BE49-F238E27FC236}">
                <a16:creationId xmlns:a16="http://schemas.microsoft.com/office/drawing/2014/main" id="{40A06783-F3CF-39CC-EC9C-5DFBABFFB734}"/>
              </a:ext>
            </a:extLst>
          </p:cNvPr>
          <p:cNvSpPr/>
          <p:nvPr/>
        </p:nvSpPr>
        <p:spPr>
          <a:xfrm>
            <a:off x="3028427" y="1023458"/>
            <a:ext cx="721453" cy="805343"/>
          </a:xfrm>
          <a:custGeom>
            <a:avLst/>
            <a:gdLst>
              <a:gd name="connsiteX0" fmla="*/ 16778 w 721453"/>
              <a:gd name="connsiteY0" fmla="*/ 805343 h 805343"/>
              <a:gd name="connsiteX1" fmla="*/ 83890 w 721453"/>
              <a:gd name="connsiteY1" fmla="*/ 679508 h 805343"/>
              <a:gd name="connsiteX2" fmla="*/ 0 w 721453"/>
              <a:gd name="connsiteY2" fmla="*/ 520117 h 805343"/>
              <a:gd name="connsiteX3" fmla="*/ 67112 w 721453"/>
              <a:gd name="connsiteY3" fmla="*/ 469783 h 805343"/>
              <a:gd name="connsiteX4" fmla="*/ 67112 w 721453"/>
              <a:gd name="connsiteY4" fmla="*/ 469783 h 805343"/>
              <a:gd name="connsiteX5" fmla="*/ 218113 w 721453"/>
              <a:gd name="connsiteY5" fmla="*/ 411060 h 805343"/>
              <a:gd name="connsiteX6" fmla="*/ 595618 w 721453"/>
              <a:gd name="connsiteY6" fmla="*/ 58723 h 805343"/>
              <a:gd name="connsiteX7" fmla="*/ 721453 w 721453"/>
              <a:gd name="connsiteY7" fmla="*/ 0 h 80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453" h="805343">
                <a:moveTo>
                  <a:pt x="16778" y="805343"/>
                </a:moveTo>
                <a:lnTo>
                  <a:pt x="83890" y="679508"/>
                </a:lnTo>
                <a:lnTo>
                  <a:pt x="0" y="520117"/>
                </a:lnTo>
                <a:lnTo>
                  <a:pt x="67112" y="469783"/>
                </a:lnTo>
                <a:lnTo>
                  <a:pt x="67112" y="469783"/>
                </a:lnTo>
                <a:lnTo>
                  <a:pt x="218113" y="411060"/>
                </a:lnTo>
                <a:lnTo>
                  <a:pt x="595618" y="58723"/>
                </a:lnTo>
                <a:lnTo>
                  <a:pt x="721453" y="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6" name="Rectangle 45">
            <a:extLst>
              <a:ext uri="{FF2B5EF4-FFF2-40B4-BE49-F238E27FC236}">
                <a16:creationId xmlns:a16="http://schemas.microsoft.com/office/drawing/2014/main" id="{04462E2D-294A-A09D-5268-89DC3C9FBA37}"/>
              </a:ext>
            </a:extLst>
          </p:cNvPr>
          <p:cNvSpPr/>
          <p:nvPr/>
        </p:nvSpPr>
        <p:spPr>
          <a:xfrm>
            <a:off x="3786062" y="891257"/>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Баянхошуу</a:t>
            </a:r>
          </a:p>
        </p:txBody>
      </p:sp>
      <p:sp>
        <p:nvSpPr>
          <p:cNvPr id="47" name="Freeform: Shape 46">
            <a:extLst>
              <a:ext uri="{FF2B5EF4-FFF2-40B4-BE49-F238E27FC236}">
                <a16:creationId xmlns:a16="http://schemas.microsoft.com/office/drawing/2014/main" id="{A5D2B320-150F-6795-2E6E-5862A036F5EA}"/>
              </a:ext>
            </a:extLst>
          </p:cNvPr>
          <p:cNvSpPr/>
          <p:nvPr/>
        </p:nvSpPr>
        <p:spPr>
          <a:xfrm>
            <a:off x="8229601" y="4488112"/>
            <a:ext cx="310393" cy="109057"/>
          </a:xfrm>
          <a:custGeom>
            <a:avLst/>
            <a:gdLst>
              <a:gd name="connsiteX0" fmla="*/ 0 w 310393"/>
              <a:gd name="connsiteY0" fmla="*/ 0 h 109057"/>
              <a:gd name="connsiteX1" fmla="*/ 201336 w 310393"/>
              <a:gd name="connsiteY1" fmla="*/ 41945 h 109057"/>
              <a:gd name="connsiteX2" fmla="*/ 310393 w 310393"/>
              <a:gd name="connsiteY2" fmla="*/ 109057 h 109057"/>
            </a:gdLst>
            <a:ahLst/>
            <a:cxnLst>
              <a:cxn ang="0">
                <a:pos x="connsiteX0" y="connsiteY0"/>
              </a:cxn>
              <a:cxn ang="0">
                <a:pos x="connsiteX1" y="connsiteY1"/>
              </a:cxn>
              <a:cxn ang="0">
                <a:pos x="connsiteX2" y="connsiteY2"/>
              </a:cxn>
            </a:cxnLst>
            <a:rect l="l" t="t" r="r" b="b"/>
            <a:pathLst>
              <a:path w="310393" h="109057">
                <a:moveTo>
                  <a:pt x="0" y="0"/>
                </a:moveTo>
                <a:lnTo>
                  <a:pt x="201336" y="41945"/>
                </a:lnTo>
                <a:lnTo>
                  <a:pt x="310393" y="109057"/>
                </a:ln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8" name="Rectangle 47">
            <a:extLst>
              <a:ext uri="{FF2B5EF4-FFF2-40B4-BE49-F238E27FC236}">
                <a16:creationId xmlns:a16="http://schemas.microsoft.com/office/drawing/2014/main" id="{EE82ED4B-1383-4707-94C0-BE128B4ADEC1}"/>
              </a:ext>
            </a:extLst>
          </p:cNvPr>
          <p:cNvSpPr/>
          <p:nvPr/>
        </p:nvSpPr>
        <p:spPr>
          <a:xfrm>
            <a:off x="8539993" y="4482509"/>
            <a:ext cx="1080120"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Бага тэнгэр</a:t>
            </a:r>
          </a:p>
        </p:txBody>
      </p:sp>
      <p:sp>
        <p:nvSpPr>
          <p:cNvPr id="49" name="Freeform: Shape 48">
            <a:extLst>
              <a:ext uri="{FF2B5EF4-FFF2-40B4-BE49-F238E27FC236}">
                <a16:creationId xmlns:a16="http://schemas.microsoft.com/office/drawing/2014/main" id="{DE6CCF03-FEE4-DAD6-2AEA-418688970665}"/>
              </a:ext>
            </a:extLst>
          </p:cNvPr>
          <p:cNvSpPr/>
          <p:nvPr/>
        </p:nvSpPr>
        <p:spPr>
          <a:xfrm>
            <a:off x="1199627" y="3053593"/>
            <a:ext cx="75501" cy="192947"/>
          </a:xfrm>
          <a:custGeom>
            <a:avLst/>
            <a:gdLst>
              <a:gd name="connsiteX0" fmla="*/ 0 w 75501"/>
              <a:gd name="connsiteY0" fmla="*/ 192946 h 192946"/>
              <a:gd name="connsiteX1" fmla="*/ 75501 w 75501"/>
              <a:gd name="connsiteY1" fmla="*/ 75501 h 192946"/>
              <a:gd name="connsiteX2" fmla="*/ 67112 w 75501"/>
              <a:gd name="connsiteY2" fmla="*/ 0 h 192946"/>
            </a:gdLst>
            <a:ahLst/>
            <a:cxnLst>
              <a:cxn ang="0">
                <a:pos x="connsiteX0" y="connsiteY0"/>
              </a:cxn>
              <a:cxn ang="0">
                <a:pos x="connsiteX1" y="connsiteY1"/>
              </a:cxn>
              <a:cxn ang="0">
                <a:pos x="connsiteX2" y="connsiteY2"/>
              </a:cxn>
            </a:cxnLst>
            <a:rect l="l" t="t" r="r" b="b"/>
            <a:pathLst>
              <a:path w="75501" h="192946">
                <a:moveTo>
                  <a:pt x="0" y="192946"/>
                </a:moveTo>
                <a:lnTo>
                  <a:pt x="75501" y="75501"/>
                </a:lnTo>
                <a:lnTo>
                  <a:pt x="67112" y="0"/>
                </a:lnTo>
              </a:path>
            </a:pathLst>
          </a:cu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50" name="Freeform: Shape 49">
            <a:extLst>
              <a:ext uri="{FF2B5EF4-FFF2-40B4-BE49-F238E27FC236}">
                <a16:creationId xmlns:a16="http://schemas.microsoft.com/office/drawing/2014/main" id="{92946ECD-66D0-E8F9-89CD-C1FEA34A4970}"/>
              </a:ext>
            </a:extLst>
          </p:cNvPr>
          <p:cNvSpPr/>
          <p:nvPr/>
        </p:nvSpPr>
        <p:spPr>
          <a:xfrm>
            <a:off x="10788243" y="2869037"/>
            <a:ext cx="343949" cy="226503"/>
          </a:xfrm>
          <a:custGeom>
            <a:avLst/>
            <a:gdLst>
              <a:gd name="connsiteX0" fmla="*/ 0 w 343949"/>
              <a:gd name="connsiteY0" fmla="*/ 0 h 226503"/>
              <a:gd name="connsiteX1" fmla="*/ 260059 w 343949"/>
              <a:gd name="connsiteY1" fmla="*/ 176169 h 226503"/>
              <a:gd name="connsiteX2" fmla="*/ 343949 w 343949"/>
              <a:gd name="connsiteY2" fmla="*/ 226503 h 226503"/>
            </a:gdLst>
            <a:ahLst/>
            <a:cxnLst>
              <a:cxn ang="0">
                <a:pos x="connsiteX0" y="connsiteY0"/>
              </a:cxn>
              <a:cxn ang="0">
                <a:pos x="connsiteX1" y="connsiteY1"/>
              </a:cxn>
              <a:cxn ang="0">
                <a:pos x="connsiteX2" y="connsiteY2"/>
              </a:cxn>
            </a:cxnLst>
            <a:rect l="l" t="t" r="r" b="b"/>
            <a:pathLst>
              <a:path w="343949" h="226503">
                <a:moveTo>
                  <a:pt x="0" y="0"/>
                </a:moveTo>
                <a:lnTo>
                  <a:pt x="260059" y="176169"/>
                </a:lnTo>
                <a:lnTo>
                  <a:pt x="343949" y="226503"/>
                </a:ln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51" name="Rectangle 50">
            <a:extLst>
              <a:ext uri="{FF2B5EF4-FFF2-40B4-BE49-F238E27FC236}">
                <a16:creationId xmlns:a16="http://schemas.microsoft.com/office/drawing/2014/main" id="{BC7CDE02-E8F2-4E4F-222C-8F49E9B40A41}"/>
              </a:ext>
            </a:extLst>
          </p:cNvPr>
          <p:cNvSpPr/>
          <p:nvPr/>
        </p:nvSpPr>
        <p:spPr>
          <a:xfrm>
            <a:off x="10839285" y="3171446"/>
            <a:ext cx="1672232"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УБТЗ-ын 2-р анги</a:t>
            </a:r>
          </a:p>
        </p:txBody>
      </p:sp>
      <p:sp>
        <p:nvSpPr>
          <p:cNvPr id="52" name="Rectangle 51">
            <a:extLst>
              <a:ext uri="{FF2B5EF4-FFF2-40B4-BE49-F238E27FC236}">
                <a16:creationId xmlns:a16="http://schemas.microsoft.com/office/drawing/2014/main" id="{5A1F7C78-8797-3DB1-1737-5F177F748DDD}"/>
              </a:ext>
            </a:extLst>
          </p:cNvPr>
          <p:cNvSpPr/>
          <p:nvPr/>
        </p:nvSpPr>
        <p:spPr>
          <a:xfrm>
            <a:off x="3028427" y="6378721"/>
            <a:ext cx="1271351" cy="209737"/>
          </a:xfrm>
          <a:prstGeom prst="rect">
            <a:avLst/>
          </a:prstGeom>
          <a:noFill/>
        </p:spPr>
        <p:txBody>
          <a:bodyPr wrap="square">
            <a:spAutoFit/>
          </a:bodyPr>
          <a:lstStyle/>
          <a:p>
            <a:pPr algn="just">
              <a:lnSpc>
                <a:spcPct val="120000"/>
              </a:lnSpc>
            </a:pP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Нүхтийн ам</a:t>
            </a:r>
          </a:p>
        </p:txBody>
      </p:sp>
      <p:sp>
        <p:nvSpPr>
          <p:cNvPr id="53" name="TextBox 52">
            <a:extLst>
              <a:ext uri="{FF2B5EF4-FFF2-40B4-BE49-F238E27FC236}">
                <a16:creationId xmlns:a16="http://schemas.microsoft.com/office/drawing/2014/main" id="{9524FB29-EB75-7564-B1FD-EDCD5BB7AAE4}"/>
              </a:ext>
            </a:extLst>
          </p:cNvPr>
          <p:cNvSpPr txBox="1"/>
          <p:nvPr/>
        </p:nvSpPr>
        <p:spPr>
          <a:xfrm>
            <a:off x="255342" y="6444668"/>
            <a:ext cx="6316911" cy="215444"/>
          </a:xfrm>
          <a:prstGeom prst="rect">
            <a:avLst/>
          </a:prstGeom>
          <a:noFill/>
        </p:spPr>
        <p:txBody>
          <a:bodyPr wrap="square">
            <a:spAutoFit/>
          </a:bodyPr>
          <a:lstStyle/>
          <a:p>
            <a:r>
              <a:rPr lang="mn-MN" sz="800">
                <a:solidFill>
                  <a:prstClr val="black"/>
                </a:solidFill>
                <a:latin typeface="Arial" panose="020B0604020202020204" pitchFamily="34" charset="0"/>
                <a:ea typeface="Times New Roman" panose="02020603050405020304" pitchFamily="18" charset="0"/>
                <a:cs typeface="Mongolian Baiti" panose="03000500000000000000" pitchFamily="66" charset="0"/>
              </a:rPr>
              <a:t>Нисэх</a:t>
            </a:r>
            <a:endParaRPr lang="en-US" sz="1351" dirty="0"/>
          </a:p>
        </p:txBody>
      </p:sp>
      <p:sp>
        <p:nvSpPr>
          <p:cNvPr id="60" name="Rectangle 59">
            <a:extLst>
              <a:ext uri="{FF2B5EF4-FFF2-40B4-BE49-F238E27FC236}">
                <a16:creationId xmlns:a16="http://schemas.microsoft.com/office/drawing/2014/main" id="{2050D4AC-E00E-C979-ED12-7C4C25E1D8F7}"/>
              </a:ext>
            </a:extLst>
          </p:cNvPr>
          <p:cNvSpPr/>
          <p:nvPr/>
        </p:nvSpPr>
        <p:spPr>
          <a:xfrm rot="21233105">
            <a:off x="5358401" y="1840371"/>
            <a:ext cx="687895"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IV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65" name="Rectangle 64">
            <a:extLst>
              <a:ext uri="{FF2B5EF4-FFF2-40B4-BE49-F238E27FC236}">
                <a16:creationId xmlns:a16="http://schemas.microsoft.com/office/drawing/2014/main" id="{5ABC76DD-6A58-7A2A-303A-BEE4C34F34E3}"/>
              </a:ext>
            </a:extLst>
          </p:cNvPr>
          <p:cNvSpPr/>
          <p:nvPr/>
        </p:nvSpPr>
        <p:spPr>
          <a:xfrm>
            <a:off x="6257358" y="2714579"/>
            <a:ext cx="668863"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74" name="Rectangle 73">
            <a:extLst>
              <a:ext uri="{FF2B5EF4-FFF2-40B4-BE49-F238E27FC236}">
                <a16:creationId xmlns:a16="http://schemas.microsoft.com/office/drawing/2014/main" id="{62F63CF9-A43A-942B-84D9-3440671C7EC2}"/>
              </a:ext>
            </a:extLst>
          </p:cNvPr>
          <p:cNvSpPr/>
          <p:nvPr/>
        </p:nvSpPr>
        <p:spPr>
          <a:xfrm rot="21425456">
            <a:off x="7147661" y="1719254"/>
            <a:ext cx="743899"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80" name="Rectangle 79">
            <a:extLst>
              <a:ext uri="{FF2B5EF4-FFF2-40B4-BE49-F238E27FC236}">
                <a16:creationId xmlns:a16="http://schemas.microsoft.com/office/drawing/2014/main" id="{EC768149-DAA0-F61F-3DE9-5CEC277CAFC4}"/>
              </a:ext>
            </a:extLst>
          </p:cNvPr>
          <p:cNvSpPr/>
          <p:nvPr/>
        </p:nvSpPr>
        <p:spPr>
          <a:xfrm>
            <a:off x="8366494" y="1996566"/>
            <a:ext cx="1271351"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XV</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sp>
        <p:nvSpPr>
          <p:cNvPr id="84" name="Freeform: Shape 83">
            <a:extLst>
              <a:ext uri="{FF2B5EF4-FFF2-40B4-BE49-F238E27FC236}">
                <a16:creationId xmlns:a16="http://schemas.microsoft.com/office/drawing/2014/main" id="{2460A42B-3C3C-DC03-7034-BB9DA545F4AD}"/>
              </a:ext>
            </a:extLst>
          </p:cNvPr>
          <p:cNvSpPr/>
          <p:nvPr/>
        </p:nvSpPr>
        <p:spPr>
          <a:xfrm>
            <a:off x="1652956" y="817468"/>
            <a:ext cx="5337313" cy="4449125"/>
          </a:xfrm>
          <a:custGeom>
            <a:avLst/>
            <a:gdLst>
              <a:gd name="connsiteX0" fmla="*/ 0 w 5337313"/>
              <a:gd name="connsiteY0" fmla="*/ 4396371 h 4449125"/>
              <a:gd name="connsiteX1" fmla="*/ 0 w 5337313"/>
              <a:gd name="connsiteY1" fmla="*/ 4449125 h 4449125"/>
              <a:gd name="connsiteX2" fmla="*/ 43961 w 5337313"/>
              <a:gd name="connsiteY2" fmla="*/ 2312595 h 4449125"/>
              <a:gd name="connsiteX3" fmla="*/ 184638 w 5337313"/>
              <a:gd name="connsiteY3" fmla="*/ 2303802 h 4449125"/>
              <a:gd name="connsiteX4" fmla="*/ 290146 w 5337313"/>
              <a:gd name="connsiteY4" fmla="*/ 2295010 h 4449125"/>
              <a:gd name="connsiteX5" fmla="*/ 334108 w 5337313"/>
              <a:gd name="connsiteY5" fmla="*/ 2277425 h 4449125"/>
              <a:gd name="connsiteX6" fmla="*/ 360484 w 5337313"/>
              <a:gd name="connsiteY6" fmla="*/ 2259841 h 4449125"/>
              <a:gd name="connsiteX7" fmla="*/ 633046 w 5337313"/>
              <a:gd name="connsiteY7" fmla="*/ 2251048 h 4449125"/>
              <a:gd name="connsiteX8" fmla="*/ 677008 w 5337313"/>
              <a:gd name="connsiteY8" fmla="*/ 2233464 h 4449125"/>
              <a:gd name="connsiteX9" fmla="*/ 808892 w 5337313"/>
              <a:gd name="connsiteY9" fmla="*/ 2171918 h 4449125"/>
              <a:gd name="connsiteX10" fmla="*/ 975946 w 5337313"/>
              <a:gd name="connsiteY10" fmla="*/ 2154333 h 4449125"/>
              <a:gd name="connsiteX11" fmla="*/ 1151792 w 5337313"/>
              <a:gd name="connsiteY11" fmla="*/ 2145541 h 4449125"/>
              <a:gd name="connsiteX12" fmla="*/ 1389184 w 5337313"/>
              <a:gd name="connsiteY12" fmla="*/ 2127956 h 4449125"/>
              <a:gd name="connsiteX13" fmla="*/ 1582615 w 5337313"/>
              <a:gd name="connsiteY13" fmla="*/ 2110371 h 4449125"/>
              <a:gd name="connsiteX14" fmla="*/ 1626577 w 5337313"/>
              <a:gd name="connsiteY14" fmla="*/ 2092787 h 4449125"/>
              <a:gd name="connsiteX15" fmla="*/ 1723292 w 5337313"/>
              <a:gd name="connsiteY15" fmla="*/ 2083995 h 4449125"/>
              <a:gd name="connsiteX16" fmla="*/ 2145323 w 5337313"/>
              <a:gd name="connsiteY16" fmla="*/ 2075202 h 4449125"/>
              <a:gd name="connsiteX17" fmla="*/ 2224454 w 5337313"/>
              <a:gd name="connsiteY17" fmla="*/ 2057618 h 4449125"/>
              <a:gd name="connsiteX18" fmla="*/ 2268415 w 5337313"/>
              <a:gd name="connsiteY18" fmla="*/ 2040033 h 4449125"/>
              <a:gd name="connsiteX19" fmla="*/ 2356338 w 5337313"/>
              <a:gd name="connsiteY19" fmla="*/ 2013656 h 4449125"/>
              <a:gd name="connsiteX20" fmla="*/ 2409092 w 5337313"/>
              <a:gd name="connsiteY20" fmla="*/ 1996071 h 4449125"/>
              <a:gd name="connsiteX21" fmla="*/ 2804746 w 5337313"/>
              <a:gd name="connsiteY21" fmla="*/ 1969695 h 4449125"/>
              <a:gd name="connsiteX22" fmla="*/ 2848708 w 5337313"/>
              <a:gd name="connsiteY22" fmla="*/ 1960902 h 4449125"/>
              <a:gd name="connsiteX23" fmla="*/ 2892669 w 5337313"/>
              <a:gd name="connsiteY23" fmla="*/ 1916941 h 4449125"/>
              <a:gd name="connsiteX24" fmla="*/ 2910254 w 5337313"/>
              <a:gd name="connsiteY24" fmla="*/ 1881771 h 4449125"/>
              <a:gd name="connsiteX25" fmla="*/ 2910254 w 5337313"/>
              <a:gd name="connsiteY25" fmla="*/ 1767471 h 4449125"/>
              <a:gd name="connsiteX26" fmla="*/ 2901461 w 5337313"/>
              <a:gd name="connsiteY26" fmla="*/ 1635587 h 4449125"/>
              <a:gd name="connsiteX27" fmla="*/ 2875084 w 5337313"/>
              <a:gd name="connsiteY27" fmla="*/ 1626795 h 4449125"/>
              <a:gd name="connsiteX28" fmla="*/ 2813538 w 5337313"/>
              <a:gd name="connsiteY28" fmla="*/ 1609210 h 4449125"/>
              <a:gd name="connsiteX29" fmla="*/ 2813538 w 5337313"/>
              <a:gd name="connsiteY29" fmla="*/ 1319064 h 4449125"/>
              <a:gd name="connsiteX30" fmla="*/ 2787161 w 5337313"/>
              <a:gd name="connsiteY30" fmla="*/ 1310271 h 4449125"/>
              <a:gd name="connsiteX31" fmla="*/ 2760784 w 5337313"/>
              <a:gd name="connsiteY31" fmla="*/ 1257518 h 4449125"/>
              <a:gd name="connsiteX32" fmla="*/ 2769577 w 5337313"/>
              <a:gd name="connsiteY32" fmla="*/ 1231141 h 4449125"/>
              <a:gd name="connsiteX33" fmla="*/ 2795954 w 5337313"/>
              <a:gd name="connsiteY33" fmla="*/ 1204764 h 4449125"/>
              <a:gd name="connsiteX34" fmla="*/ 2813538 w 5337313"/>
              <a:gd name="connsiteY34" fmla="*/ 1108048 h 4449125"/>
              <a:gd name="connsiteX35" fmla="*/ 2822331 w 5337313"/>
              <a:gd name="connsiteY35" fmla="*/ 1072879 h 4449125"/>
              <a:gd name="connsiteX36" fmla="*/ 2848708 w 5337313"/>
              <a:gd name="connsiteY36" fmla="*/ 879448 h 4449125"/>
              <a:gd name="connsiteX37" fmla="*/ 2857500 w 5337313"/>
              <a:gd name="connsiteY37" fmla="*/ 791525 h 4449125"/>
              <a:gd name="connsiteX38" fmla="*/ 2875084 w 5337313"/>
              <a:gd name="connsiteY38" fmla="*/ 765148 h 4449125"/>
              <a:gd name="connsiteX39" fmla="*/ 2883877 w 5337313"/>
              <a:gd name="connsiteY39" fmla="*/ 712395 h 4449125"/>
              <a:gd name="connsiteX40" fmla="*/ 2919046 w 5337313"/>
              <a:gd name="connsiteY40" fmla="*/ 615679 h 4449125"/>
              <a:gd name="connsiteX41" fmla="*/ 2954215 w 5337313"/>
              <a:gd name="connsiteY41" fmla="*/ 545341 h 4449125"/>
              <a:gd name="connsiteX42" fmla="*/ 2963008 w 5337313"/>
              <a:gd name="connsiteY42" fmla="*/ 510171 h 4449125"/>
              <a:gd name="connsiteX43" fmla="*/ 3006969 w 5337313"/>
              <a:gd name="connsiteY43" fmla="*/ 457418 h 4449125"/>
              <a:gd name="connsiteX44" fmla="*/ 3015761 w 5337313"/>
              <a:gd name="connsiteY44" fmla="*/ 431041 h 4449125"/>
              <a:gd name="connsiteX45" fmla="*/ 3050931 w 5337313"/>
              <a:gd name="connsiteY45" fmla="*/ 378287 h 4449125"/>
              <a:gd name="connsiteX46" fmla="*/ 3059723 w 5337313"/>
              <a:gd name="connsiteY46" fmla="*/ 343118 h 4449125"/>
              <a:gd name="connsiteX47" fmla="*/ 3068515 w 5337313"/>
              <a:gd name="connsiteY47" fmla="*/ 281571 h 4449125"/>
              <a:gd name="connsiteX48" fmla="*/ 3094892 w 5337313"/>
              <a:gd name="connsiteY48" fmla="*/ 255195 h 4449125"/>
              <a:gd name="connsiteX49" fmla="*/ 3112477 w 5337313"/>
              <a:gd name="connsiteY49" fmla="*/ 202441 h 4449125"/>
              <a:gd name="connsiteX50" fmla="*/ 3147646 w 5337313"/>
              <a:gd name="connsiteY50" fmla="*/ 218 h 4449125"/>
              <a:gd name="connsiteX51" fmla="*/ 3209192 w 5337313"/>
              <a:gd name="connsiteY51" fmla="*/ 9010 h 4449125"/>
              <a:gd name="connsiteX52" fmla="*/ 3261946 w 5337313"/>
              <a:gd name="connsiteY52" fmla="*/ 26595 h 4449125"/>
              <a:gd name="connsiteX53" fmla="*/ 3393831 w 5337313"/>
              <a:gd name="connsiteY53" fmla="*/ 44179 h 4449125"/>
              <a:gd name="connsiteX54" fmla="*/ 3420208 w 5337313"/>
              <a:gd name="connsiteY54" fmla="*/ 52971 h 4449125"/>
              <a:gd name="connsiteX55" fmla="*/ 3508131 w 5337313"/>
              <a:gd name="connsiteY55" fmla="*/ 123310 h 4449125"/>
              <a:gd name="connsiteX56" fmla="*/ 3596054 w 5337313"/>
              <a:gd name="connsiteY56" fmla="*/ 96933 h 4449125"/>
              <a:gd name="connsiteX57" fmla="*/ 3622431 w 5337313"/>
              <a:gd name="connsiteY57" fmla="*/ 61764 h 4449125"/>
              <a:gd name="connsiteX58" fmla="*/ 3648808 w 5337313"/>
              <a:gd name="connsiteY58" fmla="*/ 44179 h 4449125"/>
              <a:gd name="connsiteX59" fmla="*/ 3701561 w 5337313"/>
              <a:gd name="connsiteY59" fmla="*/ 218 h 4449125"/>
              <a:gd name="connsiteX60" fmla="*/ 3789484 w 5337313"/>
              <a:gd name="connsiteY60" fmla="*/ 61764 h 4449125"/>
              <a:gd name="connsiteX61" fmla="*/ 3842238 w 5337313"/>
              <a:gd name="connsiteY61" fmla="*/ 96933 h 4449125"/>
              <a:gd name="connsiteX62" fmla="*/ 3965331 w 5337313"/>
              <a:gd name="connsiteY62" fmla="*/ 176064 h 4449125"/>
              <a:gd name="connsiteX63" fmla="*/ 4035669 w 5337313"/>
              <a:gd name="connsiteY63" fmla="*/ 255195 h 4449125"/>
              <a:gd name="connsiteX64" fmla="*/ 4053254 w 5337313"/>
              <a:gd name="connsiteY64" fmla="*/ 299156 h 4449125"/>
              <a:gd name="connsiteX65" fmla="*/ 4062046 w 5337313"/>
              <a:gd name="connsiteY65" fmla="*/ 343118 h 4449125"/>
              <a:gd name="connsiteX66" fmla="*/ 4079631 w 5337313"/>
              <a:gd name="connsiteY66" fmla="*/ 378287 h 4449125"/>
              <a:gd name="connsiteX67" fmla="*/ 4097215 w 5337313"/>
              <a:gd name="connsiteY67" fmla="*/ 483795 h 4449125"/>
              <a:gd name="connsiteX68" fmla="*/ 4123592 w 5337313"/>
              <a:gd name="connsiteY68" fmla="*/ 510171 h 4449125"/>
              <a:gd name="connsiteX69" fmla="*/ 4158761 w 5337313"/>
              <a:gd name="connsiteY69" fmla="*/ 580510 h 4449125"/>
              <a:gd name="connsiteX70" fmla="*/ 4167554 w 5337313"/>
              <a:gd name="connsiteY70" fmla="*/ 606887 h 4449125"/>
              <a:gd name="connsiteX71" fmla="*/ 4211515 w 5337313"/>
              <a:gd name="connsiteY71" fmla="*/ 686018 h 4449125"/>
              <a:gd name="connsiteX72" fmla="*/ 4246684 w 5337313"/>
              <a:gd name="connsiteY72" fmla="*/ 756356 h 4449125"/>
              <a:gd name="connsiteX73" fmla="*/ 4308231 w 5337313"/>
              <a:gd name="connsiteY73" fmla="*/ 844279 h 4449125"/>
              <a:gd name="connsiteX74" fmla="*/ 4369777 w 5337313"/>
              <a:gd name="connsiteY74" fmla="*/ 940995 h 4449125"/>
              <a:gd name="connsiteX75" fmla="*/ 4396154 w 5337313"/>
              <a:gd name="connsiteY75" fmla="*/ 967371 h 4449125"/>
              <a:gd name="connsiteX76" fmla="*/ 4466492 w 5337313"/>
              <a:gd name="connsiteY76" fmla="*/ 1020125 h 4449125"/>
              <a:gd name="connsiteX77" fmla="*/ 4492869 w 5337313"/>
              <a:gd name="connsiteY77" fmla="*/ 1046502 h 4449125"/>
              <a:gd name="connsiteX78" fmla="*/ 4519246 w 5337313"/>
              <a:gd name="connsiteY78" fmla="*/ 1064087 h 4449125"/>
              <a:gd name="connsiteX79" fmla="*/ 4589584 w 5337313"/>
              <a:gd name="connsiteY79" fmla="*/ 1099256 h 4449125"/>
              <a:gd name="connsiteX80" fmla="*/ 4633546 w 5337313"/>
              <a:gd name="connsiteY80" fmla="*/ 1134425 h 4449125"/>
              <a:gd name="connsiteX81" fmla="*/ 4686300 w 5337313"/>
              <a:gd name="connsiteY81" fmla="*/ 1187179 h 4449125"/>
              <a:gd name="connsiteX82" fmla="*/ 4712677 w 5337313"/>
              <a:gd name="connsiteY82" fmla="*/ 1204764 h 4449125"/>
              <a:gd name="connsiteX83" fmla="*/ 4783015 w 5337313"/>
              <a:gd name="connsiteY83" fmla="*/ 1301479 h 4449125"/>
              <a:gd name="connsiteX84" fmla="*/ 4774223 w 5337313"/>
              <a:gd name="connsiteY84" fmla="*/ 1424571 h 4449125"/>
              <a:gd name="connsiteX85" fmla="*/ 4747846 w 5337313"/>
              <a:gd name="connsiteY85" fmla="*/ 1442156 h 4449125"/>
              <a:gd name="connsiteX86" fmla="*/ 4730261 w 5337313"/>
              <a:gd name="connsiteY86" fmla="*/ 1486118 h 4449125"/>
              <a:gd name="connsiteX87" fmla="*/ 4712677 w 5337313"/>
              <a:gd name="connsiteY87" fmla="*/ 1574041 h 4449125"/>
              <a:gd name="connsiteX88" fmla="*/ 4677508 w 5337313"/>
              <a:gd name="connsiteY88" fmla="*/ 1635587 h 4449125"/>
              <a:gd name="connsiteX89" fmla="*/ 4651131 w 5337313"/>
              <a:gd name="connsiteY89" fmla="*/ 1661964 h 4449125"/>
              <a:gd name="connsiteX90" fmla="*/ 4615961 w 5337313"/>
              <a:gd name="connsiteY90" fmla="*/ 1714718 h 4449125"/>
              <a:gd name="connsiteX91" fmla="*/ 4598377 w 5337313"/>
              <a:gd name="connsiteY91" fmla="*/ 1741095 h 4449125"/>
              <a:gd name="connsiteX92" fmla="*/ 4580792 w 5337313"/>
              <a:gd name="connsiteY92" fmla="*/ 1829018 h 4449125"/>
              <a:gd name="connsiteX93" fmla="*/ 4589584 w 5337313"/>
              <a:gd name="connsiteY93" fmla="*/ 1987279 h 4449125"/>
              <a:gd name="connsiteX94" fmla="*/ 4607169 w 5337313"/>
              <a:gd name="connsiteY94" fmla="*/ 2048825 h 4449125"/>
              <a:gd name="connsiteX95" fmla="*/ 4615961 w 5337313"/>
              <a:gd name="connsiteY95" fmla="*/ 2101579 h 4449125"/>
              <a:gd name="connsiteX96" fmla="*/ 4651131 w 5337313"/>
              <a:gd name="connsiteY96" fmla="*/ 2119164 h 4449125"/>
              <a:gd name="connsiteX97" fmla="*/ 4783015 w 5337313"/>
              <a:gd name="connsiteY97" fmla="*/ 2127956 h 4449125"/>
              <a:gd name="connsiteX98" fmla="*/ 5161084 w 5337313"/>
              <a:gd name="connsiteY98" fmla="*/ 2154333 h 4449125"/>
              <a:gd name="connsiteX99" fmla="*/ 5310554 w 5337313"/>
              <a:gd name="connsiteY99" fmla="*/ 2163125 h 4449125"/>
              <a:gd name="connsiteX100" fmla="*/ 5336931 w 5337313"/>
              <a:gd name="connsiteY100" fmla="*/ 2171918 h 4449125"/>
              <a:gd name="connsiteX101" fmla="*/ 5319346 w 5337313"/>
              <a:gd name="connsiteY101" fmla="*/ 2207087 h 4449125"/>
              <a:gd name="connsiteX102" fmla="*/ 5284177 w 5337313"/>
              <a:gd name="connsiteY102" fmla="*/ 2224671 h 4449125"/>
              <a:gd name="connsiteX103" fmla="*/ 5222631 w 5337313"/>
              <a:gd name="connsiteY103" fmla="*/ 2259841 h 4449125"/>
              <a:gd name="connsiteX104" fmla="*/ 5152292 w 5337313"/>
              <a:gd name="connsiteY104" fmla="*/ 2312595 h 4449125"/>
              <a:gd name="connsiteX105" fmla="*/ 5134708 w 5337313"/>
              <a:gd name="connsiteY105" fmla="*/ 2338971 h 4449125"/>
              <a:gd name="connsiteX106" fmla="*/ 5099538 w 5337313"/>
              <a:gd name="connsiteY106" fmla="*/ 2356556 h 4449125"/>
              <a:gd name="connsiteX107" fmla="*/ 5073161 w 5337313"/>
              <a:gd name="connsiteY107" fmla="*/ 2382933 h 4449125"/>
              <a:gd name="connsiteX108" fmla="*/ 5046784 w 5337313"/>
              <a:gd name="connsiteY108" fmla="*/ 2391725 h 4449125"/>
              <a:gd name="connsiteX109" fmla="*/ 5002823 w 5337313"/>
              <a:gd name="connsiteY109" fmla="*/ 2418102 h 4449125"/>
              <a:gd name="connsiteX110" fmla="*/ 4958861 w 5337313"/>
              <a:gd name="connsiteY110" fmla="*/ 2435687 h 4449125"/>
              <a:gd name="connsiteX111" fmla="*/ 4923692 w 5337313"/>
              <a:gd name="connsiteY111" fmla="*/ 2453271 h 4449125"/>
              <a:gd name="connsiteX112" fmla="*/ 4818184 w 5337313"/>
              <a:gd name="connsiteY112" fmla="*/ 2470856 h 4449125"/>
              <a:gd name="connsiteX113" fmla="*/ 4783015 w 5337313"/>
              <a:gd name="connsiteY113" fmla="*/ 2488441 h 4449125"/>
              <a:gd name="connsiteX114" fmla="*/ 4484077 w 5337313"/>
              <a:gd name="connsiteY114" fmla="*/ 2506025 h 4449125"/>
              <a:gd name="connsiteX115" fmla="*/ 4448908 w 5337313"/>
              <a:gd name="connsiteY115" fmla="*/ 2514818 h 4449125"/>
              <a:gd name="connsiteX116" fmla="*/ 4308231 w 5337313"/>
              <a:gd name="connsiteY116" fmla="*/ 2497233 h 4449125"/>
              <a:gd name="connsiteX117" fmla="*/ 4281854 w 5337313"/>
              <a:gd name="connsiteY117" fmla="*/ 2488441 h 4449125"/>
              <a:gd name="connsiteX118" fmla="*/ 4167554 w 5337313"/>
              <a:gd name="connsiteY118" fmla="*/ 2479648 h 4449125"/>
              <a:gd name="connsiteX119" fmla="*/ 4106008 w 5337313"/>
              <a:gd name="connsiteY119" fmla="*/ 2470856 h 4449125"/>
              <a:gd name="connsiteX120" fmla="*/ 3859823 w 5337313"/>
              <a:gd name="connsiteY120" fmla="*/ 2462064 h 4449125"/>
              <a:gd name="connsiteX121" fmla="*/ 3807069 w 5337313"/>
              <a:gd name="connsiteY121" fmla="*/ 2418102 h 4449125"/>
              <a:gd name="connsiteX122" fmla="*/ 3763108 w 5337313"/>
              <a:gd name="connsiteY122" fmla="*/ 2409310 h 4449125"/>
              <a:gd name="connsiteX123" fmla="*/ 3640015 w 5337313"/>
              <a:gd name="connsiteY123" fmla="*/ 2365348 h 4449125"/>
              <a:gd name="connsiteX124" fmla="*/ 3569677 w 5337313"/>
              <a:gd name="connsiteY124" fmla="*/ 2356556 h 4449125"/>
              <a:gd name="connsiteX125" fmla="*/ 3543300 w 5337313"/>
              <a:gd name="connsiteY125" fmla="*/ 2338971 h 4449125"/>
              <a:gd name="connsiteX126" fmla="*/ 3411415 w 5337313"/>
              <a:gd name="connsiteY126" fmla="*/ 2356556 h 4449125"/>
              <a:gd name="connsiteX127" fmla="*/ 3332284 w 5337313"/>
              <a:gd name="connsiteY127" fmla="*/ 2409310 h 4449125"/>
              <a:gd name="connsiteX128" fmla="*/ 3297115 w 5337313"/>
              <a:gd name="connsiteY128" fmla="*/ 2426895 h 4449125"/>
              <a:gd name="connsiteX129" fmla="*/ 3209192 w 5337313"/>
              <a:gd name="connsiteY129" fmla="*/ 2435687 h 4449125"/>
              <a:gd name="connsiteX130" fmla="*/ 3156438 w 5337313"/>
              <a:gd name="connsiteY130" fmla="*/ 2444479 h 4449125"/>
              <a:gd name="connsiteX131" fmla="*/ 3033346 w 5337313"/>
              <a:gd name="connsiteY131" fmla="*/ 2479648 h 4449125"/>
              <a:gd name="connsiteX132" fmla="*/ 2998177 w 5337313"/>
              <a:gd name="connsiteY132" fmla="*/ 2497233 h 4449125"/>
              <a:gd name="connsiteX133" fmla="*/ 2963008 w 5337313"/>
              <a:gd name="connsiteY133" fmla="*/ 2506025 h 4449125"/>
              <a:gd name="connsiteX134" fmla="*/ 2936631 w 5337313"/>
              <a:gd name="connsiteY134" fmla="*/ 2497233 h 4449125"/>
              <a:gd name="connsiteX135" fmla="*/ 2927838 w 5337313"/>
              <a:gd name="connsiteY135" fmla="*/ 2523610 h 4449125"/>
              <a:gd name="connsiteX136" fmla="*/ 2919046 w 5337313"/>
              <a:gd name="connsiteY136" fmla="*/ 2567571 h 4449125"/>
              <a:gd name="connsiteX137" fmla="*/ 2866292 w 5337313"/>
              <a:gd name="connsiteY137" fmla="*/ 2593948 h 4449125"/>
              <a:gd name="connsiteX138" fmla="*/ 2839915 w 5337313"/>
              <a:gd name="connsiteY138" fmla="*/ 2629118 h 4449125"/>
              <a:gd name="connsiteX139" fmla="*/ 2795954 w 5337313"/>
              <a:gd name="connsiteY139" fmla="*/ 2681871 h 4449125"/>
              <a:gd name="connsiteX140" fmla="*/ 2778369 w 5337313"/>
              <a:gd name="connsiteY140" fmla="*/ 2717041 h 4449125"/>
              <a:gd name="connsiteX141" fmla="*/ 2743200 w 5337313"/>
              <a:gd name="connsiteY141" fmla="*/ 2769795 h 4449125"/>
              <a:gd name="connsiteX142" fmla="*/ 2672861 w 5337313"/>
              <a:gd name="connsiteY142" fmla="*/ 2796171 h 4449125"/>
              <a:gd name="connsiteX143" fmla="*/ 2602523 w 5337313"/>
              <a:gd name="connsiteY143" fmla="*/ 2822548 h 4449125"/>
              <a:gd name="connsiteX144" fmla="*/ 2558561 w 5337313"/>
              <a:gd name="connsiteY144" fmla="*/ 2840133 h 4449125"/>
              <a:gd name="connsiteX145" fmla="*/ 2303584 w 5337313"/>
              <a:gd name="connsiteY145" fmla="*/ 2848925 h 4449125"/>
              <a:gd name="connsiteX146" fmla="*/ 2215661 w 5337313"/>
              <a:gd name="connsiteY146" fmla="*/ 2857718 h 4449125"/>
              <a:gd name="connsiteX147" fmla="*/ 2101361 w 5337313"/>
              <a:gd name="connsiteY147" fmla="*/ 2884095 h 4449125"/>
              <a:gd name="connsiteX148" fmla="*/ 2013438 w 5337313"/>
              <a:gd name="connsiteY148" fmla="*/ 2901679 h 4449125"/>
              <a:gd name="connsiteX149" fmla="*/ 1837592 w 5337313"/>
              <a:gd name="connsiteY149" fmla="*/ 2910471 h 4449125"/>
              <a:gd name="connsiteX150" fmla="*/ 1811215 w 5337313"/>
              <a:gd name="connsiteY150" fmla="*/ 2963225 h 4449125"/>
              <a:gd name="connsiteX151" fmla="*/ 1749669 w 5337313"/>
              <a:gd name="connsiteY151" fmla="*/ 3042356 h 4449125"/>
              <a:gd name="connsiteX152" fmla="*/ 1732084 w 5337313"/>
              <a:gd name="connsiteY152" fmla="*/ 3068733 h 4449125"/>
              <a:gd name="connsiteX153" fmla="*/ 1714500 w 5337313"/>
              <a:gd name="connsiteY153" fmla="*/ 3112695 h 4449125"/>
              <a:gd name="connsiteX154" fmla="*/ 1679331 w 5337313"/>
              <a:gd name="connsiteY154" fmla="*/ 3165448 h 4449125"/>
              <a:gd name="connsiteX155" fmla="*/ 1652954 w 5337313"/>
              <a:gd name="connsiteY155" fmla="*/ 3209410 h 4449125"/>
              <a:gd name="connsiteX156" fmla="*/ 1626577 w 5337313"/>
              <a:gd name="connsiteY156" fmla="*/ 3244579 h 4449125"/>
              <a:gd name="connsiteX157" fmla="*/ 1608992 w 5337313"/>
              <a:gd name="connsiteY157" fmla="*/ 3270956 h 4449125"/>
              <a:gd name="connsiteX158" fmla="*/ 1582615 w 5337313"/>
              <a:gd name="connsiteY158" fmla="*/ 3323710 h 4449125"/>
              <a:gd name="connsiteX159" fmla="*/ 1538654 w 5337313"/>
              <a:gd name="connsiteY159" fmla="*/ 3358879 h 4449125"/>
              <a:gd name="connsiteX160" fmla="*/ 1494692 w 5337313"/>
              <a:gd name="connsiteY160" fmla="*/ 3411633 h 4449125"/>
              <a:gd name="connsiteX161" fmla="*/ 1477108 w 5337313"/>
              <a:gd name="connsiteY161" fmla="*/ 3438010 h 4449125"/>
              <a:gd name="connsiteX162" fmla="*/ 1450731 w 5337313"/>
              <a:gd name="connsiteY162" fmla="*/ 3464387 h 4449125"/>
              <a:gd name="connsiteX163" fmla="*/ 1424354 w 5337313"/>
              <a:gd name="connsiteY163" fmla="*/ 3499556 h 4449125"/>
              <a:gd name="connsiteX164" fmla="*/ 1354015 w 5337313"/>
              <a:gd name="connsiteY164" fmla="*/ 3561102 h 4449125"/>
              <a:gd name="connsiteX165" fmla="*/ 1327638 w 5337313"/>
              <a:gd name="connsiteY165" fmla="*/ 3596271 h 4449125"/>
              <a:gd name="connsiteX166" fmla="*/ 1292469 w 5337313"/>
              <a:gd name="connsiteY166" fmla="*/ 3622648 h 4449125"/>
              <a:gd name="connsiteX167" fmla="*/ 1257300 w 5337313"/>
              <a:gd name="connsiteY167" fmla="*/ 3666610 h 4449125"/>
              <a:gd name="connsiteX168" fmla="*/ 1204546 w 5337313"/>
              <a:gd name="connsiteY168" fmla="*/ 3736948 h 4449125"/>
              <a:gd name="connsiteX169" fmla="*/ 1125415 w 5337313"/>
              <a:gd name="connsiteY169" fmla="*/ 3745741 h 4449125"/>
              <a:gd name="connsiteX170" fmla="*/ 1063869 w 5337313"/>
              <a:gd name="connsiteY170" fmla="*/ 3763325 h 4449125"/>
              <a:gd name="connsiteX171" fmla="*/ 923192 w 5337313"/>
              <a:gd name="connsiteY171" fmla="*/ 3780910 h 4449125"/>
              <a:gd name="connsiteX172" fmla="*/ 896815 w 5337313"/>
              <a:gd name="connsiteY172" fmla="*/ 3851248 h 4449125"/>
              <a:gd name="connsiteX173" fmla="*/ 782515 w 5337313"/>
              <a:gd name="connsiteY173" fmla="*/ 3930379 h 4449125"/>
              <a:gd name="connsiteX174" fmla="*/ 738554 w 5337313"/>
              <a:gd name="connsiteY174" fmla="*/ 3939171 h 4449125"/>
              <a:gd name="connsiteX175" fmla="*/ 685800 w 5337313"/>
              <a:gd name="connsiteY175" fmla="*/ 3983133 h 4449125"/>
              <a:gd name="connsiteX176" fmla="*/ 633046 w 5337313"/>
              <a:gd name="connsiteY176" fmla="*/ 4062264 h 4449125"/>
              <a:gd name="connsiteX177" fmla="*/ 597877 w 5337313"/>
              <a:gd name="connsiteY177" fmla="*/ 4097433 h 4449125"/>
              <a:gd name="connsiteX178" fmla="*/ 553915 w 5337313"/>
              <a:gd name="connsiteY178" fmla="*/ 4106225 h 4449125"/>
              <a:gd name="connsiteX179" fmla="*/ 518746 w 5337313"/>
              <a:gd name="connsiteY179" fmla="*/ 4141395 h 4449125"/>
              <a:gd name="connsiteX180" fmla="*/ 395654 w 5337313"/>
              <a:gd name="connsiteY180" fmla="*/ 4185356 h 4449125"/>
              <a:gd name="connsiteX181" fmla="*/ 369277 w 5337313"/>
              <a:gd name="connsiteY181" fmla="*/ 4194148 h 4449125"/>
              <a:gd name="connsiteX182" fmla="*/ 325315 w 5337313"/>
              <a:gd name="connsiteY182" fmla="*/ 4211733 h 4449125"/>
              <a:gd name="connsiteX183" fmla="*/ 281354 w 5337313"/>
              <a:gd name="connsiteY183" fmla="*/ 4220525 h 4449125"/>
              <a:gd name="connsiteX184" fmla="*/ 246184 w 5337313"/>
              <a:gd name="connsiteY184" fmla="*/ 4211733 h 4449125"/>
              <a:gd name="connsiteX185" fmla="*/ 43961 w 5337313"/>
              <a:gd name="connsiteY185" fmla="*/ 4290864 h 4449125"/>
              <a:gd name="connsiteX186" fmla="*/ 0 w 5337313"/>
              <a:gd name="connsiteY186" fmla="*/ 4396371 h 444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5337313" h="4449125">
                <a:moveTo>
                  <a:pt x="0" y="4396371"/>
                </a:moveTo>
                <a:lnTo>
                  <a:pt x="0" y="4449125"/>
                </a:lnTo>
                <a:lnTo>
                  <a:pt x="43961" y="2312595"/>
                </a:lnTo>
                <a:lnTo>
                  <a:pt x="184638" y="2303802"/>
                </a:lnTo>
                <a:cubicBezTo>
                  <a:pt x="219807" y="2300871"/>
                  <a:pt x="255392" y="2301143"/>
                  <a:pt x="290146" y="2295010"/>
                </a:cubicBezTo>
                <a:cubicBezTo>
                  <a:pt x="305689" y="2292267"/>
                  <a:pt x="319991" y="2284483"/>
                  <a:pt x="334108" y="2277425"/>
                </a:cubicBezTo>
                <a:cubicBezTo>
                  <a:pt x="343559" y="2272699"/>
                  <a:pt x="349958" y="2260770"/>
                  <a:pt x="360484" y="2259841"/>
                </a:cubicBezTo>
                <a:cubicBezTo>
                  <a:pt x="451033" y="2251851"/>
                  <a:pt x="542192" y="2253979"/>
                  <a:pt x="633046" y="2251048"/>
                </a:cubicBezTo>
                <a:cubicBezTo>
                  <a:pt x="647700" y="2245187"/>
                  <a:pt x="663152" y="2241022"/>
                  <a:pt x="677008" y="2233464"/>
                </a:cubicBezTo>
                <a:cubicBezTo>
                  <a:pt x="735506" y="2201557"/>
                  <a:pt x="732589" y="2180397"/>
                  <a:pt x="808892" y="2171918"/>
                </a:cubicBezTo>
                <a:lnTo>
                  <a:pt x="975946" y="2154333"/>
                </a:lnTo>
                <a:cubicBezTo>
                  <a:pt x="1034505" y="2150429"/>
                  <a:pt x="1093223" y="2149279"/>
                  <a:pt x="1151792" y="2145541"/>
                </a:cubicBezTo>
                <a:cubicBezTo>
                  <a:pt x="1230978" y="2140487"/>
                  <a:pt x="1389184" y="2127956"/>
                  <a:pt x="1389184" y="2127956"/>
                </a:cubicBezTo>
                <a:cubicBezTo>
                  <a:pt x="1500010" y="2100251"/>
                  <a:pt x="1305612" y="2146502"/>
                  <a:pt x="1582615" y="2110371"/>
                </a:cubicBezTo>
                <a:cubicBezTo>
                  <a:pt x="1598265" y="2108330"/>
                  <a:pt x="1611065" y="2095695"/>
                  <a:pt x="1626577" y="2092787"/>
                </a:cubicBezTo>
                <a:cubicBezTo>
                  <a:pt x="1658394" y="2086822"/>
                  <a:pt x="1690939" y="2085092"/>
                  <a:pt x="1723292" y="2083995"/>
                </a:cubicBezTo>
                <a:cubicBezTo>
                  <a:pt x="1863919" y="2079228"/>
                  <a:pt x="2004646" y="2078133"/>
                  <a:pt x="2145323" y="2075202"/>
                </a:cubicBezTo>
                <a:cubicBezTo>
                  <a:pt x="2162740" y="2071719"/>
                  <a:pt x="2205833" y="2063825"/>
                  <a:pt x="2224454" y="2057618"/>
                </a:cubicBezTo>
                <a:cubicBezTo>
                  <a:pt x="2239427" y="2052627"/>
                  <a:pt x="2253583" y="2045427"/>
                  <a:pt x="2268415" y="2040033"/>
                </a:cubicBezTo>
                <a:cubicBezTo>
                  <a:pt x="2366117" y="2004504"/>
                  <a:pt x="2281358" y="2036150"/>
                  <a:pt x="2356338" y="2013656"/>
                </a:cubicBezTo>
                <a:cubicBezTo>
                  <a:pt x="2374092" y="2008330"/>
                  <a:pt x="2390997" y="2000092"/>
                  <a:pt x="2409092" y="1996071"/>
                </a:cubicBezTo>
                <a:cubicBezTo>
                  <a:pt x="2551868" y="1964343"/>
                  <a:pt x="2636838" y="1974783"/>
                  <a:pt x="2804746" y="1969695"/>
                </a:cubicBezTo>
                <a:cubicBezTo>
                  <a:pt x="2819400" y="1966764"/>
                  <a:pt x="2834715" y="1966149"/>
                  <a:pt x="2848708" y="1960902"/>
                </a:cubicBezTo>
                <a:cubicBezTo>
                  <a:pt x="2872153" y="1952110"/>
                  <a:pt x="2880946" y="1937456"/>
                  <a:pt x="2892669" y="1916941"/>
                </a:cubicBezTo>
                <a:cubicBezTo>
                  <a:pt x="2899172" y="1905561"/>
                  <a:pt x="2904392" y="1893494"/>
                  <a:pt x="2910254" y="1881771"/>
                </a:cubicBezTo>
                <a:cubicBezTo>
                  <a:pt x="2925108" y="1807500"/>
                  <a:pt x="2918642" y="1863928"/>
                  <a:pt x="2910254" y="1767471"/>
                </a:cubicBezTo>
                <a:cubicBezTo>
                  <a:pt x="2906437" y="1723578"/>
                  <a:pt x="2912147" y="1678330"/>
                  <a:pt x="2901461" y="1635587"/>
                </a:cubicBezTo>
                <a:cubicBezTo>
                  <a:pt x="2899213" y="1626596"/>
                  <a:pt x="2883995" y="1629341"/>
                  <a:pt x="2875084" y="1626795"/>
                </a:cubicBezTo>
                <a:cubicBezTo>
                  <a:pt x="2797803" y="1604714"/>
                  <a:pt x="2876781" y="1630290"/>
                  <a:pt x="2813538" y="1609210"/>
                </a:cubicBezTo>
                <a:cubicBezTo>
                  <a:pt x="2840512" y="1501322"/>
                  <a:pt x="2839964" y="1517257"/>
                  <a:pt x="2813538" y="1319064"/>
                </a:cubicBezTo>
                <a:cubicBezTo>
                  <a:pt x="2812313" y="1309877"/>
                  <a:pt x="2795953" y="1313202"/>
                  <a:pt x="2787161" y="1310271"/>
                </a:cubicBezTo>
                <a:cubicBezTo>
                  <a:pt x="2778271" y="1296936"/>
                  <a:pt x="2760784" y="1275717"/>
                  <a:pt x="2760784" y="1257518"/>
                </a:cubicBezTo>
                <a:cubicBezTo>
                  <a:pt x="2760784" y="1248250"/>
                  <a:pt x="2764436" y="1238852"/>
                  <a:pt x="2769577" y="1231141"/>
                </a:cubicBezTo>
                <a:cubicBezTo>
                  <a:pt x="2776474" y="1220795"/>
                  <a:pt x="2787162" y="1213556"/>
                  <a:pt x="2795954" y="1204764"/>
                </a:cubicBezTo>
                <a:cubicBezTo>
                  <a:pt x="2801815" y="1172525"/>
                  <a:pt x="2807112" y="1140179"/>
                  <a:pt x="2813538" y="1108048"/>
                </a:cubicBezTo>
                <a:cubicBezTo>
                  <a:pt x="2815908" y="1096199"/>
                  <a:pt x="2821237" y="1084913"/>
                  <a:pt x="2822331" y="1072879"/>
                </a:cubicBezTo>
                <a:cubicBezTo>
                  <a:pt x="2839255" y="886721"/>
                  <a:pt x="2805658" y="965549"/>
                  <a:pt x="2848708" y="879448"/>
                </a:cubicBezTo>
                <a:cubicBezTo>
                  <a:pt x="2851639" y="850140"/>
                  <a:pt x="2850877" y="820225"/>
                  <a:pt x="2857500" y="791525"/>
                </a:cubicBezTo>
                <a:cubicBezTo>
                  <a:pt x="2859876" y="781229"/>
                  <a:pt x="2871742" y="775173"/>
                  <a:pt x="2875084" y="765148"/>
                </a:cubicBezTo>
                <a:cubicBezTo>
                  <a:pt x="2880721" y="748236"/>
                  <a:pt x="2879868" y="729765"/>
                  <a:pt x="2883877" y="712395"/>
                </a:cubicBezTo>
                <a:cubicBezTo>
                  <a:pt x="2897497" y="653373"/>
                  <a:pt x="2896565" y="660639"/>
                  <a:pt x="2919046" y="615679"/>
                </a:cubicBezTo>
                <a:cubicBezTo>
                  <a:pt x="2940634" y="529323"/>
                  <a:pt x="2909380" y="635010"/>
                  <a:pt x="2954215" y="545341"/>
                </a:cubicBezTo>
                <a:cubicBezTo>
                  <a:pt x="2959619" y="534533"/>
                  <a:pt x="2958248" y="521278"/>
                  <a:pt x="2963008" y="510171"/>
                </a:cubicBezTo>
                <a:cubicBezTo>
                  <a:pt x="2972189" y="488750"/>
                  <a:pt x="2991125" y="473262"/>
                  <a:pt x="3006969" y="457418"/>
                </a:cubicBezTo>
                <a:cubicBezTo>
                  <a:pt x="3009900" y="448626"/>
                  <a:pt x="3011260" y="439143"/>
                  <a:pt x="3015761" y="431041"/>
                </a:cubicBezTo>
                <a:cubicBezTo>
                  <a:pt x="3026025" y="412566"/>
                  <a:pt x="3050931" y="378287"/>
                  <a:pt x="3050931" y="378287"/>
                </a:cubicBezTo>
                <a:cubicBezTo>
                  <a:pt x="3053862" y="366564"/>
                  <a:pt x="3057561" y="355007"/>
                  <a:pt x="3059723" y="343118"/>
                </a:cubicBezTo>
                <a:cubicBezTo>
                  <a:pt x="3063430" y="322728"/>
                  <a:pt x="3060818" y="300813"/>
                  <a:pt x="3068515" y="281571"/>
                </a:cubicBezTo>
                <a:cubicBezTo>
                  <a:pt x="3073133" y="270026"/>
                  <a:pt x="3086100" y="263987"/>
                  <a:pt x="3094892" y="255195"/>
                </a:cubicBezTo>
                <a:cubicBezTo>
                  <a:pt x="3100754" y="237610"/>
                  <a:pt x="3111635" y="220958"/>
                  <a:pt x="3112477" y="202441"/>
                </a:cubicBezTo>
                <a:cubicBezTo>
                  <a:pt x="3121690" y="-248"/>
                  <a:pt x="3060037" y="29420"/>
                  <a:pt x="3147646" y="218"/>
                </a:cubicBezTo>
                <a:cubicBezTo>
                  <a:pt x="3168161" y="3149"/>
                  <a:pt x="3188999" y="4350"/>
                  <a:pt x="3209192" y="9010"/>
                </a:cubicBezTo>
                <a:cubicBezTo>
                  <a:pt x="3227253" y="13178"/>
                  <a:pt x="3243573" y="24145"/>
                  <a:pt x="3261946" y="26595"/>
                </a:cubicBezTo>
                <a:lnTo>
                  <a:pt x="3393831" y="44179"/>
                </a:lnTo>
                <a:cubicBezTo>
                  <a:pt x="3402623" y="47110"/>
                  <a:pt x="3412588" y="47696"/>
                  <a:pt x="3420208" y="52971"/>
                </a:cubicBezTo>
                <a:cubicBezTo>
                  <a:pt x="3451067" y="74335"/>
                  <a:pt x="3508131" y="123310"/>
                  <a:pt x="3508131" y="123310"/>
                </a:cubicBezTo>
                <a:cubicBezTo>
                  <a:pt x="3537439" y="114518"/>
                  <a:pt x="3569113" y="111440"/>
                  <a:pt x="3596054" y="96933"/>
                </a:cubicBezTo>
                <a:cubicBezTo>
                  <a:pt x="3608956" y="89986"/>
                  <a:pt x="3612069" y="72126"/>
                  <a:pt x="3622431" y="61764"/>
                </a:cubicBezTo>
                <a:cubicBezTo>
                  <a:pt x="3629903" y="54292"/>
                  <a:pt x="3640016" y="50041"/>
                  <a:pt x="3648808" y="44179"/>
                </a:cubicBezTo>
                <a:cubicBezTo>
                  <a:pt x="3660017" y="27364"/>
                  <a:pt x="3673865" y="-2860"/>
                  <a:pt x="3701561" y="218"/>
                </a:cubicBezTo>
                <a:cubicBezTo>
                  <a:pt x="3720126" y="2281"/>
                  <a:pt x="3777737" y="53221"/>
                  <a:pt x="3789484" y="61764"/>
                </a:cubicBezTo>
                <a:cubicBezTo>
                  <a:pt x="3806576" y="74194"/>
                  <a:pt x="3825195" y="84435"/>
                  <a:pt x="3842238" y="96933"/>
                </a:cubicBezTo>
                <a:cubicBezTo>
                  <a:pt x="3946040" y="173054"/>
                  <a:pt x="3884575" y="143761"/>
                  <a:pt x="3965331" y="176064"/>
                </a:cubicBezTo>
                <a:cubicBezTo>
                  <a:pt x="3987640" y="198373"/>
                  <a:pt x="4019496" y="226084"/>
                  <a:pt x="4035669" y="255195"/>
                </a:cubicBezTo>
                <a:cubicBezTo>
                  <a:pt x="4043334" y="268991"/>
                  <a:pt x="4047392" y="284502"/>
                  <a:pt x="4053254" y="299156"/>
                </a:cubicBezTo>
                <a:cubicBezTo>
                  <a:pt x="4056185" y="313810"/>
                  <a:pt x="4057320" y="328941"/>
                  <a:pt x="4062046" y="343118"/>
                </a:cubicBezTo>
                <a:cubicBezTo>
                  <a:pt x="4066191" y="355552"/>
                  <a:pt x="4076452" y="365572"/>
                  <a:pt x="4079631" y="378287"/>
                </a:cubicBezTo>
                <a:cubicBezTo>
                  <a:pt x="4079819" y="379037"/>
                  <a:pt x="4087860" y="467423"/>
                  <a:pt x="4097215" y="483795"/>
                </a:cubicBezTo>
                <a:cubicBezTo>
                  <a:pt x="4103384" y="494591"/>
                  <a:pt x="4114800" y="501379"/>
                  <a:pt x="4123592" y="510171"/>
                </a:cubicBezTo>
                <a:cubicBezTo>
                  <a:pt x="4135315" y="533617"/>
                  <a:pt x="4150471" y="555642"/>
                  <a:pt x="4158761" y="580510"/>
                </a:cubicBezTo>
                <a:cubicBezTo>
                  <a:pt x="4161692" y="589302"/>
                  <a:pt x="4163903" y="598368"/>
                  <a:pt x="4167554" y="606887"/>
                </a:cubicBezTo>
                <a:cubicBezTo>
                  <a:pt x="4185286" y="648260"/>
                  <a:pt x="4188167" y="642657"/>
                  <a:pt x="4211515" y="686018"/>
                </a:cubicBezTo>
                <a:cubicBezTo>
                  <a:pt x="4223943" y="709098"/>
                  <a:pt x="4230956" y="735385"/>
                  <a:pt x="4246684" y="756356"/>
                </a:cubicBezTo>
                <a:cubicBezTo>
                  <a:pt x="4263224" y="778409"/>
                  <a:pt x="4297409" y="822633"/>
                  <a:pt x="4308231" y="844279"/>
                </a:cubicBezTo>
                <a:cubicBezTo>
                  <a:pt x="4331727" y="891272"/>
                  <a:pt x="4328513" y="889416"/>
                  <a:pt x="4369777" y="940995"/>
                </a:cubicBezTo>
                <a:cubicBezTo>
                  <a:pt x="4377544" y="950704"/>
                  <a:pt x="4387362" y="958579"/>
                  <a:pt x="4396154" y="967371"/>
                </a:cubicBezTo>
                <a:cubicBezTo>
                  <a:pt x="4414082" y="1021157"/>
                  <a:pt x="4391423" y="975083"/>
                  <a:pt x="4466492" y="1020125"/>
                </a:cubicBezTo>
                <a:cubicBezTo>
                  <a:pt x="4477154" y="1026522"/>
                  <a:pt x="4483317" y="1038542"/>
                  <a:pt x="4492869" y="1046502"/>
                </a:cubicBezTo>
                <a:cubicBezTo>
                  <a:pt x="4500987" y="1053267"/>
                  <a:pt x="4509969" y="1059027"/>
                  <a:pt x="4519246" y="1064087"/>
                </a:cubicBezTo>
                <a:cubicBezTo>
                  <a:pt x="4542259" y="1076639"/>
                  <a:pt x="4569115" y="1082881"/>
                  <a:pt x="4589584" y="1099256"/>
                </a:cubicBezTo>
                <a:cubicBezTo>
                  <a:pt x="4604238" y="1110979"/>
                  <a:pt x="4619660" y="1121802"/>
                  <a:pt x="4633546" y="1134425"/>
                </a:cubicBezTo>
                <a:cubicBezTo>
                  <a:pt x="4651947" y="1151153"/>
                  <a:pt x="4665608" y="1173384"/>
                  <a:pt x="4686300" y="1187179"/>
                </a:cubicBezTo>
                <a:cubicBezTo>
                  <a:pt x="4695092" y="1193041"/>
                  <a:pt x="4705608" y="1196910"/>
                  <a:pt x="4712677" y="1204764"/>
                </a:cubicBezTo>
                <a:cubicBezTo>
                  <a:pt x="4738010" y="1232911"/>
                  <a:pt x="4761347" y="1268976"/>
                  <a:pt x="4783015" y="1301479"/>
                </a:cubicBezTo>
                <a:cubicBezTo>
                  <a:pt x="4780084" y="1342510"/>
                  <a:pt x="4784200" y="1384664"/>
                  <a:pt x="4774223" y="1424571"/>
                </a:cubicBezTo>
                <a:cubicBezTo>
                  <a:pt x="4771660" y="1434823"/>
                  <a:pt x="4753988" y="1433557"/>
                  <a:pt x="4747846" y="1442156"/>
                </a:cubicBezTo>
                <a:cubicBezTo>
                  <a:pt x="4738672" y="1454999"/>
                  <a:pt x="4736123" y="1471464"/>
                  <a:pt x="4730261" y="1486118"/>
                </a:cubicBezTo>
                <a:cubicBezTo>
                  <a:pt x="4727223" y="1504348"/>
                  <a:pt x="4720546" y="1553058"/>
                  <a:pt x="4712677" y="1574041"/>
                </a:cubicBezTo>
                <a:cubicBezTo>
                  <a:pt x="4706815" y="1589673"/>
                  <a:pt x="4689101" y="1621676"/>
                  <a:pt x="4677508" y="1635587"/>
                </a:cubicBezTo>
                <a:cubicBezTo>
                  <a:pt x="4669548" y="1645139"/>
                  <a:pt x="4658765" y="1652149"/>
                  <a:pt x="4651131" y="1661964"/>
                </a:cubicBezTo>
                <a:cubicBezTo>
                  <a:pt x="4638156" y="1678646"/>
                  <a:pt x="4627684" y="1697133"/>
                  <a:pt x="4615961" y="1714718"/>
                </a:cubicBezTo>
                <a:lnTo>
                  <a:pt x="4598377" y="1741095"/>
                </a:lnTo>
                <a:cubicBezTo>
                  <a:pt x="4592566" y="1764337"/>
                  <a:pt x="4580792" y="1807455"/>
                  <a:pt x="4580792" y="1829018"/>
                </a:cubicBezTo>
                <a:cubicBezTo>
                  <a:pt x="4580792" y="1881853"/>
                  <a:pt x="4584800" y="1934661"/>
                  <a:pt x="4589584" y="1987279"/>
                </a:cubicBezTo>
                <a:cubicBezTo>
                  <a:pt x="4592529" y="2019676"/>
                  <a:pt x="4600765" y="2020006"/>
                  <a:pt x="4607169" y="2048825"/>
                </a:cubicBezTo>
                <a:cubicBezTo>
                  <a:pt x="4611036" y="2066228"/>
                  <a:pt x="4606513" y="2086462"/>
                  <a:pt x="4615961" y="2101579"/>
                </a:cubicBezTo>
                <a:cubicBezTo>
                  <a:pt x="4622908" y="2112694"/>
                  <a:pt x="4638184" y="2117120"/>
                  <a:pt x="4651131" y="2119164"/>
                </a:cubicBezTo>
                <a:cubicBezTo>
                  <a:pt x="4694651" y="2126036"/>
                  <a:pt x="4739054" y="2125025"/>
                  <a:pt x="4783015" y="2127956"/>
                </a:cubicBezTo>
                <a:cubicBezTo>
                  <a:pt x="4907485" y="2210938"/>
                  <a:pt x="4793042" y="2141420"/>
                  <a:pt x="5161084" y="2154333"/>
                </a:cubicBezTo>
                <a:cubicBezTo>
                  <a:pt x="5210963" y="2156083"/>
                  <a:pt x="5260731" y="2160194"/>
                  <a:pt x="5310554" y="2163125"/>
                </a:cubicBezTo>
                <a:cubicBezTo>
                  <a:pt x="5319346" y="2166056"/>
                  <a:pt x="5335113" y="2162830"/>
                  <a:pt x="5336931" y="2171918"/>
                </a:cubicBezTo>
                <a:cubicBezTo>
                  <a:pt x="5339501" y="2184770"/>
                  <a:pt x="5328614" y="2197819"/>
                  <a:pt x="5319346" y="2207087"/>
                </a:cubicBezTo>
                <a:cubicBezTo>
                  <a:pt x="5310078" y="2216355"/>
                  <a:pt x="5295557" y="2218168"/>
                  <a:pt x="5284177" y="2224671"/>
                </a:cubicBezTo>
                <a:cubicBezTo>
                  <a:pt x="5197165" y="2274392"/>
                  <a:pt x="5328932" y="2206689"/>
                  <a:pt x="5222631" y="2259841"/>
                </a:cubicBezTo>
                <a:cubicBezTo>
                  <a:pt x="5120702" y="2387248"/>
                  <a:pt x="5243793" y="2251594"/>
                  <a:pt x="5152292" y="2312595"/>
                </a:cubicBezTo>
                <a:cubicBezTo>
                  <a:pt x="5143500" y="2318456"/>
                  <a:pt x="5142826" y="2332206"/>
                  <a:pt x="5134708" y="2338971"/>
                </a:cubicBezTo>
                <a:cubicBezTo>
                  <a:pt x="5124639" y="2347362"/>
                  <a:pt x="5110204" y="2348938"/>
                  <a:pt x="5099538" y="2356556"/>
                </a:cubicBezTo>
                <a:cubicBezTo>
                  <a:pt x="5089420" y="2363783"/>
                  <a:pt x="5083507" y="2376036"/>
                  <a:pt x="5073161" y="2382933"/>
                </a:cubicBezTo>
                <a:cubicBezTo>
                  <a:pt x="5065450" y="2388074"/>
                  <a:pt x="5055073" y="2387580"/>
                  <a:pt x="5046784" y="2391725"/>
                </a:cubicBezTo>
                <a:cubicBezTo>
                  <a:pt x="5031499" y="2399367"/>
                  <a:pt x="5018108" y="2410459"/>
                  <a:pt x="5002823" y="2418102"/>
                </a:cubicBezTo>
                <a:cubicBezTo>
                  <a:pt x="4988706" y="2425160"/>
                  <a:pt x="4973284" y="2429277"/>
                  <a:pt x="4958861" y="2435687"/>
                </a:cubicBezTo>
                <a:cubicBezTo>
                  <a:pt x="4946884" y="2441010"/>
                  <a:pt x="4936407" y="2450092"/>
                  <a:pt x="4923692" y="2453271"/>
                </a:cubicBezTo>
                <a:cubicBezTo>
                  <a:pt x="4889102" y="2461918"/>
                  <a:pt x="4818184" y="2470856"/>
                  <a:pt x="4818184" y="2470856"/>
                </a:cubicBezTo>
                <a:cubicBezTo>
                  <a:pt x="4806461" y="2476718"/>
                  <a:pt x="4795062" y="2483278"/>
                  <a:pt x="4783015" y="2488441"/>
                </a:cubicBezTo>
                <a:cubicBezTo>
                  <a:pt x="4697468" y="2525104"/>
                  <a:pt x="4500432" y="2505497"/>
                  <a:pt x="4484077" y="2506025"/>
                </a:cubicBezTo>
                <a:cubicBezTo>
                  <a:pt x="4472354" y="2508956"/>
                  <a:pt x="4460992" y="2514818"/>
                  <a:pt x="4448908" y="2514818"/>
                </a:cubicBezTo>
                <a:cubicBezTo>
                  <a:pt x="4410692" y="2514818"/>
                  <a:pt x="4350059" y="2507690"/>
                  <a:pt x="4308231" y="2497233"/>
                </a:cubicBezTo>
                <a:cubicBezTo>
                  <a:pt x="4299240" y="2494985"/>
                  <a:pt x="4291050" y="2489591"/>
                  <a:pt x="4281854" y="2488441"/>
                </a:cubicBezTo>
                <a:cubicBezTo>
                  <a:pt x="4243937" y="2483701"/>
                  <a:pt x="4205577" y="2483450"/>
                  <a:pt x="4167554" y="2479648"/>
                </a:cubicBezTo>
                <a:cubicBezTo>
                  <a:pt x="4146933" y="2477586"/>
                  <a:pt x="4126698" y="2472038"/>
                  <a:pt x="4106008" y="2470856"/>
                </a:cubicBezTo>
                <a:cubicBezTo>
                  <a:pt x="4024028" y="2466172"/>
                  <a:pt x="3941885" y="2464995"/>
                  <a:pt x="3859823" y="2462064"/>
                </a:cubicBezTo>
                <a:cubicBezTo>
                  <a:pt x="3770484" y="2432282"/>
                  <a:pt x="3916577" y="2486544"/>
                  <a:pt x="3807069" y="2418102"/>
                </a:cubicBezTo>
                <a:cubicBezTo>
                  <a:pt x="3794397" y="2410182"/>
                  <a:pt x="3777762" y="2412241"/>
                  <a:pt x="3763108" y="2409310"/>
                </a:cubicBezTo>
                <a:cubicBezTo>
                  <a:pt x="3725359" y="2394211"/>
                  <a:pt x="3682304" y="2372396"/>
                  <a:pt x="3640015" y="2365348"/>
                </a:cubicBezTo>
                <a:cubicBezTo>
                  <a:pt x="3616708" y="2361463"/>
                  <a:pt x="3593123" y="2359487"/>
                  <a:pt x="3569677" y="2356556"/>
                </a:cubicBezTo>
                <a:cubicBezTo>
                  <a:pt x="3560885" y="2350694"/>
                  <a:pt x="3553824" y="2339928"/>
                  <a:pt x="3543300" y="2338971"/>
                </a:cubicBezTo>
                <a:cubicBezTo>
                  <a:pt x="3536361" y="2338340"/>
                  <a:pt x="3422712" y="2354942"/>
                  <a:pt x="3411415" y="2356556"/>
                </a:cubicBezTo>
                <a:cubicBezTo>
                  <a:pt x="3385038" y="2374141"/>
                  <a:pt x="3360638" y="2395132"/>
                  <a:pt x="3332284" y="2409310"/>
                </a:cubicBezTo>
                <a:cubicBezTo>
                  <a:pt x="3320561" y="2415172"/>
                  <a:pt x="3309931" y="2424149"/>
                  <a:pt x="3297115" y="2426895"/>
                </a:cubicBezTo>
                <a:cubicBezTo>
                  <a:pt x="3268315" y="2433066"/>
                  <a:pt x="3238418" y="2432034"/>
                  <a:pt x="3209192" y="2435687"/>
                </a:cubicBezTo>
                <a:cubicBezTo>
                  <a:pt x="3191502" y="2437898"/>
                  <a:pt x="3174023" y="2441548"/>
                  <a:pt x="3156438" y="2444479"/>
                </a:cubicBezTo>
                <a:cubicBezTo>
                  <a:pt x="3076859" y="2484269"/>
                  <a:pt x="3174431" y="2439338"/>
                  <a:pt x="3033346" y="2479648"/>
                </a:cubicBezTo>
                <a:cubicBezTo>
                  <a:pt x="3020744" y="2483249"/>
                  <a:pt x="3010449" y="2492631"/>
                  <a:pt x="2998177" y="2497233"/>
                </a:cubicBezTo>
                <a:cubicBezTo>
                  <a:pt x="2986863" y="2501476"/>
                  <a:pt x="2974731" y="2503094"/>
                  <a:pt x="2963008" y="2506025"/>
                </a:cubicBezTo>
                <a:cubicBezTo>
                  <a:pt x="2954216" y="2503094"/>
                  <a:pt x="2944920" y="2493088"/>
                  <a:pt x="2936631" y="2497233"/>
                </a:cubicBezTo>
                <a:cubicBezTo>
                  <a:pt x="2928341" y="2501378"/>
                  <a:pt x="2930086" y="2514619"/>
                  <a:pt x="2927838" y="2523610"/>
                </a:cubicBezTo>
                <a:cubicBezTo>
                  <a:pt x="2924213" y="2538108"/>
                  <a:pt x="2926460" y="2554596"/>
                  <a:pt x="2919046" y="2567571"/>
                </a:cubicBezTo>
                <a:cubicBezTo>
                  <a:pt x="2911025" y="2581608"/>
                  <a:pt x="2879832" y="2589435"/>
                  <a:pt x="2866292" y="2593948"/>
                </a:cubicBezTo>
                <a:cubicBezTo>
                  <a:pt x="2857500" y="2605671"/>
                  <a:pt x="2849452" y="2617992"/>
                  <a:pt x="2839915" y="2629118"/>
                </a:cubicBezTo>
                <a:cubicBezTo>
                  <a:pt x="2808741" y="2665488"/>
                  <a:pt x="2818162" y="2643007"/>
                  <a:pt x="2795954" y="2681871"/>
                </a:cubicBezTo>
                <a:cubicBezTo>
                  <a:pt x="2789451" y="2693251"/>
                  <a:pt x="2783532" y="2704994"/>
                  <a:pt x="2778369" y="2717041"/>
                </a:cubicBezTo>
                <a:cubicBezTo>
                  <a:pt x="2767140" y="2743242"/>
                  <a:pt x="2774124" y="2752928"/>
                  <a:pt x="2743200" y="2769795"/>
                </a:cubicBezTo>
                <a:cubicBezTo>
                  <a:pt x="2721217" y="2781786"/>
                  <a:pt x="2695975" y="2786540"/>
                  <a:pt x="2672861" y="2796171"/>
                </a:cubicBezTo>
                <a:cubicBezTo>
                  <a:pt x="2528945" y="2856135"/>
                  <a:pt x="2740702" y="2776488"/>
                  <a:pt x="2602523" y="2822548"/>
                </a:cubicBezTo>
                <a:cubicBezTo>
                  <a:pt x="2587550" y="2827539"/>
                  <a:pt x="2574283" y="2838746"/>
                  <a:pt x="2558561" y="2840133"/>
                </a:cubicBezTo>
                <a:cubicBezTo>
                  <a:pt x="2473847" y="2847608"/>
                  <a:pt x="2388576" y="2845994"/>
                  <a:pt x="2303584" y="2848925"/>
                </a:cubicBezTo>
                <a:cubicBezTo>
                  <a:pt x="2274276" y="2851856"/>
                  <a:pt x="2244754" y="2853124"/>
                  <a:pt x="2215661" y="2857718"/>
                </a:cubicBezTo>
                <a:cubicBezTo>
                  <a:pt x="2100619" y="2875883"/>
                  <a:pt x="2173530" y="2869661"/>
                  <a:pt x="2101361" y="2884095"/>
                </a:cubicBezTo>
                <a:cubicBezTo>
                  <a:pt x="1993547" y="2905658"/>
                  <a:pt x="2095146" y="2881253"/>
                  <a:pt x="2013438" y="2901679"/>
                </a:cubicBezTo>
                <a:cubicBezTo>
                  <a:pt x="1949850" y="2888962"/>
                  <a:pt x="1913469" y="2876748"/>
                  <a:pt x="1837592" y="2910471"/>
                </a:cubicBezTo>
                <a:cubicBezTo>
                  <a:pt x="1819626" y="2918456"/>
                  <a:pt x="1822121" y="2946867"/>
                  <a:pt x="1811215" y="2963225"/>
                </a:cubicBezTo>
                <a:cubicBezTo>
                  <a:pt x="1792679" y="2991029"/>
                  <a:pt x="1769719" y="3015623"/>
                  <a:pt x="1749669" y="3042356"/>
                </a:cubicBezTo>
                <a:cubicBezTo>
                  <a:pt x="1743329" y="3050810"/>
                  <a:pt x="1736810" y="3059281"/>
                  <a:pt x="1732084" y="3068733"/>
                </a:cubicBezTo>
                <a:cubicBezTo>
                  <a:pt x="1725026" y="3082850"/>
                  <a:pt x="1722058" y="3098839"/>
                  <a:pt x="1714500" y="3112695"/>
                </a:cubicBezTo>
                <a:cubicBezTo>
                  <a:pt x="1704380" y="3131248"/>
                  <a:pt x="1690677" y="3147618"/>
                  <a:pt x="1679331" y="3165448"/>
                </a:cubicBezTo>
                <a:cubicBezTo>
                  <a:pt x="1670156" y="3179866"/>
                  <a:pt x="1662433" y="3195191"/>
                  <a:pt x="1652954" y="3209410"/>
                </a:cubicBezTo>
                <a:cubicBezTo>
                  <a:pt x="1644826" y="3221603"/>
                  <a:pt x="1635094" y="3232655"/>
                  <a:pt x="1626577" y="3244579"/>
                </a:cubicBezTo>
                <a:cubicBezTo>
                  <a:pt x="1620435" y="3253178"/>
                  <a:pt x="1614854" y="3262164"/>
                  <a:pt x="1608992" y="3270956"/>
                </a:cubicBezTo>
                <a:cubicBezTo>
                  <a:pt x="1601841" y="3292410"/>
                  <a:pt x="1599660" y="3306665"/>
                  <a:pt x="1582615" y="3323710"/>
                </a:cubicBezTo>
                <a:cubicBezTo>
                  <a:pt x="1569346" y="3336979"/>
                  <a:pt x="1551923" y="3345610"/>
                  <a:pt x="1538654" y="3358879"/>
                </a:cubicBezTo>
                <a:cubicBezTo>
                  <a:pt x="1522468" y="3375065"/>
                  <a:pt x="1508745" y="3393565"/>
                  <a:pt x="1494692" y="3411633"/>
                </a:cubicBezTo>
                <a:cubicBezTo>
                  <a:pt x="1488205" y="3419974"/>
                  <a:pt x="1483873" y="3429892"/>
                  <a:pt x="1477108" y="3438010"/>
                </a:cubicBezTo>
                <a:cubicBezTo>
                  <a:pt x="1469148" y="3447562"/>
                  <a:pt x="1458823" y="3454946"/>
                  <a:pt x="1450731" y="3464387"/>
                </a:cubicBezTo>
                <a:cubicBezTo>
                  <a:pt x="1441194" y="3475513"/>
                  <a:pt x="1434716" y="3489194"/>
                  <a:pt x="1424354" y="3499556"/>
                </a:cubicBezTo>
                <a:cubicBezTo>
                  <a:pt x="1366111" y="3557798"/>
                  <a:pt x="1396691" y="3511314"/>
                  <a:pt x="1354015" y="3561102"/>
                </a:cubicBezTo>
                <a:cubicBezTo>
                  <a:pt x="1344478" y="3572228"/>
                  <a:pt x="1338000" y="3585909"/>
                  <a:pt x="1327638" y="3596271"/>
                </a:cubicBezTo>
                <a:cubicBezTo>
                  <a:pt x="1317276" y="3606633"/>
                  <a:pt x="1302831" y="3612286"/>
                  <a:pt x="1292469" y="3622648"/>
                </a:cubicBezTo>
                <a:cubicBezTo>
                  <a:pt x="1279199" y="3635918"/>
                  <a:pt x="1267710" y="3650996"/>
                  <a:pt x="1257300" y="3666610"/>
                </a:cubicBezTo>
                <a:cubicBezTo>
                  <a:pt x="1240478" y="3691844"/>
                  <a:pt x="1238640" y="3723835"/>
                  <a:pt x="1204546" y="3736948"/>
                </a:cubicBezTo>
                <a:cubicBezTo>
                  <a:pt x="1179776" y="3746475"/>
                  <a:pt x="1151792" y="3742810"/>
                  <a:pt x="1125415" y="3745741"/>
                </a:cubicBezTo>
                <a:cubicBezTo>
                  <a:pt x="1104900" y="3751602"/>
                  <a:pt x="1084890" y="3759669"/>
                  <a:pt x="1063869" y="3763325"/>
                </a:cubicBezTo>
                <a:cubicBezTo>
                  <a:pt x="1017311" y="3771422"/>
                  <a:pt x="967236" y="3763782"/>
                  <a:pt x="923192" y="3780910"/>
                </a:cubicBezTo>
                <a:cubicBezTo>
                  <a:pt x="906018" y="3787589"/>
                  <a:pt x="908337" y="3836845"/>
                  <a:pt x="896815" y="3851248"/>
                </a:cubicBezTo>
                <a:cubicBezTo>
                  <a:pt x="849050" y="3910954"/>
                  <a:pt x="845616" y="3913170"/>
                  <a:pt x="782515" y="3930379"/>
                </a:cubicBezTo>
                <a:cubicBezTo>
                  <a:pt x="768098" y="3934311"/>
                  <a:pt x="753208" y="3936240"/>
                  <a:pt x="738554" y="3939171"/>
                </a:cubicBezTo>
                <a:cubicBezTo>
                  <a:pt x="716215" y="3954064"/>
                  <a:pt x="702724" y="3960567"/>
                  <a:pt x="685800" y="3983133"/>
                </a:cubicBezTo>
                <a:cubicBezTo>
                  <a:pt x="635247" y="4050537"/>
                  <a:pt x="683942" y="4004097"/>
                  <a:pt x="633046" y="4062264"/>
                </a:cubicBezTo>
                <a:cubicBezTo>
                  <a:pt x="622129" y="4074741"/>
                  <a:pt x="612370" y="4089382"/>
                  <a:pt x="597877" y="4097433"/>
                </a:cubicBezTo>
                <a:cubicBezTo>
                  <a:pt x="584813" y="4104690"/>
                  <a:pt x="568569" y="4103294"/>
                  <a:pt x="553915" y="4106225"/>
                </a:cubicBezTo>
                <a:cubicBezTo>
                  <a:pt x="542192" y="4117948"/>
                  <a:pt x="531692" y="4131038"/>
                  <a:pt x="518746" y="4141395"/>
                </a:cubicBezTo>
                <a:cubicBezTo>
                  <a:pt x="460637" y="4187883"/>
                  <a:pt x="470969" y="4175942"/>
                  <a:pt x="395654" y="4185356"/>
                </a:cubicBezTo>
                <a:cubicBezTo>
                  <a:pt x="386862" y="4188287"/>
                  <a:pt x="377955" y="4190894"/>
                  <a:pt x="369277" y="4194148"/>
                </a:cubicBezTo>
                <a:cubicBezTo>
                  <a:pt x="354499" y="4199690"/>
                  <a:pt x="340432" y="4207198"/>
                  <a:pt x="325315" y="4211733"/>
                </a:cubicBezTo>
                <a:cubicBezTo>
                  <a:pt x="311001" y="4216027"/>
                  <a:pt x="296008" y="4217594"/>
                  <a:pt x="281354" y="4220525"/>
                </a:cubicBezTo>
                <a:cubicBezTo>
                  <a:pt x="269631" y="4217594"/>
                  <a:pt x="258014" y="4209268"/>
                  <a:pt x="246184" y="4211733"/>
                </a:cubicBezTo>
                <a:cubicBezTo>
                  <a:pt x="80168" y="4246320"/>
                  <a:pt x="109193" y="4225632"/>
                  <a:pt x="43961" y="4290864"/>
                </a:cubicBezTo>
                <a:cubicBezTo>
                  <a:pt x="25666" y="4364045"/>
                  <a:pt x="26377" y="4337034"/>
                  <a:pt x="0" y="4396371"/>
                </a:cubicBezTo>
                <a:close/>
              </a:path>
            </a:pathLst>
          </a:custGeom>
          <a:solidFill>
            <a:srgbClr val="92D05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5" name="Freeform: Shape 84">
            <a:extLst>
              <a:ext uri="{FF2B5EF4-FFF2-40B4-BE49-F238E27FC236}">
                <a16:creationId xmlns:a16="http://schemas.microsoft.com/office/drawing/2014/main" id="{9A1BD082-65EC-24BB-3522-486BF44BD4E6}"/>
              </a:ext>
            </a:extLst>
          </p:cNvPr>
          <p:cNvSpPr/>
          <p:nvPr/>
        </p:nvSpPr>
        <p:spPr>
          <a:xfrm>
            <a:off x="4738911" y="-8792"/>
            <a:ext cx="2365275" cy="2567555"/>
          </a:xfrm>
          <a:custGeom>
            <a:avLst/>
            <a:gdLst>
              <a:gd name="connsiteX0" fmla="*/ 105652 w 2365275"/>
              <a:gd name="connsiteY0" fmla="*/ 17584 h 2567554"/>
              <a:gd name="connsiteX1" fmla="*/ 105652 w 2365275"/>
              <a:gd name="connsiteY1" fmla="*/ 17584 h 2567554"/>
              <a:gd name="connsiteX2" fmla="*/ 35313 w 2365275"/>
              <a:gd name="connsiteY2" fmla="*/ 96715 h 2567554"/>
              <a:gd name="connsiteX3" fmla="*/ 44105 w 2365275"/>
              <a:gd name="connsiteY3" fmla="*/ 123092 h 2567554"/>
              <a:gd name="connsiteX4" fmla="*/ 70482 w 2365275"/>
              <a:gd name="connsiteY4" fmla="*/ 140677 h 2567554"/>
              <a:gd name="connsiteX5" fmla="*/ 105652 w 2365275"/>
              <a:gd name="connsiteY5" fmla="*/ 149469 h 2567554"/>
              <a:gd name="connsiteX6" fmla="*/ 88067 w 2365275"/>
              <a:gd name="connsiteY6" fmla="*/ 272561 h 2567554"/>
              <a:gd name="connsiteX7" fmla="*/ 79275 w 2365275"/>
              <a:gd name="connsiteY7" fmla="*/ 307730 h 2567554"/>
              <a:gd name="connsiteX8" fmla="*/ 26521 w 2365275"/>
              <a:gd name="connsiteY8" fmla="*/ 386861 h 2567554"/>
              <a:gd name="connsiteX9" fmla="*/ 8936 w 2365275"/>
              <a:gd name="connsiteY9" fmla="*/ 422030 h 2567554"/>
              <a:gd name="connsiteX10" fmla="*/ 8936 w 2365275"/>
              <a:gd name="connsiteY10" fmla="*/ 483577 h 2567554"/>
              <a:gd name="connsiteX11" fmla="*/ 35313 w 2365275"/>
              <a:gd name="connsiteY11" fmla="*/ 492369 h 2567554"/>
              <a:gd name="connsiteX12" fmla="*/ 61690 w 2365275"/>
              <a:gd name="connsiteY12" fmla="*/ 509954 h 2567554"/>
              <a:gd name="connsiteX13" fmla="*/ 132028 w 2365275"/>
              <a:gd name="connsiteY13" fmla="*/ 545123 h 2567554"/>
              <a:gd name="connsiteX14" fmla="*/ 175990 w 2365275"/>
              <a:gd name="connsiteY14" fmla="*/ 589084 h 2567554"/>
              <a:gd name="connsiteX15" fmla="*/ 193575 w 2365275"/>
              <a:gd name="connsiteY15" fmla="*/ 615461 h 2567554"/>
              <a:gd name="connsiteX16" fmla="*/ 263913 w 2365275"/>
              <a:gd name="connsiteY16" fmla="*/ 633046 h 2567554"/>
              <a:gd name="connsiteX17" fmla="*/ 307875 w 2365275"/>
              <a:gd name="connsiteY17" fmla="*/ 677007 h 2567554"/>
              <a:gd name="connsiteX18" fmla="*/ 351836 w 2365275"/>
              <a:gd name="connsiteY18" fmla="*/ 685800 h 2567554"/>
              <a:gd name="connsiteX19" fmla="*/ 378213 w 2365275"/>
              <a:gd name="connsiteY19" fmla="*/ 694592 h 2567554"/>
              <a:gd name="connsiteX20" fmla="*/ 395798 w 2365275"/>
              <a:gd name="connsiteY20" fmla="*/ 720969 h 2567554"/>
              <a:gd name="connsiteX21" fmla="*/ 422175 w 2365275"/>
              <a:gd name="connsiteY21" fmla="*/ 729761 h 2567554"/>
              <a:gd name="connsiteX22" fmla="*/ 448552 w 2365275"/>
              <a:gd name="connsiteY22" fmla="*/ 747346 h 2567554"/>
              <a:gd name="connsiteX23" fmla="*/ 492513 w 2365275"/>
              <a:gd name="connsiteY23" fmla="*/ 773723 h 2567554"/>
              <a:gd name="connsiteX24" fmla="*/ 510098 w 2365275"/>
              <a:gd name="connsiteY24" fmla="*/ 800100 h 2567554"/>
              <a:gd name="connsiteX25" fmla="*/ 554059 w 2365275"/>
              <a:gd name="connsiteY25" fmla="*/ 826477 h 2567554"/>
              <a:gd name="connsiteX26" fmla="*/ 580436 w 2365275"/>
              <a:gd name="connsiteY26" fmla="*/ 852854 h 2567554"/>
              <a:gd name="connsiteX27" fmla="*/ 606813 w 2365275"/>
              <a:gd name="connsiteY27" fmla="*/ 826477 h 2567554"/>
              <a:gd name="connsiteX28" fmla="*/ 712321 w 2365275"/>
              <a:gd name="connsiteY28" fmla="*/ 826477 h 2567554"/>
              <a:gd name="connsiteX29" fmla="*/ 721113 w 2365275"/>
              <a:gd name="connsiteY29" fmla="*/ 852854 h 2567554"/>
              <a:gd name="connsiteX30" fmla="*/ 791452 w 2365275"/>
              <a:gd name="connsiteY30" fmla="*/ 905607 h 2567554"/>
              <a:gd name="connsiteX31" fmla="*/ 861790 w 2365275"/>
              <a:gd name="connsiteY31" fmla="*/ 967154 h 2567554"/>
              <a:gd name="connsiteX32" fmla="*/ 879375 w 2365275"/>
              <a:gd name="connsiteY32" fmla="*/ 993530 h 2567554"/>
              <a:gd name="connsiteX33" fmla="*/ 932128 w 2365275"/>
              <a:gd name="connsiteY33" fmla="*/ 1037492 h 2567554"/>
              <a:gd name="connsiteX34" fmla="*/ 958505 w 2365275"/>
              <a:gd name="connsiteY34" fmla="*/ 1072661 h 2567554"/>
              <a:gd name="connsiteX35" fmla="*/ 984882 w 2365275"/>
              <a:gd name="connsiteY35" fmla="*/ 1169377 h 2567554"/>
              <a:gd name="connsiteX36" fmla="*/ 1011259 w 2365275"/>
              <a:gd name="connsiteY36" fmla="*/ 1301261 h 2567554"/>
              <a:gd name="connsiteX37" fmla="*/ 1037636 w 2365275"/>
              <a:gd name="connsiteY37" fmla="*/ 1336430 h 2567554"/>
              <a:gd name="connsiteX38" fmla="*/ 1055221 w 2365275"/>
              <a:gd name="connsiteY38" fmla="*/ 1362807 h 2567554"/>
              <a:gd name="connsiteX39" fmla="*/ 1072805 w 2365275"/>
              <a:gd name="connsiteY39" fmla="*/ 1415561 h 2567554"/>
              <a:gd name="connsiteX40" fmla="*/ 1116767 w 2365275"/>
              <a:gd name="connsiteY40" fmla="*/ 1477107 h 2567554"/>
              <a:gd name="connsiteX41" fmla="*/ 1160728 w 2365275"/>
              <a:gd name="connsiteY41" fmla="*/ 1538654 h 2567554"/>
              <a:gd name="connsiteX42" fmla="*/ 1178313 w 2365275"/>
              <a:gd name="connsiteY42" fmla="*/ 1573823 h 2567554"/>
              <a:gd name="connsiteX43" fmla="*/ 1195898 w 2365275"/>
              <a:gd name="connsiteY43" fmla="*/ 1600200 h 2567554"/>
              <a:gd name="connsiteX44" fmla="*/ 1213482 w 2365275"/>
              <a:gd name="connsiteY44" fmla="*/ 1635369 h 2567554"/>
              <a:gd name="connsiteX45" fmla="*/ 1231067 w 2365275"/>
              <a:gd name="connsiteY45" fmla="*/ 1679330 h 2567554"/>
              <a:gd name="connsiteX46" fmla="*/ 1336575 w 2365275"/>
              <a:gd name="connsiteY46" fmla="*/ 1802423 h 2567554"/>
              <a:gd name="connsiteX47" fmla="*/ 1371744 w 2365275"/>
              <a:gd name="connsiteY47" fmla="*/ 1811215 h 2567554"/>
              <a:gd name="connsiteX48" fmla="*/ 1398121 w 2365275"/>
              <a:gd name="connsiteY48" fmla="*/ 1828800 h 2567554"/>
              <a:gd name="connsiteX49" fmla="*/ 1433290 w 2365275"/>
              <a:gd name="connsiteY49" fmla="*/ 1855177 h 2567554"/>
              <a:gd name="connsiteX50" fmla="*/ 1512421 w 2365275"/>
              <a:gd name="connsiteY50" fmla="*/ 1899138 h 2567554"/>
              <a:gd name="connsiteX51" fmla="*/ 1547590 w 2365275"/>
              <a:gd name="connsiteY51" fmla="*/ 1934307 h 2567554"/>
              <a:gd name="connsiteX52" fmla="*/ 1582759 w 2365275"/>
              <a:gd name="connsiteY52" fmla="*/ 1951892 h 2567554"/>
              <a:gd name="connsiteX53" fmla="*/ 1644305 w 2365275"/>
              <a:gd name="connsiteY53" fmla="*/ 1995854 h 2567554"/>
              <a:gd name="connsiteX54" fmla="*/ 1670682 w 2365275"/>
              <a:gd name="connsiteY54" fmla="*/ 2022230 h 2567554"/>
              <a:gd name="connsiteX55" fmla="*/ 1679475 w 2365275"/>
              <a:gd name="connsiteY55" fmla="*/ 2048607 h 2567554"/>
              <a:gd name="connsiteX56" fmla="*/ 1705852 w 2365275"/>
              <a:gd name="connsiteY56" fmla="*/ 2066192 h 2567554"/>
              <a:gd name="connsiteX57" fmla="*/ 1714644 w 2365275"/>
              <a:gd name="connsiteY57" fmla="*/ 2127738 h 2567554"/>
              <a:gd name="connsiteX58" fmla="*/ 1732228 w 2365275"/>
              <a:gd name="connsiteY58" fmla="*/ 2154115 h 2567554"/>
              <a:gd name="connsiteX59" fmla="*/ 1776190 w 2365275"/>
              <a:gd name="connsiteY59" fmla="*/ 2039815 h 2567554"/>
              <a:gd name="connsiteX60" fmla="*/ 1802567 w 2365275"/>
              <a:gd name="connsiteY60" fmla="*/ 1978269 h 2567554"/>
              <a:gd name="connsiteX61" fmla="*/ 1811359 w 2365275"/>
              <a:gd name="connsiteY61" fmla="*/ 2004646 h 2567554"/>
              <a:gd name="connsiteX62" fmla="*/ 1802567 w 2365275"/>
              <a:gd name="connsiteY62" fmla="*/ 2031023 h 2567554"/>
              <a:gd name="connsiteX63" fmla="*/ 1767398 w 2365275"/>
              <a:gd name="connsiteY63" fmla="*/ 2101361 h 2567554"/>
              <a:gd name="connsiteX64" fmla="*/ 1741021 w 2365275"/>
              <a:gd name="connsiteY64" fmla="*/ 2127738 h 2567554"/>
              <a:gd name="connsiteX65" fmla="*/ 1732228 w 2365275"/>
              <a:gd name="connsiteY65" fmla="*/ 2189284 h 2567554"/>
              <a:gd name="connsiteX66" fmla="*/ 1714644 w 2365275"/>
              <a:gd name="connsiteY66" fmla="*/ 2215661 h 2567554"/>
              <a:gd name="connsiteX67" fmla="*/ 1705852 w 2365275"/>
              <a:gd name="connsiteY67" fmla="*/ 2242038 h 2567554"/>
              <a:gd name="connsiteX68" fmla="*/ 1688267 w 2365275"/>
              <a:gd name="connsiteY68" fmla="*/ 2312377 h 2567554"/>
              <a:gd name="connsiteX69" fmla="*/ 1679475 w 2365275"/>
              <a:gd name="connsiteY69" fmla="*/ 2338754 h 2567554"/>
              <a:gd name="connsiteX70" fmla="*/ 1670682 w 2365275"/>
              <a:gd name="connsiteY70" fmla="*/ 2373923 h 2567554"/>
              <a:gd name="connsiteX71" fmla="*/ 1626721 w 2365275"/>
              <a:gd name="connsiteY71" fmla="*/ 2435469 h 2567554"/>
              <a:gd name="connsiteX72" fmla="*/ 1617928 w 2365275"/>
              <a:gd name="connsiteY72" fmla="*/ 2461846 h 2567554"/>
              <a:gd name="connsiteX73" fmla="*/ 1591552 w 2365275"/>
              <a:gd name="connsiteY73" fmla="*/ 2470638 h 2567554"/>
              <a:gd name="connsiteX74" fmla="*/ 1565175 w 2365275"/>
              <a:gd name="connsiteY74" fmla="*/ 2488223 h 2567554"/>
              <a:gd name="connsiteX75" fmla="*/ 1521213 w 2365275"/>
              <a:gd name="connsiteY75" fmla="*/ 2540977 h 2567554"/>
              <a:gd name="connsiteX76" fmla="*/ 1538798 w 2365275"/>
              <a:gd name="connsiteY76" fmla="*/ 2567354 h 2567554"/>
              <a:gd name="connsiteX77" fmla="*/ 1609136 w 2365275"/>
              <a:gd name="connsiteY77" fmla="*/ 2549769 h 2567554"/>
              <a:gd name="connsiteX78" fmla="*/ 1644305 w 2365275"/>
              <a:gd name="connsiteY78" fmla="*/ 2532184 h 2567554"/>
              <a:gd name="connsiteX79" fmla="*/ 1820152 w 2365275"/>
              <a:gd name="connsiteY79" fmla="*/ 2514600 h 2567554"/>
              <a:gd name="connsiteX80" fmla="*/ 1881698 w 2365275"/>
              <a:gd name="connsiteY80" fmla="*/ 2497015 h 2567554"/>
              <a:gd name="connsiteX81" fmla="*/ 2233390 w 2365275"/>
              <a:gd name="connsiteY81" fmla="*/ 2479430 h 2567554"/>
              <a:gd name="connsiteX82" fmla="*/ 2259767 w 2365275"/>
              <a:gd name="connsiteY82" fmla="*/ 2470638 h 2567554"/>
              <a:gd name="connsiteX83" fmla="*/ 2330105 w 2365275"/>
              <a:gd name="connsiteY83" fmla="*/ 2453054 h 2567554"/>
              <a:gd name="connsiteX84" fmla="*/ 2347690 w 2365275"/>
              <a:gd name="connsiteY84" fmla="*/ 2426677 h 2567554"/>
              <a:gd name="connsiteX85" fmla="*/ 2365275 w 2365275"/>
              <a:gd name="connsiteY85" fmla="*/ 2373923 h 2567554"/>
              <a:gd name="connsiteX86" fmla="*/ 2356482 w 2365275"/>
              <a:gd name="connsiteY86" fmla="*/ 2066192 h 2567554"/>
              <a:gd name="connsiteX87" fmla="*/ 2347690 w 2365275"/>
              <a:gd name="connsiteY87" fmla="*/ 2022230 h 2567554"/>
              <a:gd name="connsiteX88" fmla="*/ 2338898 w 2365275"/>
              <a:gd name="connsiteY88" fmla="*/ 1925515 h 2567554"/>
              <a:gd name="connsiteX89" fmla="*/ 2294936 w 2365275"/>
              <a:gd name="connsiteY89" fmla="*/ 1846384 h 2567554"/>
              <a:gd name="connsiteX90" fmla="*/ 2286144 w 2365275"/>
              <a:gd name="connsiteY90" fmla="*/ 1820007 h 2567554"/>
              <a:gd name="connsiteX91" fmla="*/ 2259767 w 2365275"/>
              <a:gd name="connsiteY91" fmla="*/ 1802423 h 2567554"/>
              <a:gd name="connsiteX92" fmla="*/ 2224598 w 2365275"/>
              <a:gd name="connsiteY92" fmla="*/ 1776046 h 2567554"/>
              <a:gd name="connsiteX93" fmla="*/ 2198221 w 2365275"/>
              <a:gd name="connsiteY93" fmla="*/ 1749669 h 2567554"/>
              <a:gd name="connsiteX94" fmla="*/ 2163052 w 2365275"/>
              <a:gd name="connsiteY94" fmla="*/ 1732084 h 2567554"/>
              <a:gd name="connsiteX95" fmla="*/ 1908075 w 2365275"/>
              <a:gd name="connsiteY95" fmla="*/ 1714500 h 2567554"/>
              <a:gd name="connsiteX96" fmla="*/ 1899282 w 2365275"/>
              <a:gd name="connsiteY96" fmla="*/ 1688123 h 2567554"/>
              <a:gd name="connsiteX97" fmla="*/ 1872905 w 2365275"/>
              <a:gd name="connsiteY97" fmla="*/ 1652954 h 2567554"/>
              <a:gd name="connsiteX98" fmla="*/ 1881698 w 2365275"/>
              <a:gd name="connsiteY98" fmla="*/ 1573823 h 2567554"/>
              <a:gd name="connsiteX99" fmla="*/ 1908075 w 2365275"/>
              <a:gd name="connsiteY99" fmla="*/ 1521069 h 2567554"/>
              <a:gd name="connsiteX100" fmla="*/ 1934452 w 2365275"/>
              <a:gd name="connsiteY100" fmla="*/ 1485900 h 2567554"/>
              <a:gd name="connsiteX101" fmla="*/ 1952036 w 2365275"/>
              <a:gd name="connsiteY101" fmla="*/ 1433146 h 2567554"/>
              <a:gd name="connsiteX102" fmla="*/ 1987205 w 2365275"/>
              <a:gd name="connsiteY102" fmla="*/ 1310054 h 2567554"/>
              <a:gd name="connsiteX103" fmla="*/ 2004790 w 2365275"/>
              <a:gd name="connsiteY103" fmla="*/ 1266092 h 2567554"/>
              <a:gd name="connsiteX104" fmla="*/ 2022375 w 2365275"/>
              <a:gd name="connsiteY104" fmla="*/ 1239715 h 2567554"/>
              <a:gd name="connsiteX105" fmla="*/ 2039959 w 2365275"/>
              <a:gd name="connsiteY105" fmla="*/ 1204546 h 2567554"/>
              <a:gd name="connsiteX106" fmla="*/ 2066336 w 2365275"/>
              <a:gd name="connsiteY106" fmla="*/ 1178169 h 2567554"/>
              <a:gd name="connsiteX107" fmla="*/ 2101505 w 2365275"/>
              <a:gd name="connsiteY107" fmla="*/ 1134207 h 2567554"/>
              <a:gd name="connsiteX108" fmla="*/ 2145467 w 2365275"/>
              <a:gd name="connsiteY108" fmla="*/ 1081454 h 2567554"/>
              <a:gd name="connsiteX109" fmla="*/ 2163052 w 2365275"/>
              <a:gd name="connsiteY109" fmla="*/ 1055077 h 2567554"/>
              <a:gd name="connsiteX110" fmla="*/ 2189428 w 2365275"/>
              <a:gd name="connsiteY110" fmla="*/ 1046284 h 2567554"/>
              <a:gd name="connsiteX111" fmla="*/ 2250975 w 2365275"/>
              <a:gd name="connsiteY111" fmla="*/ 1011115 h 2567554"/>
              <a:gd name="connsiteX112" fmla="*/ 2268559 w 2365275"/>
              <a:gd name="connsiteY112" fmla="*/ 984738 h 2567554"/>
              <a:gd name="connsiteX113" fmla="*/ 2277352 w 2365275"/>
              <a:gd name="connsiteY113" fmla="*/ 958361 h 2567554"/>
              <a:gd name="connsiteX114" fmla="*/ 2268559 w 2365275"/>
              <a:gd name="connsiteY114" fmla="*/ 597877 h 2567554"/>
              <a:gd name="connsiteX115" fmla="*/ 2250975 w 2365275"/>
              <a:gd name="connsiteY115" fmla="*/ 545123 h 2567554"/>
              <a:gd name="connsiteX116" fmla="*/ 2242182 w 2365275"/>
              <a:gd name="connsiteY116" fmla="*/ 351692 h 2567554"/>
              <a:gd name="connsiteX117" fmla="*/ 2233390 w 2365275"/>
              <a:gd name="connsiteY117" fmla="*/ 325315 h 2567554"/>
              <a:gd name="connsiteX118" fmla="*/ 2250975 w 2365275"/>
              <a:gd name="connsiteY118" fmla="*/ 272561 h 2567554"/>
              <a:gd name="connsiteX119" fmla="*/ 2277352 w 2365275"/>
              <a:gd name="connsiteY119" fmla="*/ 167054 h 2567554"/>
              <a:gd name="connsiteX120" fmla="*/ 2286144 w 2365275"/>
              <a:gd name="connsiteY120" fmla="*/ 123092 h 2567554"/>
              <a:gd name="connsiteX121" fmla="*/ 2294936 w 2365275"/>
              <a:gd name="connsiteY121" fmla="*/ 70338 h 2567554"/>
              <a:gd name="connsiteX122" fmla="*/ 2303728 w 2365275"/>
              <a:gd name="connsiteY122" fmla="*/ 43961 h 2567554"/>
              <a:gd name="connsiteX123" fmla="*/ 2312521 w 2365275"/>
              <a:gd name="connsiteY123" fmla="*/ 0 h 2567554"/>
              <a:gd name="connsiteX124" fmla="*/ 105652 w 2365275"/>
              <a:gd name="connsiteY124" fmla="*/ 17584 h 25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2365275" h="2567554">
                <a:moveTo>
                  <a:pt x="105652" y="17584"/>
                </a:moveTo>
                <a:lnTo>
                  <a:pt x="105652" y="17584"/>
                </a:lnTo>
                <a:cubicBezTo>
                  <a:pt x="87613" y="33046"/>
                  <a:pt x="35313" y="59563"/>
                  <a:pt x="35313" y="96715"/>
                </a:cubicBezTo>
                <a:cubicBezTo>
                  <a:pt x="35313" y="105983"/>
                  <a:pt x="38315" y="115855"/>
                  <a:pt x="44105" y="123092"/>
                </a:cubicBezTo>
                <a:cubicBezTo>
                  <a:pt x="50706" y="131344"/>
                  <a:pt x="60769" y="136514"/>
                  <a:pt x="70482" y="140677"/>
                </a:cubicBezTo>
                <a:cubicBezTo>
                  <a:pt x="81589" y="145437"/>
                  <a:pt x="93929" y="146538"/>
                  <a:pt x="105652" y="149469"/>
                </a:cubicBezTo>
                <a:cubicBezTo>
                  <a:pt x="97971" y="218593"/>
                  <a:pt x="100508" y="216574"/>
                  <a:pt x="88067" y="272561"/>
                </a:cubicBezTo>
                <a:cubicBezTo>
                  <a:pt x="85446" y="284357"/>
                  <a:pt x="83763" y="296510"/>
                  <a:pt x="79275" y="307730"/>
                </a:cubicBezTo>
                <a:cubicBezTo>
                  <a:pt x="38697" y="409175"/>
                  <a:pt x="72264" y="322821"/>
                  <a:pt x="26521" y="386861"/>
                </a:cubicBezTo>
                <a:cubicBezTo>
                  <a:pt x="18903" y="397526"/>
                  <a:pt x="14798" y="410307"/>
                  <a:pt x="8936" y="422030"/>
                </a:cubicBezTo>
                <a:cubicBezTo>
                  <a:pt x="4475" y="439876"/>
                  <a:pt x="-8723" y="465918"/>
                  <a:pt x="8936" y="483577"/>
                </a:cubicBezTo>
                <a:cubicBezTo>
                  <a:pt x="15489" y="490130"/>
                  <a:pt x="26521" y="489438"/>
                  <a:pt x="35313" y="492369"/>
                </a:cubicBezTo>
                <a:cubicBezTo>
                  <a:pt x="44105" y="498231"/>
                  <a:pt x="52413" y="504894"/>
                  <a:pt x="61690" y="509954"/>
                </a:cubicBezTo>
                <a:cubicBezTo>
                  <a:pt x="84703" y="522506"/>
                  <a:pt x="132028" y="545123"/>
                  <a:pt x="132028" y="545123"/>
                </a:cubicBezTo>
                <a:cubicBezTo>
                  <a:pt x="178922" y="615462"/>
                  <a:pt x="117374" y="530469"/>
                  <a:pt x="175990" y="589084"/>
                </a:cubicBezTo>
                <a:cubicBezTo>
                  <a:pt x="183462" y="596556"/>
                  <a:pt x="184123" y="610735"/>
                  <a:pt x="193575" y="615461"/>
                </a:cubicBezTo>
                <a:cubicBezTo>
                  <a:pt x="215191" y="626269"/>
                  <a:pt x="263913" y="633046"/>
                  <a:pt x="263913" y="633046"/>
                </a:cubicBezTo>
                <a:cubicBezTo>
                  <a:pt x="278567" y="647700"/>
                  <a:pt x="290105" y="666345"/>
                  <a:pt x="307875" y="677007"/>
                </a:cubicBezTo>
                <a:cubicBezTo>
                  <a:pt x="320689" y="684696"/>
                  <a:pt x="337338" y="682175"/>
                  <a:pt x="351836" y="685800"/>
                </a:cubicBezTo>
                <a:cubicBezTo>
                  <a:pt x="360827" y="688048"/>
                  <a:pt x="369421" y="691661"/>
                  <a:pt x="378213" y="694592"/>
                </a:cubicBezTo>
                <a:cubicBezTo>
                  <a:pt x="384075" y="703384"/>
                  <a:pt x="387546" y="714368"/>
                  <a:pt x="395798" y="720969"/>
                </a:cubicBezTo>
                <a:cubicBezTo>
                  <a:pt x="403035" y="726759"/>
                  <a:pt x="413886" y="725616"/>
                  <a:pt x="422175" y="729761"/>
                </a:cubicBezTo>
                <a:cubicBezTo>
                  <a:pt x="431627" y="734487"/>
                  <a:pt x="439591" y="741745"/>
                  <a:pt x="448552" y="747346"/>
                </a:cubicBezTo>
                <a:cubicBezTo>
                  <a:pt x="463043" y="756403"/>
                  <a:pt x="477859" y="764931"/>
                  <a:pt x="492513" y="773723"/>
                </a:cubicBezTo>
                <a:cubicBezTo>
                  <a:pt x="498375" y="782515"/>
                  <a:pt x="502075" y="793223"/>
                  <a:pt x="510098" y="800100"/>
                </a:cubicBezTo>
                <a:cubicBezTo>
                  <a:pt x="523073" y="811221"/>
                  <a:pt x="540388" y="816224"/>
                  <a:pt x="554059" y="826477"/>
                </a:cubicBezTo>
                <a:cubicBezTo>
                  <a:pt x="564006" y="833938"/>
                  <a:pt x="571644" y="844062"/>
                  <a:pt x="580436" y="852854"/>
                </a:cubicBezTo>
                <a:cubicBezTo>
                  <a:pt x="589228" y="844062"/>
                  <a:pt x="596467" y="833374"/>
                  <a:pt x="606813" y="826477"/>
                </a:cubicBezTo>
                <a:cubicBezTo>
                  <a:pt x="636274" y="806836"/>
                  <a:pt x="687244" y="823690"/>
                  <a:pt x="712321" y="826477"/>
                </a:cubicBezTo>
                <a:cubicBezTo>
                  <a:pt x="715252" y="835269"/>
                  <a:pt x="715726" y="845312"/>
                  <a:pt x="721113" y="852854"/>
                </a:cubicBezTo>
                <a:cubicBezTo>
                  <a:pt x="752816" y="897239"/>
                  <a:pt x="751520" y="880650"/>
                  <a:pt x="791452" y="905607"/>
                </a:cubicBezTo>
                <a:cubicBezTo>
                  <a:pt x="816326" y="921153"/>
                  <a:pt x="842913" y="945131"/>
                  <a:pt x="861790" y="967154"/>
                </a:cubicBezTo>
                <a:cubicBezTo>
                  <a:pt x="868667" y="975177"/>
                  <a:pt x="873513" y="984738"/>
                  <a:pt x="879375" y="993530"/>
                </a:cubicBezTo>
                <a:cubicBezTo>
                  <a:pt x="897959" y="1049284"/>
                  <a:pt x="871386" y="991935"/>
                  <a:pt x="932128" y="1037492"/>
                </a:cubicBezTo>
                <a:cubicBezTo>
                  <a:pt x="943851" y="1046284"/>
                  <a:pt x="949713" y="1060938"/>
                  <a:pt x="958505" y="1072661"/>
                </a:cubicBezTo>
                <a:cubicBezTo>
                  <a:pt x="988923" y="1224741"/>
                  <a:pt x="940259" y="990888"/>
                  <a:pt x="984882" y="1169377"/>
                </a:cubicBezTo>
                <a:cubicBezTo>
                  <a:pt x="997812" y="1221097"/>
                  <a:pt x="990271" y="1246692"/>
                  <a:pt x="1011259" y="1301261"/>
                </a:cubicBezTo>
                <a:cubicBezTo>
                  <a:pt x="1016519" y="1314938"/>
                  <a:pt x="1029119" y="1324506"/>
                  <a:pt x="1037636" y="1336430"/>
                </a:cubicBezTo>
                <a:cubicBezTo>
                  <a:pt x="1043778" y="1345029"/>
                  <a:pt x="1049359" y="1354015"/>
                  <a:pt x="1055221" y="1362807"/>
                </a:cubicBezTo>
                <a:cubicBezTo>
                  <a:pt x="1061082" y="1380392"/>
                  <a:pt x="1061683" y="1400732"/>
                  <a:pt x="1072805" y="1415561"/>
                </a:cubicBezTo>
                <a:cubicBezTo>
                  <a:pt x="1105522" y="1459184"/>
                  <a:pt x="1091053" y="1438537"/>
                  <a:pt x="1116767" y="1477107"/>
                </a:cubicBezTo>
                <a:cubicBezTo>
                  <a:pt x="1135466" y="1533205"/>
                  <a:pt x="1110662" y="1471899"/>
                  <a:pt x="1160728" y="1538654"/>
                </a:cubicBezTo>
                <a:cubicBezTo>
                  <a:pt x="1168592" y="1549139"/>
                  <a:pt x="1171810" y="1562443"/>
                  <a:pt x="1178313" y="1573823"/>
                </a:cubicBezTo>
                <a:cubicBezTo>
                  <a:pt x="1183556" y="1582998"/>
                  <a:pt x="1190655" y="1591025"/>
                  <a:pt x="1195898" y="1600200"/>
                </a:cubicBezTo>
                <a:cubicBezTo>
                  <a:pt x="1202401" y="1611580"/>
                  <a:pt x="1208159" y="1623392"/>
                  <a:pt x="1213482" y="1635369"/>
                </a:cubicBezTo>
                <a:cubicBezTo>
                  <a:pt x="1219892" y="1649791"/>
                  <a:pt x="1222795" y="1665889"/>
                  <a:pt x="1231067" y="1679330"/>
                </a:cubicBezTo>
                <a:cubicBezTo>
                  <a:pt x="1237154" y="1689221"/>
                  <a:pt x="1315357" y="1797119"/>
                  <a:pt x="1336575" y="1802423"/>
                </a:cubicBezTo>
                <a:lnTo>
                  <a:pt x="1371744" y="1811215"/>
                </a:lnTo>
                <a:cubicBezTo>
                  <a:pt x="1380536" y="1817077"/>
                  <a:pt x="1389522" y="1822658"/>
                  <a:pt x="1398121" y="1828800"/>
                </a:cubicBezTo>
                <a:cubicBezTo>
                  <a:pt x="1410045" y="1837317"/>
                  <a:pt x="1420724" y="1847638"/>
                  <a:pt x="1433290" y="1855177"/>
                </a:cubicBezTo>
                <a:cubicBezTo>
                  <a:pt x="1460784" y="1871673"/>
                  <a:pt x="1488342" y="1878499"/>
                  <a:pt x="1512421" y="1899138"/>
                </a:cubicBezTo>
                <a:cubicBezTo>
                  <a:pt x="1525009" y="1909927"/>
                  <a:pt x="1534327" y="1924360"/>
                  <a:pt x="1547590" y="1934307"/>
                </a:cubicBezTo>
                <a:cubicBezTo>
                  <a:pt x="1558075" y="1942171"/>
                  <a:pt x="1571379" y="1945389"/>
                  <a:pt x="1582759" y="1951892"/>
                </a:cubicBezTo>
                <a:cubicBezTo>
                  <a:pt x="1596676" y="1959845"/>
                  <a:pt x="1634869" y="1987766"/>
                  <a:pt x="1644305" y="1995854"/>
                </a:cubicBezTo>
                <a:cubicBezTo>
                  <a:pt x="1653746" y="2003946"/>
                  <a:pt x="1661890" y="2013438"/>
                  <a:pt x="1670682" y="2022230"/>
                </a:cubicBezTo>
                <a:cubicBezTo>
                  <a:pt x="1673613" y="2031022"/>
                  <a:pt x="1673685" y="2041370"/>
                  <a:pt x="1679475" y="2048607"/>
                </a:cubicBezTo>
                <a:cubicBezTo>
                  <a:pt x="1686076" y="2056859"/>
                  <a:pt x="1701560" y="2056536"/>
                  <a:pt x="1705852" y="2066192"/>
                </a:cubicBezTo>
                <a:cubicBezTo>
                  <a:pt x="1714269" y="2085129"/>
                  <a:pt x="1708689" y="2107888"/>
                  <a:pt x="1714644" y="2127738"/>
                </a:cubicBezTo>
                <a:cubicBezTo>
                  <a:pt x="1717680" y="2137859"/>
                  <a:pt x="1726367" y="2145323"/>
                  <a:pt x="1732228" y="2154115"/>
                </a:cubicBezTo>
                <a:cubicBezTo>
                  <a:pt x="1787177" y="2117482"/>
                  <a:pt x="1752658" y="2149631"/>
                  <a:pt x="1776190" y="2039815"/>
                </a:cubicBezTo>
                <a:cubicBezTo>
                  <a:pt x="1781042" y="2017172"/>
                  <a:pt x="1792271" y="1998861"/>
                  <a:pt x="1802567" y="1978269"/>
                </a:cubicBezTo>
                <a:cubicBezTo>
                  <a:pt x="1805498" y="1987061"/>
                  <a:pt x="1811359" y="1995378"/>
                  <a:pt x="1811359" y="2004646"/>
                </a:cubicBezTo>
                <a:cubicBezTo>
                  <a:pt x="1811359" y="2013914"/>
                  <a:pt x="1805821" y="2022345"/>
                  <a:pt x="1802567" y="2031023"/>
                </a:cubicBezTo>
                <a:cubicBezTo>
                  <a:pt x="1791550" y="2060400"/>
                  <a:pt x="1786711" y="2078185"/>
                  <a:pt x="1767398" y="2101361"/>
                </a:cubicBezTo>
                <a:cubicBezTo>
                  <a:pt x="1759438" y="2110913"/>
                  <a:pt x="1749813" y="2118946"/>
                  <a:pt x="1741021" y="2127738"/>
                </a:cubicBezTo>
                <a:cubicBezTo>
                  <a:pt x="1738090" y="2148253"/>
                  <a:pt x="1738183" y="2169434"/>
                  <a:pt x="1732228" y="2189284"/>
                </a:cubicBezTo>
                <a:cubicBezTo>
                  <a:pt x="1729192" y="2199405"/>
                  <a:pt x="1719370" y="2206210"/>
                  <a:pt x="1714644" y="2215661"/>
                </a:cubicBezTo>
                <a:cubicBezTo>
                  <a:pt x="1710499" y="2223951"/>
                  <a:pt x="1708291" y="2233097"/>
                  <a:pt x="1705852" y="2242038"/>
                </a:cubicBezTo>
                <a:cubicBezTo>
                  <a:pt x="1699493" y="2265354"/>
                  <a:pt x="1694626" y="2289061"/>
                  <a:pt x="1688267" y="2312377"/>
                </a:cubicBezTo>
                <a:cubicBezTo>
                  <a:pt x="1685828" y="2321318"/>
                  <a:pt x="1682021" y="2329843"/>
                  <a:pt x="1679475" y="2338754"/>
                </a:cubicBezTo>
                <a:cubicBezTo>
                  <a:pt x="1676155" y="2350373"/>
                  <a:pt x="1675442" y="2362816"/>
                  <a:pt x="1670682" y="2373923"/>
                </a:cubicBezTo>
                <a:cubicBezTo>
                  <a:pt x="1666395" y="2383926"/>
                  <a:pt x="1629727" y="2431461"/>
                  <a:pt x="1626721" y="2435469"/>
                </a:cubicBezTo>
                <a:cubicBezTo>
                  <a:pt x="1623790" y="2444261"/>
                  <a:pt x="1624481" y="2455293"/>
                  <a:pt x="1617928" y="2461846"/>
                </a:cubicBezTo>
                <a:cubicBezTo>
                  <a:pt x="1611375" y="2468399"/>
                  <a:pt x="1599841" y="2466493"/>
                  <a:pt x="1591552" y="2470638"/>
                </a:cubicBezTo>
                <a:cubicBezTo>
                  <a:pt x="1582101" y="2475364"/>
                  <a:pt x="1573293" y="2481458"/>
                  <a:pt x="1565175" y="2488223"/>
                </a:cubicBezTo>
                <a:cubicBezTo>
                  <a:pt x="1539788" y="2509379"/>
                  <a:pt x="1538504" y="2515041"/>
                  <a:pt x="1521213" y="2540977"/>
                </a:cubicBezTo>
                <a:cubicBezTo>
                  <a:pt x="1527075" y="2549769"/>
                  <a:pt x="1528283" y="2566303"/>
                  <a:pt x="1538798" y="2567354"/>
                </a:cubicBezTo>
                <a:cubicBezTo>
                  <a:pt x="1562846" y="2569759"/>
                  <a:pt x="1609136" y="2549769"/>
                  <a:pt x="1609136" y="2549769"/>
                </a:cubicBezTo>
                <a:cubicBezTo>
                  <a:pt x="1620859" y="2543907"/>
                  <a:pt x="1632258" y="2537347"/>
                  <a:pt x="1644305" y="2532184"/>
                </a:cubicBezTo>
                <a:cubicBezTo>
                  <a:pt x="1699038" y="2508727"/>
                  <a:pt x="1763709" y="2517920"/>
                  <a:pt x="1820152" y="2514600"/>
                </a:cubicBezTo>
                <a:cubicBezTo>
                  <a:pt x="1845297" y="2506217"/>
                  <a:pt x="1854090" y="2502536"/>
                  <a:pt x="1881698" y="2497015"/>
                </a:cubicBezTo>
                <a:cubicBezTo>
                  <a:pt x="2003263" y="2472703"/>
                  <a:pt x="2081720" y="2483891"/>
                  <a:pt x="2233390" y="2479430"/>
                </a:cubicBezTo>
                <a:cubicBezTo>
                  <a:pt x="2242182" y="2476499"/>
                  <a:pt x="2250826" y="2473076"/>
                  <a:pt x="2259767" y="2470638"/>
                </a:cubicBezTo>
                <a:cubicBezTo>
                  <a:pt x="2283083" y="2464279"/>
                  <a:pt x="2330105" y="2453054"/>
                  <a:pt x="2330105" y="2453054"/>
                </a:cubicBezTo>
                <a:cubicBezTo>
                  <a:pt x="2335967" y="2444262"/>
                  <a:pt x="2343398" y="2436333"/>
                  <a:pt x="2347690" y="2426677"/>
                </a:cubicBezTo>
                <a:cubicBezTo>
                  <a:pt x="2355218" y="2409739"/>
                  <a:pt x="2365275" y="2373923"/>
                  <a:pt x="2365275" y="2373923"/>
                </a:cubicBezTo>
                <a:cubicBezTo>
                  <a:pt x="2362344" y="2271346"/>
                  <a:pt x="2361607" y="2168683"/>
                  <a:pt x="2356482" y="2066192"/>
                </a:cubicBezTo>
                <a:cubicBezTo>
                  <a:pt x="2355736" y="2051266"/>
                  <a:pt x="2349544" y="2037059"/>
                  <a:pt x="2347690" y="2022230"/>
                </a:cubicBezTo>
                <a:cubicBezTo>
                  <a:pt x="2343675" y="1990109"/>
                  <a:pt x="2345247" y="1957258"/>
                  <a:pt x="2338898" y="1925515"/>
                </a:cubicBezTo>
                <a:cubicBezTo>
                  <a:pt x="2336076" y="1911406"/>
                  <a:pt x="2298842" y="1854197"/>
                  <a:pt x="2294936" y="1846384"/>
                </a:cubicBezTo>
                <a:cubicBezTo>
                  <a:pt x="2290791" y="1838095"/>
                  <a:pt x="2291934" y="1827244"/>
                  <a:pt x="2286144" y="1820007"/>
                </a:cubicBezTo>
                <a:cubicBezTo>
                  <a:pt x="2279543" y="1811756"/>
                  <a:pt x="2268366" y="1808565"/>
                  <a:pt x="2259767" y="1802423"/>
                </a:cubicBezTo>
                <a:cubicBezTo>
                  <a:pt x="2247843" y="1793906"/>
                  <a:pt x="2235724" y="1785583"/>
                  <a:pt x="2224598" y="1776046"/>
                </a:cubicBezTo>
                <a:cubicBezTo>
                  <a:pt x="2215157" y="1767954"/>
                  <a:pt x="2208339" y="1756896"/>
                  <a:pt x="2198221" y="1749669"/>
                </a:cubicBezTo>
                <a:cubicBezTo>
                  <a:pt x="2187556" y="1742051"/>
                  <a:pt x="2174775" y="1737946"/>
                  <a:pt x="2163052" y="1732084"/>
                </a:cubicBezTo>
                <a:cubicBezTo>
                  <a:pt x="2058732" y="1739039"/>
                  <a:pt x="2008119" y="1754518"/>
                  <a:pt x="1908075" y="1714500"/>
                </a:cubicBezTo>
                <a:cubicBezTo>
                  <a:pt x="1899470" y="1711058"/>
                  <a:pt x="1903880" y="1696170"/>
                  <a:pt x="1899282" y="1688123"/>
                </a:cubicBezTo>
                <a:cubicBezTo>
                  <a:pt x="1892012" y="1675400"/>
                  <a:pt x="1881697" y="1664677"/>
                  <a:pt x="1872905" y="1652954"/>
                </a:cubicBezTo>
                <a:cubicBezTo>
                  <a:pt x="1875836" y="1626577"/>
                  <a:pt x="1877335" y="1600001"/>
                  <a:pt x="1881698" y="1573823"/>
                </a:cubicBezTo>
                <a:cubicBezTo>
                  <a:pt x="1885486" y="1551098"/>
                  <a:pt x="1894865" y="1539563"/>
                  <a:pt x="1908075" y="1521069"/>
                </a:cubicBezTo>
                <a:cubicBezTo>
                  <a:pt x="1916592" y="1509145"/>
                  <a:pt x="1925660" y="1497623"/>
                  <a:pt x="1934452" y="1485900"/>
                </a:cubicBezTo>
                <a:cubicBezTo>
                  <a:pt x="1940313" y="1468315"/>
                  <a:pt x="1947540" y="1451128"/>
                  <a:pt x="1952036" y="1433146"/>
                </a:cubicBezTo>
                <a:cubicBezTo>
                  <a:pt x="1967537" y="1371145"/>
                  <a:pt x="1967025" y="1365549"/>
                  <a:pt x="1987205" y="1310054"/>
                </a:cubicBezTo>
                <a:cubicBezTo>
                  <a:pt x="1992599" y="1295221"/>
                  <a:pt x="1997732" y="1280209"/>
                  <a:pt x="2004790" y="1266092"/>
                </a:cubicBezTo>
                <a:cubicBezTo>
                  <a:pt x="2009516" y="1256640"/>
                  <a:pt x="2017132" y="1248890"/>
                  <a:pt x="2022375" y="1239715"/>
                </a:cubicBezTo>
                <a:cubicBezTo>
                  <a:pt x="2028878" y="1228335"/>
                  <a:pt x="2032341" y="1215211"/>
                  <a:pt x="2039959" y="1204546"/>
                </a:cubicBezTo>
                <a:cubicBezTo>
                  <a:pt x="2047186" y="1194428"/>
                  <a:pt x="2058148" y="1187527"/>
                  <a:pt x="2066336" y="1178169"/>
                </a:cubicBezTo>
                <a:cubicBezTo>
                  <a:pt x="2078694" y="1164046"/>
                  <a:pt x="2091095" y="1149821"/>
                  <a:pt x="2101505" y="1134207"/>
                </a:cubicBezTo>
                <a:cubicBezTo>
                  <a:pt x="2137200" y="1080664"/>
                  <a:pt x="2097393" y="1113502"/>
                  <a:pt x="2145467" y="1081454"/>
                </a:cubicBezTo>
                <a:cubicBezTo>
                  <a:pt x="2151329" y="1072662"/>
                  <a:pt x="2154801" y="1061678"/>
                  <a:pt x="2163052" y="1055077"/>
                </a:cubicBezTo>
                <a:cubicBezTo>
                  <a:pt x="2170289" y="1049287"/>
                  <a:pt x="2180910" y="1049935"/>
                  <a:pt x="2189428" y="1046284"/>
                </a:cubicBezTo>
                <a:cubicBezTo>
                  <a:pt x="2220669" y="1032895"/>
                  <a:pt x="2224480" y="1028779"/>
                  <a:pt x="2250975" y="1011115"/>
                </a:cubicBezTo>
                <a:cubicBezTo>
                  <a:pt x="2256836" y="1002323"/>
                  <a:pt x="2263833" y="994189"/>
                  <a:pt x="2268559" y="984738"/>
                </a:cubicBezTo>
                <a:cubicBezTo>
                  <a:pt x="2272704" y="976448"/>
                  <a:pt x="2277352" y="967629"/>
                  <a:pt x="2277352" y="958361"/>
                </a:cubicBezTo>
                <a:cubicBezTo>
                  <a:pt x="2277352" y="838164"/>
                  <a:pt x="2276216" y="717830"/>
                  <a:pt x="2268559" y="597877"/>
                </a:cubicBezTo>
                <a:cubicBezTo>
                  <a:pt x="2267378" y="579379"/>
                  <a:pt x="2250975" y="545123"/>
                  <a:pt x="2250975" y="545123"/>
                </a:cubicBezTo>
                <a:cubicBezTo>
                  <a:pt x="2248044" y="480646"/>
                  <a:pt x="2247329" y="416030"/>
                  <a:pt x="2242182" y="351692"/>
                </a:cubicBezTo>
                <a:cubicBezTo>
                  <a:pt x="2241443" y="342454"/>
                  <a:pt x="2232366" y="334526"/>
                  <a:pt x="2233390" y="325315"/>
                </a:cubicBezTo>
                <a:cubicBezTo>
                  <a:pt x="2235437" y="306892"/>
                  <a:pt x="2246014" y="290421"/>
                  <a:pt x="2250975" y="272561"/>
                </a:cubicBezTo>
                <a:cubicBezTo>
                  <a:pt x="2260678" y="237632"/>
                  <a:pt x="2270243" y="202601"/>
                  <a:pt x="2277352" y="167054"/>
                </a:cubicBezTo>
                <a:cubicBezTo>
                  <a:pt x="2280283" y="152400"/>
                  <a:pt x="2283471" y="137795"/>
                  <a:pt x="2286144" y="123092"/>
                </a:cubicBezTo>
                <a:cubicBezTo>
                  <a:pt x="2289333" y="105552"/>
                  <a:pt x="2291069" y="87741"/>
                  <a:pt x="2294936" y="70338"/>
                </a:cubicBezTo>
                <a:cubicBezTo>
                  <a:pt x="2296946" y="61291"/>
                  <a:pt x="2301480" y="52952"/>
                  <a:pt x="2303728" y="43961"/>
                </a:cubicBezTo>
                <a:cubicBezTo>
                  <a:pt x="2307353" y="29463"/>
                  <a:pt x="2312521" y="0"/>
                  <a:pt x="2312521" y="0"/>
                </a:cubicBezTo>
                <a:lnTo>
                  <a:pt x="105652" y="17584"/>
                </a:lnTo>
                <a:close/>
              </a:path>
            </a:pathLst>
          </a:custGeom>
          <a:solidFill>
            <a:srgbClr val="00B0F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6" name="Freeform: Shape 85">
            <a:extLst>
              <a:ext uri="{FF2B5EF4-FFF2-40B4-BE49-F238E27FC236}">
                <a16:creationId xmlns:a16="http://schemas.microsoft.com/office/drawing/2014/main" id="{21D73E06-DDC3-F053-8F2B-D1161DF79FCC}"/>
              </a:ext>
            </a:extLst>
          </p:cNvPr>
          <p:cNvSpPr/>
          <p:nvPr/>
        </p:nvSpPr>
        <p:spPr>
          <a:xfrm>
            <a:off x="6251333" y="-26377"/>
            <a:ext cx="1591407" cy="3007296"/>
          </a:xfrm>
          <a:custGeom>
            <a:avLst/>
            <a:gdLst>
              <a:gd name="connsiteX0" fmla="*/ 1336431 w 1591407"/>
              <a:gd name="connsiteY0" fmla="*/ 17585 h 3007296"/>
              <a:gd name="connsiteX1" fmla="*/ 1336431 w 1591407"/>
              <a:gd name="connsiteY1" fmla="*/ 70339 h 3007296"/>
              <a:gd name="connsiteX2" fmla="*/ 1327638 w 1591407"/>
              <a:gd name="connsiteY2" fmla="*/ 114300 h 3007296"/>
              <a:gd name="connsiteX3" fmla="*/ 1336431 w 1591407"/>
              <a:gd name="connsiteY3" fmla="*/ 254977 h 3007296"/>
              <a:gd name="connsiteX4" fmla="*/ 1380392 w 1591407"/>
              <a:gd name="connsiteY4" fmla="*/ 272562 h 3007296"/>
              <a:gd name="connsiteX5" fmla="*/ 1389184 w 1591407"/>
              <a:gd name="connsiteY5" fmla="*/ 342900 h 3007296"/>
              <a:gd name="connsiteX6" fmla="*/ 1318846 w 1591407"/>
              <a:gd name="connsiteY6" fmla="*/ 386862 h 3007296"/>
              <a:gd name="connsiteX7" fmla="*/ 1292469 w 1591407"/>
              <a:gd name="connsiteY7" fmla="*/ 395654 h 3007296"/>
              <a:gd name="connsiteX8" fmla="*/ 1274884 w 1591407"/>
              <a:gd name="connsiteY8" fmla="*/ 430823 h 3007296"/>
              <a:gd name="connsiteX9" fmla="*/ 1266092 w 1591407"/>
              <a:gd name="connsiteY9" fmla="*/ 474785 h 3007296"/>
              <a:gd name="connsiteX10" fmla="*/ 1230923 w 1591407"/>
              <a:gd name="connsiteY10" fmla="*/ 492369 h 3007296"/>
              <a:gd name="connsiteX11" fmla="*/ 1222131 w 1591407"/>
              <a:gd name="connsiteY11" fmla="*/ 545123 h 3007296"/>
              <a:gd name="connsiteX12" fmla="*/ 1257300 w 1591407"/>
              <a:gd name="connsiteY12" fmla="*/ 553915 h 3007296"/>
              <a:gd name="connsiteX13" fmla="*/ 1266092 w 1591407"/>
              <a:gd name="connsiteY13" fmla="*/ 589085 h 3007296"/>
              <a:gd name="connsiteX14" fmla="*/ 1222131 w 1591407"/>
              <a:gd name="connsiteY14" fmla="*/ 641839 h 3007296"/>
              <a:gd name="connsiteX15" fmla="*/ 1195754 w 1591407"/>
              <a:gd name="connsiteY15" fmla="*/ 659423 h 3007296"/>
              <a:gd name="connsiteX16" fmla="*/ 1186961 w 1591407"/>
              <a:gd name="connsiteY16" fmla="*/ 694592 h 3007296"/>
              <a:gd name="connsiteX17" fmla="*/ 1204546 w 1591407"/>
              <a:gd name="connsiteY17" fmla="*/ 720969 h 3007296"/>
              <a:gd name="connsiteX18" fmla="*/ 1230923 w 1591407"/>
              <a:gd name="connsiteY18" fmla="*/ 747346 h 3007296"/>
              <a:gd name="connsiteX19" fmla="*/ 1257300 w 1591407"/>
              <a:gd name="connsiteY19" fmla="*/ 782515 h 3007296"/>
              <a:gd name="connsiteX20" fmla="*/ 1274884 w 1591407"/>
              <a:gd name="connsiteY20" fmla="*/ 835269 h 3007296"/>
              <a:gd name="connsiteX21" fmla="*/ 1283677 w 1591407"/>
              <a:gd name="connsiteY21" fmla="*/ 861646 h 3007296"/>
              <a:gd name="connsiteX22" fmla="*/ 1318846 w 1591407"/>
              <a:gd name="connsiteY22" fmla="*/ 888023 h 3007296"/>
              <a:gd name="connsiteX23" fmla="*/ 1345223 w 1591407"/>
              <a:gd name="connsiteY23" fmla="*/ 896815 h 3007296"/>
              <a:gd name="connsiteX24" fmla="*/ 1362807 w 1591407"/>
              <a:gd name="connsiteY24" fmla="*/ 967154 h 3007296"/>
              <a:gd name="connsiteX25" fmla="*/ 1380392 w 1591407"/>
              <a:gd name="connsiteY25" fmla="*/ 1019908 h 3007296"/>
              <a:gd name="connsiteX26" fmla="*/ 1389184 w 1591407"/>
              <a:gd name="connsiteY26" fmla="*/ 1081454 h 3007296"/>
              <a:gd name="connsiteX27" fmla="*/ 1406769 w 1591407"/>
              <a:gd name="connsiteY27" fmla="*/ 1151792 h 3007296"/>
              <a:gd name="connsiteX28" fmla="*/ 1415561 w 1591407"/>
              <a:gd name="connsiteY28" fmla="*/ 1230923 h 3007296"/>
              <a:gd name="connsiteX29" fmla="*/ 1433146 w 1591407"/>
              <a:gd name="connsiteY29" fmla="*/ 1292469 h 3007296"/>
              <a:gd name="connsiteX30" fmla="*/ 1459523 w 1591407"/>
              <a:gd name="connsiteY30" fmla="*/ 1415562 h 3007296"/>
              <a:gd name="connsiteX31" fmla="*/ 1468315 w 1591407"/>
              <a:gd name="connsiteY31" fmla="*/ 1450731 h 3007296"/>
              <a:gd name="connsiteX32" fmla="*/ 1477107 w 1591407"/>
              <a:gd name="connsiteY32" fmla="*/ 1521069 h 3007296"/>
              <a:gd name="connsiteX33" fmla="*/ 1494692 w 1591407"/>
              <a:gd name="connsiteY33" fmla="*/ 1600200 h 3007296"/>
              <a:gd name="connsiteX34" fmla="*/ 1503484 w 1591407"/>
              <a:gd name="connsiteY34" fmla="*/ 1644162 h 3007296"/>
              <a:gd name="connsiteX35" fmla="*/ 1521069 w 1591407"/>
              <a:gd name="connsiteY35" fmla="*/ 1732085 h 3007296"/>
              <a:gd name="connsiteX36" fmla="*/ 1503484 w 1591407"/>
              <a:gd name="connsiteY36" fmla="*/ 2189285 h 3007296"/>
              <a:gd name="connsiteX37" fmla="*/ 1485900 w 1591407"/>
              <a:gd name="connsiteY37" fmla="*/ 2268415 h 3007296"/>
              <a:gd name="connsiteX38" fmla="*/ 1477107 w 1591407"/>
              <a:gd name="connsiteY38" fmla="*/ 2303585 h 3007296"/>
              <a:gd name="connsiteX39" fmla="*/ 1450731 w 1591407"/>
              <a:gd name="connsiteY39" fmla="*/ 2338754 h 3007296"/>
              <a:gd name="connsiteX40" fmla="*/ 1424354 w 1591407"/>
              <a:gd name="connsiteY40" fmla="*/ 2426677 h 3007296"/>
              <a:gd name="connsiteX41" fmla="*/ 1433146 w 1591407"/>
              <a:gd name="connsiteY41" fmla="*/ 2593731 h 3007296"/>
              <a:gd name="connsiteX42" fmla="*/ 1459523 w 1591407"/>
              <a:gd name="connsiteY42" fmla="*/ 2584939 h 3007296"/>
              <a:gd name="connsiteX43" fmla="*/ 1485900 w 1591407"/>
              <a:gd name="connsiteY43" fmla="*/ 2620108 h 3007296"/>
              <a:gd name="connsiteX44" fmla="*/ 1521069 w 1591407"/>
              <a:gd name="connsiteY44" fmla="*/ 2778369 h 3007296"/>
              <a:gd name="connsiteX45" fmla="*/ 1538654 w 1591407"/>
              <a:gd name="connsiteY45" fmla="*/ 2804746 h 3007296"/>
              <a:gd name="connsiteX46" fmla="*/ 1573823 w 1591407"/>
              <a:gd name="connsiteY46" fmla="*/ 2875085 h 3007296"/>
              <a:gd name="connsiteX47" fmla="*/ 1591407 w 1591407"/>
              <a:gd name="connsiteY47" fmla="*/ 2980592 h 3007296"/>
              <a:gd name="connsiteX48" fmla="*/ 1485900 w 1591407"/>
              <a:gd name="connsiteY48" fmla="*/ 2963008 h 3007296"/>
              <a:gd name="connsiteX49" fmla="*/ 1055077 w 1591407"/>
              <a:gd name="connsiteY49" fmla="*/ 2971800 h 3007296"/>
              <a:gd name="connsiteX50" fmla="*/ 931984 w 1591407"/>
              <a:gd name="connsiteY50" fmla="*/ 3006969 h 3007296"/>
              <a:gd name="connsiteX51" fmla="*/ 756138 w 1591407"/>
              <a:gd name="connsiteY51" fmla="*/ 2998177 h 3007296"/>
              <a:gd name="connsiteX52" fmla="*/ 685800 w 1591407"/>
              <a:gd name="connsiteY52" fmla="*/ 2980592 h 3007296"/>
              <a:gd name="connsiteX53" fmla="*/ 580292 w 1591407"/>
              <a:gd name="connsiteY53" fmla="*/ 2998177 h 3007296"/>
              <a:gd name="connsiteX54" fmla="*/ 386861 w 1591407"/>
              <a:gd name="connsiteY54" fmla="*/ 2989385 h 3007296"/>
              <a:gd name="connsiteX55" fmla="*/ 193431 w 1591407"/>
              <a:gd name="connsiteY55" fmla="*/ 2998177 h 3007296"/>
              <a:gd name="connsiteX56" fmla="*/ 123092 w 1591407"/>
              <a:gd name="connsiteY56" fmla="*/ 2980592 h 3007296"/>
              <a:gd name="connsiteX57" fmla="*/ 87923 w 1591407"/>
              <a:gd name="connsiteY57" fmla="*/ 2971800 h 3007296"/>
              <a:gd name="connsiteX58" fmla="*/ 35169 w 1591407"/>
              <a:gd name="connsiteY58" fmla="*/ 2927839 h 3007296"/>
              <a:gd name="connsiteX59" fmla="*/ 26377 w 1591407"/>
              <a:gd name="connsiteY59" fmla="*/ 2901462 h 3007296"/>
              <a:gd name="connsiteX60" fmla="*/ 0 w 1591407"/>
              <a:gd name="connsiteY60" fmla="*/ 2751992 h 3007296"/>
              <a:gd name="connsiteX61" fmla="*/ 8792 w 1591407"/>
              <a:gd name="connsiteY61" fmla="*/ 2620108 h 3007296"/>
              <a:gd name="connsiteX62" fmla="*/ 26377 w 1591407"/>
              <a:gd name="connsiteY62" fmla="*/ 2593731 h 3007296"/>
              <a:gd name="connsiteX63" fmla="*/ 123092 w 1591407"/>
              <a:gd name="connsiteY63" fmla="*/ 2567354 h 3007296"/>
              <a:gd name="connsiteX64" fmla="*/ 369277 w 1591407"/>
              <a:gd name="connsiteY64" fmla="*/ 2549769 h 3007296"/>
              <a:gd name="connsiteX65" fmla="*/ 465992 w 1591407"/>
              <a:gd name="connsiteY65" fmla="*/ 2523392 h 3007296"/>
              <a:gd name="connsiteX66" fmla="*/ 501161 w 1591407"/>
              <a:gd name="connsiteY66" fmla="*/ 2514600 h 3007296"/>
              <a:gd name="connsiteX67" fmla="*/ 527538 w 1591407"/>
              <a:gd name="connsiteY67" fmla="*/ 2505808 h 3007296"/>
              <a:gd name="connsiteX68" fmla="*/ 703384 w 1591407"/>
              <a:gd name="connsiteY68" fmla="*/ 2488223 h 3007296"/>
              <a:gd name="connsiteX69" fmla="*/ 764931 w 1591407"/>
              <a:gd name="connsiteY69" fmla="*/ 2479431 h 3007296"/>
              <a:gd name="connsiteX70" fmla="*/ 852854 w 1591407"/>
              <a:gd name="connsiteY70" fmla="*/ 2444262 h 3007296"/>
              <a:gd name="connsiteX71" fmla="*/ 861646 w 1591407"/>
              <a:gd name="connsiteY71" fmla="*/ 2373923 h 3007296"/>
              <a:gd name="connsiteX72" fmla="*/ 879231 w 1591407"/>
              <a:gd name="connsiteY72" fmla="*/ 2162908 h 3007296"/>
              <a:gd name="connsiteX73" fmla="*/ 861646 w 1591407"/>
              <a:gd name="connsiteY73" fmla="*/ 2004646 h 3007296"/>
              <a:gd name="connsiteX74" fmla="*/ 844061 w 1591407"/>
              <a:gd name="connsiteY74" fmla="*/ 1969477 h 3007296"/>
              <a:gd name="connsiteX75" fmla="*/ 817684 w 1591407"/>
              <a:gd name="connsiteY75" fmla="*/ 1855177 h 3007296"/>
              <a:gd name="connsiteX76" fmla="*/ 782515 w 1591407"/>
              <a:gd name="connsiteY76" fmla="*/ 1820008 h 3007296"/>
              <a:gd name="connsiteX77" fmla="*/ 738554 w 1591407"/>
              <a:gd name="connsiteY77" fmla="*/ 1784839 h 3007296"/>
              <a:gd name="connsiteX78" fmla="*/ 712177 w 1591407"/>
              <a:gd name="connsiteY78" fmla="*/ 1767254 h 3007296"/>
              <a:gd name="connsiteX79" fmla="*/ 615461 w 1591407"/>
              <a:gd name="connsiteY79" fmla="*/ 1740877 h 3007296"/>
              <a:gd name="connsiteX80" fmla="*/ 553915 w 1591407"/>
              <a:gd name="connsiteY80" fmla="*/ 1749669 h 3007296"/>
              <a:gd name="connsiteX81" fmla="*/ 527538 w 1591407"/>
              <a:gd name="connsiteY81" fmla="*/ 1758462 h 3007296"/>
              <a:gd name="connsiteX82" fmla="*/ 474784 w 1591407"/>
              <a:gd name="connsiteY82" fmla="*/ 1749669 h 3007296"/>
              <a:gd name="connsiteX83" fmla="*/ 395654 w 1591407"/>
              <a:gd name="connsiteY83" fmla="*/ 1679331 h 3007296"/>
              <a:gd name="connsiteX84" fmla="*/ 404446 w 1591407"/>
              <a:gd name="connsiteY84" fmla="*/ 1547446 h 3007296"/>
              <a:gd name="connsiteX85" fmla="*/ 413238 w 1591407"/>
              <a:gd name="connsiteY85" fmla="*/ 1521069 h 3007296"/>
              <a:gd name="connsiteX86" fmla="*/ 439615 w 1591407"/>
              <a:gd name="connsiteY86" fmla="*/ 1512277 h 3007296"/>
              <a:gd name="connsiteX87" fmla="*/ 465992 w 1591407"/>
              <a:gd name="connsiteY87" fmla="*/ 1433146 h 3007296"/>
              <a:gd name="connsiteX88" fmla="*/ 474784 w 1591407"/>
              <a:gd name="connsiteY88" fmla="*/ 1406769 h 3007296"/>
              <a:gd name="connsiteX89" fmla="*/ 501161 w 1591407"/>
              <a:gd name="connsiteY89" fmla="*/ 1318846 h 3007296"/>
              <a:gd name="connsiteX90" fmla="*/ 527538 w 1591407"/>
              <a:gd name="connsiteY90" fmla="*/ 1310054 h 3007296"/>
              <a:gd name="connsiteX91" fmla="*/ 562707 w 1591407"/>
              <a:gd name="connsiteY91" fmla="*/ 1257300 h 3007296"/>
              <a:gd name="connsiteX92" fmla="*/ 589084 w 1591407"/>
              <a:gd name="connsiteY92" fmla="*/ 1186962 h 3007296"/>
              <a:gd name="connsiteX93" fmla="*/ 615461 w 1591407"/>
              <a:gd name="connsiteY93" fmla="*/ 1178169 h 3007296"/>
              <a:gd name="connsiteX94" fmla="*/ 641838 w 1591407"/>
              <a:gd name="connsiteY94" fmla="*/ 1160585 h 3007296"/>
              <a:gd name="connsiteX95" fmla="*/ 677007 w 1591407"/>
              <a:gd name="connsiteY95" fmla="*/ 1134208 h 3007296"/>
              <a:gd name="connsiteX96" fmla="*/ 729761 w 1591407"/>
              <a:gd name="connsiteY96" fmla="*/ 1099039 h 3007296"/>
              <a:gd name="connsiteX97" fmla="*/ 738554 w 1591407"/>
              <a:gd name="connsiteY97" fmla="*/ 378069 h 3007296"/>
              <a:gd name="connsiteX98" fmla="*/ 782515 w 1591407"/>
              <a:gd name="connsiteY98" fmla="*/ 298939 h 3007296"/>
              <a:gd name="connsiteX99" fmla="*/ 800100 w 1591407"/>
              <a:gd name="connsiteY99" fmla="*/ 158262 h 3007296"/>
              <a:gd name="connsiteX100" fmla="*/ 808892 w 1591407"/>
              <a:gd name="connsiteY100" fmla="*/ 131885 h 3007296"/>
              <a:gd name="connsiteX101" fmla="*/ 835269 w 1591407"/>
              <a:gd name="connsiteY101" fmla="*/ 35169 h 3007296"/>
              <a:gd name="connsiteX102" fmla="*/ 844061 w 1591407"/>
              <a:gd name="connsiteY102" fmla="*/ 8792 h 3007296"/>
              <a:gd name="connsiteX103" fmla="*/ 879231 w 1591407"/>
              <a:gd name="connsiteY103" fmla="*/ 0 h 3007296"/>
              <a:gd name="connsiteX104" fmla="*/ 1028700 w 1591407"/>
              <a:gd name="connsiteY104" fmla="*/ 8792 h 3007296"/>
              <a:gd name="connsiteX105" fmla="*/ 1055077 w 1591407"/>
              <a:gd name="connsiteY105" fmla="*/ 26377 h 3007296"/>
              <a:gd name="connsiteX106" fmla="*/ 1204546 w 1591407"/>
              <a:gd name="connsiteY106" fmla="*/ 17585 h 3007296"/>
              <a:gd name="connsiteX107" fmla="*/ 1336431 w 1591407"/>
              <a:gd name="connsiteY107" fmla="*/ 17585 h 300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591407" h="3007296">
                <a:moveTo>
                  <a:pt x="1336431" y="17585"/>
                </a:moveTo>
                <a:lnTo>
                  <a:pt x="1336431" y="70339"/>
                </a:lnTo>
                <a:lnTo>
                  <a:pt x="1327638" y="114300"/>
                </a:lnTo>
                <a:cubicBezTo>
                  <a:pt x="1316914" y="184007"/>
                  <a:pt x="1279974" y="219691"/>
                  <a:pt x="1336431" y="254977"/>
                </a:cubicBezTo>
                <a:cubicBezTo>
                  <a:pt x="1349815" y="263342"/>
                  <a:pt x="1365738" y="266700"/>
                  <a:pt x="1380392" y="272562"/>
                </a:cubicBezTo>
                <a:cubicBezTo>
                  <a:pt x="1383323" y="296008"/>
                  <a:pt x="1393069" y="319593"/>
                  <a:pt x="1389184" y="342900"/>
                </a:cubicBezTo>
                <a:cubicBezTo>
                  <a:pt x="1382028" y="385836"/>
                  <a:pt x="1348431" y="379466"/>
                  <a:pt x="1318846" y="386862"/>
                </a:cubicBezTo>
                <a:cubicBezTo>
                  <a:pt x="1309855" y="389110"/>
                  <a:pt x="1301261" y="392723"/>
                  <a:pt x="1292469" y="395654"/>
                </a:cubicBezTo>
                <a:cubicBezTo>
                  <a:pt x="1286607" y="407377"/>
                  <a:pt x="1279029" y="418389"/>
                  <a:pt x="1274884" y="430823"/>
                </a:cubicBezTo>
                <a:cubicBezTo>
                  <a:pt x="1270158" y="445000"/>
                  <a:pt x="1274778" y="462624"/>
                  <a:pt x="1266092" y="474785"/>
                </a:cubicBezTo>
                <a:cubicBezTo>
                  <a:pt x="1258474" y="485450"/>
                  <a:pt x="1242646" y="486508"/>
                  <a:pt x="1230923" y="492369"/>
                </a:cubicBezTo>
                <a:cubicBezTo>
                  <a:pt x="1221430" y="506608"/>
                  <a:pt x="1198390" y="526130"/>
                  <a:pt x="1222131" y="545123"/>
                </a:cubicBezTo>
                <a:cubicBezTo>
                  <a:pt x="1231567" y="552672"/>
                  <a:pt x="1245577" y="550984"/>
                  <a:pt x="1257300" y="553915"/>
                </a:cubicBezTo>
                <a:cubicBezTo>
                  <a:pt x="1260231" y="565638"/>
                  <a:pt x="1266092" y="577001"/>
                  <a:pt x="1266092" y="589085"/>
                </a:cubicBezTo>
                <a:cubicBezTo>
                  <a:pt x="1266092" y="618812"/>
                  <a:pt x="1243486" y="626585"/>
                  <a:pt x="1222131" y="641839"/>
                </a:cubicBezTo>
                <a:cubicBezTo>
                  <a:pt x="1213532" y="647981"/>
                  <a:pt x="1204546" y="653562"/>
                  <a:pt x="1195754" y="659423"/>
                </a:cubicBezTo>
                <a:cubicBezTo>
                  <a:pt x="1192823" y="671146"/>
                  <a:pt x="1185252" y="682630"/>
                  <a:pt x="1186961" y="694592"/>
                </a:cubicBezTo>
                <a:cubicBezTo>
                  <a:pt x="1188455" y="705053"/>
                  <a:pt x="1197781" y="712851"/>
                  <a:pt x="1204546" y="720969"/>
                </a:cubicBezTo>
                <a:cubicBezTo>
                  <a:pt x="1212506" y="730521"/>
                  <a:pt x="1222831" y="737905"/>
                  <a:pt x="1230923" y="747346"/>
                </a:cubicBezTo>
                <a:cubicBezTo>
                  <a:pt x="1240460" y="758472"/>
                  <a:pt x="1248508" y="770792"/>
                  <a:pt x="1257300" y="782515"/>
                </a:cubicBezTo>
                <a:lnTo>
                  <a:pt x="1274884" y="835269"/>
                </a:lnTo>
                <a:cubicBezTo>
                  <a:pt x="1277815" y="844061"/>
                  <a:pt x="1276263" y="856085"/>
                  <a:pt x="1283677" y="861646"/>
                </a:cubicBezTo>
                <a:cubicBezTo>
                  <a:pt x="1295400" y="870438"/>
                  <a:pt x="1306123" y="880753"/>
                  <a:pt x="1318846" y="888023"/>
                </a:cubicBezTo>
                <a:cubicBezTo>
                  <a:pt x="1326893" y="892621"/>
                  <a:pt x="1336431" y="893884"/>
                  <a:pt x="1345223" y="896815"/>
                </a:cubicBezTo>
                <a:cubicBezTo>
                  <a:pt x="1351084" y="920261"/>
                  <a:pt x="1356168" y="943916"/>
                  <a:pt x="1362807" y="967154"/>
                </a:cubicBezTo>
                <a:cubicBezTo>
                  <a:pt x="1367899" y="984977"/>
                  <a:pt x="1376224" y="1001847"/>
                  <a:pt x="1380392" y="1019908"/>
                </a:cubicBezTo>
                <a:cubicBezTo>
                  <a:pt x="1385052" y="1040101"/>
                  <a:pt x="1385120" y="1061133"/>
                  <a:pt x="1389184" y="1081454"/>
                </a:cubicBezTo>
                <a:cubicBezTo>
                  <a:pt x="1409641" y="1183738"/>
                  <a:pt x="1384972" y="999209"/>
                  <a:pt x="1406769" y="1151792"/>
                </a:cubicBezTo>
                <a:cubicBezTo>
                  <a:pt x="1410522" y="1178065"/>
                  <a:pt x="1410670" y="1204838"/>
                  <a:pt x="1415561" y="1230923"/>
                </a:cubicBezTo>
                <a:cubicBezTo>
                  <a:pt x="1419493" y="1251894"/>
                  <a:pt x="1427532" y="1271884"/>
                  <a:pt x="1433146" y="1292469"/>
                </a:cubicBezTo>
                <a:cubicBezTo>
                  <a:pt x="1446525" y="1341525"/>
                  <a:pt x="1446152" y="1353162"/>
                  <a:pt x="1459523" y="1415562"/>
                </a:cubicBezTo>
                <a:cubicBezTo>
                  <a:pt x="1462055" y="1427378"/>
                  <a:pt x="1466328" y="1438812"/>
                  <a:pt x="1468315" y="1450731"/>
                </a:cubicBezTo>
                <a:cubicBezTo>
                  <a:pt x="1472199" y="1474038"/>
                  <a:pt x="1473514" y="1497715"/>
                  <a:pt x="1477107" y="1521069"/>
                </a:cubicBezTo>
                <a:cubicBezTo>
                  <a:pt x="1483735" y="1564152"/>
                  <a:pt x="1485942" y="1560825"/>
                  <a:pt x="1494692" y="1600200"/>
                </a:cubicBezTo>
                <a:cubicBezTo>
                  <a:pt x="1497934" y="1614788"/>
                  <a:pt x="1501027" y="1629421"/>
                  <a:pt x="1503484" y="1644162"/>
                </a:cubicBezTo>
                <a:cubicBezTo>
                  <a:pt x="1516954" y="1724983"/>
                  <a:pt x="1504218" y="1681531"/>
                  <a:pt x="1521069" y="1732085"/>
                </a:cubicBezTo>
                <a:cubicBezTo>
                  <a:pt x="1515207" y="1884485"/>
                  <a:pt x="1513463" y="2037099"/>
                  <a:pt x="1503484" y="2189285"/>
                </a:cubicBezTo>
                <a:cubicBezTo>
                  <a:pt x="1501716" y="2216247"/>
                  <a:pt x="1491976" y="2242087"/>
                  <a:pt x="1485900" y="2268415"/>
                </a:cubicBezTo>
                <a:cubicBezTo>
                  <a:pt x="1483183" y="2280190"/>
                  <a:pt x="1482511" y="2292777"/>
                  <a:pt x="1477107" y="2303585"/>
                </a:cubicBezTo>
                <a:cubicBezTo>
                  <a:pt x="1470554" y="2316692"/>
                  <a:pt x="1459523" y="2327031"/>
                  <a:pt x="1450731" y="2338754"/>
                </a:cubicBezTo>
                <a:cubicBezTo>
                  <a:pt x="1449707" y="2341826"/>
                  <a:pt x="1424354" y="2413387"/>
                  <a:pt x="1424354" y="2426677"/>
                </a:cubicBezTo>
                <a:cubicBezTo>
                  <a:pt x="1424354" y="2482439"/>
                  <a:pt x="1430215" y="2538046"/>
                  <a:pt x="1433146" y="2593731"/>
                </a:cubicBezTo>
                <a:cubicBezTo>
                  <a:pt x="1441938" y="2590800"/>
                  <a:pt x="1451234" y="2580794"/>
                  <a:pt x="1459523" y="2584939"/>
                </a:cubicBezTo>
                <a:cubicBezTo>
                  <a:pt x="1472630" y="2591492"/>
                  <a:pt x="1479347" y="2607001"/>
                  <a:pt x="1485900" y="2620108"/>
                </a:cubicBezTo>
                <a:cubicBezTo>
                  <a:pt x="1512057" y="2672422"/>
                  <a:pt x="1505633" y="2720487"/>
                  <a:pt x="1521069" y="2778369"/>
                </a:cubicBezTo>
                <a:cubicBezTo>
                  <a:pt x="1523792" y="2788579"/>
                  <a:pt x="1532792" y="2795954"/>
                  <a:pt x="1538654" y="2804746"/>
                </a:cubicBezTo>
                <a:cubicBezTo>
                  <a:pt x="1565524" y="2912229"/>
                  <a:pt x="1522583" y="2759793"/>
                  <a:pt x="1573823" y="2875085"/>
                </a:cubicBezTo>
                <a:cubicBezTo>
                  <a:pt x="1579236" y="2887265"/>
                  <a:pt x="1590823" y="2976506"/>
                  <a:pt x="1591407" y="2980592"/>
                </a:cubicBezTo>
                <a:cubicBezTo>
                  <a:pt x="1514845" y="3006116"/>
                  <a:pt x="1645253" y="2968503"/>
                  <a:pt x="1485900" y="2963008"/>
                </a:cubicBezTo>
                <a:cubicBezTo>
                  <a:pt x="1342348" y="2958058"/>
                  <a:pt x="1198685" y="2968869"/>
                  <a:pt x="1055077" y="2971800"/>
                </a:cubicBezTo>
                <a:cubicBezTo>
                  <a:pt x="1014388" y="2988076"/>
                  <a:pt x="977967" y="3005383"/>
                  <a:pt x="931984" y="3006969"/>
                </a:cubicBezTo>
                <a:cubicBezTo>
                  <a:pt x="873330" y="3008991"/>
                  <a:pt x="814753" y="3001108"/>
                  <a:pt x="756138" y="2998177"/>
                </a:cubicBezTo>
                <a:cubicBezTo>
                  <a:pt x="737300" y="2991898"/>
                  <a:pt x="703833" y="2979531"/>
                  <a:pt x="685800" y="2980592"/>
                </a:cubicBezTo>
                <a:cubicBezTo>
                  <a:pt x="650207" y="2982686"/>
                  <a:pt x="615461" y="2992315"/>
                  <a:pt x="580292" y="2998177"/>
                </a:cubicBezTo>
                <a:cubicBezTo>
                  <a:pt x="515815" y="2995246"/>
                  <a:pt x="451405" y="2989385"/>
                  <a:pt x="386861" y="2989385"/>
                </a:cubicBezTo>
                <a:cubicBezTo>
                  <a:pt x="322318" y="2989385"/>
                  <a:pt x="257938" y="3000327"/>
                  <a:pt x="193431" y="2998177"/>
                </a:cubicBezTo>
                <a:cubicBezTo>
                  <a:pt x="169276" y="2997372"/>
                  <a:pt x="146538" y="2986454"/>
                  <a:pt x="123092" y="2980592"/>
                </a:cubicBezTo>
                <a:lnTo>
                  <a:pt x="87923" y="2971800"/>
                </a:lnTo>
                <a:cubicBezTo>
                  <a:pt x="68462" y="2958826"/>
                  <a:pt x="48707" y="2948146"/>
                  <a:pt x="35169" y="2927839"/>
                </a:cubicBezTo>
                <a:cubicBezTo>
                  <a:pt x="30028" y="2920128"/>
                  <a:pt x="28625" y="2910453"/>
                  <a:pt x="26377" y="2901462"/>
                </a:cubicBezTo>
                <a:cubicBezTo>
                  <a:pt x="18481" y="2869877"/>
                  <a:pt x="1218" y="2759298"/>
                  <a:pt x="0" y="2751992"/>
                </a:cubicBezTo>
                <a:cubicBezTo>
                  <a:pt x="2931" y="2708031"/>
                  <a:pt x="1549" y="2663567"/>
                  <a:pt x="8792" y="2620108"/>
                </a:cubicBezTo>
                <a:cubicBezTo>
                  <a:pt x="10529" y="2609685"/>
                  <a:pt x="17416" y="2599332"/>
                  <a:pt x="26377" y="2593731"/>
                </a:cubicBezTo>
                <a:cubicBezTo>
                  <a:pt x="49094" y="2579533"/>
                  <a:pt x="96601" y="2573241"/>
                  <a:pt x="123092" y="2567354"/>
                </a:cubicBezTo>
                <a:cubicBezTo>
                  <a:pt x="242477" y="2540825"/>
                  <a:pt x="53450" y="2562929"/>
                  <a:pt x="369277" y="2549769"/>
                </a:cubicBezTo>
                <a:cubicBezTo>
                  <a:pt x="428752" y="2520032"/>
                  <a:pt x="382347" y="2538601"/>
                  <a:pt x="465992" y="2523392"/>
                </a:cubicBezTo>
                <a:cubicBezTo>
                  <a:pt x="477881" y="2521230"/>
                  <a:pt x="489542" y="2517920"/>
                  <a:pt x="501161" y="2514600"/>
                </a:cubicBezTo>
                <a:cubicBezTo>
                  <a:pt x="510072" y="2512054"/>
                  <a:pt x="518348" y="2507007"/>
                  <a:pt x="527538" y="2505808"/>
                </a:cubicBezTo>
                <a:cubicBezTo>
                  <a:pt x="585951" y="2498189"/>
                  <a:pt x="644837" y="2494728"/>
                  <a:pt x="703384" y="2488223"/>
                </a:cubicBezTo>
                <a:cubicBezTo>
                  <a:pt x="723981" y="2485934"/>
                  <a:pt x="744415" y="2482362"/>
                  <a:pt x="764931" y="2479431"/>
                </a:cubicBezTo>
                <a:cubicBezTo>
                  <a:pt x="786050" y="2472391"/>
                  <a:pt x="846448" y="2453070"/>
                  <a:pt x="852854" y="2444262"/>
                </a:cubicBezTo>
                <a:cubicBezTo>
                  <a:pt x="866752" y="2425153"/>
                  <a:pt x="858885" y="2397390"/>
                  <a:pt x="861646" y="2373923"/>
                </a:cubicBezTo>
                <a:cubicBezTo>
                  <a:pt x="874252" y="2266764"/>
                  <a:pt x="870417" y="2295107"/>
                  <a:pt x="879231" y="2162908"/>
                </a:cubicBezTo>
                <a:cubicBezTo>
                  <a:pt x="873369" y="2110154"/>
                  <a:pt x="871141" y="2056868"/>
                  <a:pt x="861646" y="2004646"/>
                </a:cubicBezTo>
                <a:cubicBezTo>
                  <a:pt x="859301" y="1991751"/>
                  <a:pt x="848206" y="1981911"/>
                  <a:pt x="844061" y="1969477"/>
                </a:cubicBezTo>
                <a:cubicBezTo>
                  <a:pt x="829692" y="1926371"/>
                  <a:pt x="840247" y="1900303"/>
                  <a:pt x="817684" y="1855177"/>
                </a:cubicBezTo>
                <a:cubicBezTo>
                  <a:pt x="810270" y="1840348"/>
                  <a:pt x="793304" y="1832596"/>
                  <a:pt x="782515" y="1820008"/>
                </a:cubicBezTo>
                <a:cubicBezTo>
                  <a:pt x="750700" y="1782889"/>
                  <a:pt x="782929" y="1799630"/>
                  <a:pt x="738554" y="1784839"/>
                </a:cubicBezTo>
                <a:cubicBezTo>
                  <a:pt x="729762" y="1778977"/>
                  <a:pt x="721833" y="1771546"/>
                  <a:pt x="712177" y="1767254"/>
                </a:cubicBezTo>
                <a:cubicBezTo>
                  <a:pt x="675667" y="1751027"/>
                  <a:pt x="653072" y="1748399"/>
                  <a:pt x="615461" y="1740877"/>
                </a:cubicBezTo>
                <a:cubicBezTo>
                  <a:pt x="594946" y="1743808"/>
                  <a:pt x="574236" y="1745605"/>
                  <a:pt x="553915" y="1749669"/>
                </a:cubicBezTo>
                <a:cubicBezTo>
                  <a:pt x="544827" y="1751487"/>
                  <a:pt x="536806" y="1758462"/>
                  <a:pt x="527538" y="1758462"/>
                </a:cubicBezTo>
                <a:cubicBezTo>
                  <a:pt x="509711" y="1758462"/>
                  <a:pt x="492369" y="1752600"/>
                  <a:pt x="474784" y="1749669"/>
                </a:cubicBezTo>
                <a:cubicBezTo>
                  <a:pt x="409838" y="1706371"/>
                  <a:pt x="434711" y="1731407"/>
                  <a:pt x="395654" y="1679331"/>
                </a:cubicBezTo>
                <a:cubicBezTo>
                  <a:pt x="398585" y="1635369"/>
                  <a:pt x="399581" y="1591236"/>
                  <a:pt x="404446" y="1547446"/>
                </a:cubicBezTo>
                <a:cubicBezTo>
                  <a:pt x="405469" y="1538235"/>
                  <a:pt x="406685" y="1527622"/>
                  <a:pt x="413238" y="1521069"/>
                </a:cubicBezTo>
                <a:cubicBezTo>
                  <a:pt x="419791" y="1514516"/>
                  <a:pt x="430823" y="1515208"/>
                  <a:pt x="439615" y="1512277"/>
                </a:cubicBezTo>
                <a:lnTo>
                  <a:pt x="465992" y="1433146"/>
                </a:lnTo>
                <a:lnTo>
                  <a:pt x="474784" y="1406769"/>
                </a:lnTo>
                <a:cubicBezTo>
                  <a:pt x="478632" y="1379838"/>
                  <a:pt x="475366" y="1339482"/>
                  <a:pt x="501161" y="1318846"/>
                </a:cubicBezTo>
                <a:cubicBezTo>
                  <a:pt x="508398" y="1313056"/>
                  <a:pt x="518746" y="1312985"/>
                  <a:pt x="527538" y="1310054"/>
                </a:cubicBezTo>
                <a:cubicBezTo>
                  <a:pt x="539261" y="1292469"/>
                  <a:pt x="558562" y="1278024"/>
                  <a:pt x="562707" y="1257300"/>
                </a:cubicBezTo>
                <a:cubicBezTo>
                  <a:pt x="567473" y="1233471"/>
                  <a:pt x="567524" y="1204211"/>
                  <a:pt x="589084" y="1186962"/>
                </a:cubicBezTo>
                <a:cubicBezTo>
                  <a:pt x="596321" y="1181172"/>
                  <a:pt x="607171" y="1182314"/>
                  <a:pt x="615461" y="1178169"/>
                </a:cubicBezTo>
                <a:cubicBezTo>
                  <a:pt x="624912" y="1173443"/>
                  <a:pt x="633239" y="1166727"/>
                  <a:pt x="641838" y="1160585"/>
                </a:cubicBezTo>
                <a:cubicBezTo>
                  <a:pt x="653762" y="1152068"/>
                  <a:pt x="665002" y="1142611"/>
                  <a:pt x="677007" y="1134208"/>
                </a:cubicBezTo>
                <a:cubicBezTo>
                  <a:pt x="694321" y="1122088"/>
                  <a:pt x="729761" y="1099039"/>
                  <a:pt x="729761" y="1099039"/>
                </a:cubicBezTo>
                <a:cubicBezTo>
                  <a:pt x="894492" y="879393"/>
                  <a:pt x="738554" y="1102465"/>
                  <a:pt x="738554" y="378069"/>
                </a:cubicBezTo>
                <a:cubicBezTo>
                  <a:pt x="738554" y="335034"/>
                  <a:pt x="757464" y="323989"/>
                  <a:pt x="782515" y="298939"/>
                </a:cubicBezTo>
                <a:cubicBezTo>
                  <a:pt x="805695" y="229396"/>
                  <a:pt x="781093" y="310312"/>
                  <a:pt x="800100" y="158262"/>
                </a:cubicBezTo>
                <a:cubicBezTo>
                  <a:pt x="801250" y="149066"/>
                  <a:pt x="805961" y="140677"/>
                  <a:pt x="808892" y="131885"/>
                </a:cubicBezTo>
                <a:cubicBezTo>
                  <a:pt x="824714" y="5306"/>
                  <a:pt x="802019" y="101668"/>
                  <a:pt x="835269" y="35169"/>
                </a:cubicBezTo>
                <a:cubicBezTo>
                  <a:pt x="839414" y="26880"/>
                  <a:pt x="836824" y="14582"/>
                  <a:pt x="844061" y="8792"/>
                </a:cubicBezTo>
                <a:cubicBezTo>
                  <a:pt x="853497" y="1243"/>
                  <a:pt x="867508" y="2931"/>
                  <a:pt x="879231" y="0"/>
                </a:cubicBezTo>
                <a:cubicBezTo>
                  <a:pt x="929054" y="2931"/>
                  <a:pt x="979343" y="1388"/>
                  <a:pt x="1028700" y="8792"/>
                </a:cubicBezTo>
                <a:cubicBezTo>
                  <a:pt x="1039150" y="10360"/>
                  <a:pt x="1044523" y="25849"/>
                  <a:pt x="1055077" y="26377"/>
                </a:cubicBezTo>
                <a:lnTo>
                  <a:pt x="1204546" y="17585"/>
                </a:lnTo>
                <a:lnTo>
                  <a:pt x="1336431" y="17585"/>
                </a:lnTo>
                <a:close/>
              </a:path>
            </a:pathLst>
          </a:custGeom>
          <a:solidFill>
            <a:srgbClr val="C0000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7" name="Freeform: Shape 86">
            <a:extLst>
              <a:ext uri="{FF2B5EF4-FFF2-40B4-BE49-F238E27FC236}">
                <a16:creationId xmlns:a16="http://schemas.microsoft.com/office/drawing/2014/main" id="{FA243A87-28EA-A30A-8481-D5BA16FB490C}"/>
              </a:ext>
            </a:extLst>
          </p:cNvPr>
          <p:cNvSpPr/>
          <p:nvPr/>
        </p:nvSpPr>
        <p:spPr>
          <a:xfrm>
            <a:off x="7428539" y="-17585"/>
            <a:ext cx="4763461" cy="6875585"/>
          </a:xfrm>
          <a:custGeom>
            <a:avLst/>
            <a:gdLst>
              <a:gd name="connsiteX0" fmla="*/ 140677 w 4167554"/>
              <a:gd name="connsiteY0" fmla="*/ 0 h 6875585"/>
              <a:gd name="connsiteX1" fmla="*/ 140677 w 4167554"/>
              <a:gd name="connsiteY1" fmla="*/ 0 h 6875585"/>
              <a:gd name="connsiteX2" fmla="*/ 123092 w 4167554"/>
              <a:gd name="connsiteY2" fmla="*/ 149470 h 6875585"/>
              <a:gd name="connsiteX3" fmla="*/ 105508 w 4167554"/>
              <a:gd name="connsiteY3" fmla="*/ 175847 h 6875585"/>
              <a:gd name="connsiteX4" fmla="*/ 158261 w 4167554"/>
              <a:gd name="connsiteY4" fmla="*/ 211016 h 6875585"/>
              <a:gd name="connsiteX5" fmla="*/ 175846 w 4167554"/>
              <a:gd name="connsiteY5" fmla="*/ 369277 h 6875585"/>
              <a:gd name="connsiteX6" fmla="*/ 105508 w 4167554"/>
              <a:gd name="connsiteY6" fmla="*/ 378070 h 6875585"/>
              <a:gd name="connsiteX7" fmla="*/ 70338 w 4167554"/>
              <a:gd name="connsiteY7" fmla="*/ 404447 h 6875585"/>
              <a:gd name="connsiteX8" fmla="*/ 61546 w 4167554"/>
              <a:gd name="connsiteY8" fmla="*/ 439616 h 6875585"/>
              <a:gd name="connsiteX9" fmla="*/ 26377 w 4167554"/>
              <a:gd name="connsiteY9" fmla="*/ 483577 h 6875585"/>
              <a:gd name="connsiteX10" fmla="*/ 35169 w 4167554"/>
              <a:gd name="connsiteY10" fmla="*/ 553916 h 6875585"/>
              <a:gd name="connsiteX11" fmla="*/ 52754 w 4167554"/>
              <a:gd name="connsiteY11" fmla="*/ 624254 h 6875585"/>
              <a:gd name="connsiteX12" fmla="*/ 0 w 4167554"/>
              <a:gd name="connsiteY12" fmla="*/ 677008 h 6875585"/>
              <a:gd name="connsiteX13" fmla="*/ 8792 w 4167554"/>
              <a:gd name="connsiteY13" fmla="*/ 712177 h 6875585"/>
              <a:gd name="connsiteX14" fmla="*/ 35169 w 4167554"/>
              <a:gd name="connsiteY14" fmla="*/ 720970 h 6875585"/>
              <a:gd name="connsiteX15" fmla="*/ 43961 w 4167554"/>
              <a:gd name="connsiteY15" fmla="*/ 764931 h 6875585"/>
              <a:gd name="connsiteX16" fmla="*/ 61546 w 4167554"/>
              <a:gd name="connsiteY16" fmla="*/ 791308 h 6875585"/>
              <a:gd name="connsiteX17" fmla="*/ 79131 w 4167554"/>
              <a:gd name="connsiteY17" fmla="*/ 861647 h 6875585"/>
              <a:gd name="connsiteX18" fmla="*/ 140677 w 4167554"/>
              <a:gd name="connsiteY18" fmla="*/ 896816 h 6875585"/>
              <a:gd name="connsiteX19" fmla="*/ 167054 w 4167554"/>
              <a:gd name="connsiteY19" fmla="*/ 914400 h 6875585"/>
              <a:gd name="connsiteX20" fmla="*/ 184638 w 4167554"/>
              <a:gd name="connsiteY20" fmla="*/ 967154 h 6875585"/>
              <a:gd name="connsiteX21" fmla="*/ 193431 w 4167554"/>
              <a:gd name="connsiteY21" fmla="*/ 993531 h 6875585"/>
              <a:gd name="connsiteX22" fmla="*/ 211015 w 4167554"/>
              <a:gd name="connsiteY22" fmla="*/ 1213339 h 6875585"/>
              <a:gd name="connsiteX23" fmla="*/ 219808 w 4167554"/>
              <a:gd name="connsiteY23" fmla="*/ 1301262 h 6875585"/>
              <a:gd name="connsiteX24" fmla="*/ 246185 w 4167554"/>
              <a:gd name="connsiteY24" fmla="*/ 1371600 h 6875585"/>
              <a:gd name="connsiteX25" fmla="*/ 290146 w 4167554"/>
              <a:gd name="connsiteY25" fmla="*/ 1521070 h 6875585"/>
              <a:gd name="connsiteX26" fmla="*/ 298938 w 4167554"/>
              <a:gd name="connsiteY26" fmla="*/ 1608993 h 6875585"/>
              <a:gd name="connsiteX27" fmla="*/ 316523 w 4167554"/>
              <a:gd name="connsiteY27" fmla="*/ 1679331 h 6875585"/>
              <a:gd name="connsiteX28" fmla="*/ 307731 w 4167554"/>
              <a:gd name="connsiteY28" fmla="*/ 2224454 h 6875585"/>
              <a:gd name="connsiteX29" fmla="*/ 281354 w 4167554"/>
              <a:gd name="connsiteY29" fmla="*/ 2303585 h 6875585"/>
              <a:gd name="connsiteX30" fmla="*/ 228600 w 4167554"/>
              <a:gd name="connsiteY30" fmla="*/ 2400300 h 6875585"/>
              <a:gd name="connsiteX31" fmla="*/ 237392 w 4167554"/>
              <a:gd name="connsiteY31" fmla="*/ 2655277 h 6875585"/>
              <a:gd name="connsiteX32" fmla="*/ 290146 w 4167554"/>
              <a:gd name="connsiteY32" fmla="*/ 2664070 h 6875585"/>
              <a:gd name="connsiteX33" fmla="*/ 316523 w 4167554"/>
              <a:gd name="connsiteY33" fmla="*/ 2708031 h 6875585"/>
              <a:gd name="connsiteX34" fmla="*/ 395654 w 4167554"/>
              <a:gd name="connsiteY34" fmla="*/ 2945423 h 6875585"/>
              <a:gd name="connsiteX35" fmla="*/ 413238 w 4167554"/>
              <a:gd name="connsiteY35" fmla="*/ 3068516 h 6875585"/>
              <a:gd name="connsiteX36" fmla="*/ 404446 w 4167554"/>
              <a:gd name="connsiteY36" fmla="*/ 3103685 h 6875585"/>
              <a:gd name="connsiteX37" fmla="*/ 307731 w 4167554"/>
              <a:gd name="connsiteY37" fmla="*/ 3112477 h 6875585"/>
              <a:gd name="connsiteX38" fmla="*/ 281354 w 4167554"/>
              <a:gd name="connsiteY38" fmla="*/ 3121270 h 6875585"/>
              <a:gd name="connsiteX39" fmla="*/ 246185 w 4167554"/>
              <a:gd name="connsiteY39" fmla="*/ 3130062 h 6875585"/>
              <a:gd name="connsiteX40" fmla="*/ 254977 w 4167554"/>
              <a:gd name="connsiteY40" fmla="*/ 3174023 h 6875585"/>
              <a:gd name="connsiteX41" fmla="*/ 202223 w 4167554"/>
              <a:gd name="connsiteY41" fmla="*/ 3270739 h 6875585"/>
              <a:gd name="connsiteX42" fmla="*/ 211015 w 4167554"/>
              <a:gd name="connsiteY42" fmla="*/ 3349870 h 6875585"/>
              <a:gd name="connsiteX43" fmla="*/ 246185 w 4167554"/>
              <a:gd name="connsiteY43" fmla="*/ 3367454 h 6875585"/>
              <a:gd name="connsiteX44" fmla="*/ 325315 w 4167554"/>
              <a:gd name="connsiteY44" fmla="*/ 3446585 h 6875585"/>
              <a:gd name="connsiteX45" fmla="*/ 334108 w 4167554"/>
              <a:gd name="connsiteY45" fmla="*/ 3499339 h 6875585"/>
              <a:gd name="connsiteX46" fmla="*/ 378069 w 4167554"/>
              <a:gd name="connsiteY46" fmla="*/ 3543300 h 6875585"/>
              <a:gd name="connsiteX47" fmla="*/ 395654 w 4167554"/>
              <a:gd name="connsiteY47" fmla="*/ 3569677 h 6875585"/>
              <a:gd name="connsiteX48" fmla="*/ 430823 w 4167554"/>
              <a:gd name="connsiteY48" fmla="*/ 3604847 h 6875585"/>
              <a:gd name="connsiteX49" fmla="*/ 465992 w 4167554"/>
              <a:gd name="connsiteY49" fmla="*/ 3675185 h 6875585"/>
              <a:gd name="connsiteX50" fmla="*/ 492369 w 4167554"/>
              <a:gd name="connsiteY50" fmla="*/ 3701562 h 6875585"/>
              <a:gd name="connsiteX51" fmla="*/ 509954 w 4167554"/>
              <a:gd name="connsiteY51" fmla="*/ 3754316 h 6875585"/>
              <a:gd name="connsiteX52" fmla="*/ 553915 w 4167554"/>
              <a:gd name="connsiteY52" fmla="*/ 3824654 h 6875585"/>
              <a:gd name="connsiteX53" fmla="*/ 580292 w 4167554"/>
              <a:gd name="connsiteY53" fmla="*/ 3886200 h 6875585"/>
              <a:gd name="connsiteX54" fmla="*/ 589085 w 4167554"/>
              <a:gd name="connsiteY54" fmla="*/ 3912577 h 6875585"/>
              <a:gd name="connsiteX55" fmla="*/ 624254 w 4167554"/>
              <a:gd name="connsiteY55" fmla="*/ 3974123 h 6875585"/>
              <a:gd name="connsiteX56" fmla="*/ 633046 w 4167554"/>
              <a:gd name="connsiteY56" fmla="*/ 4000500 h 6875585"/>
              <a:gd name="connsiteX57" fmla="*/ 668215 w 4167554"/>
              <a:gd name="connsiteY57" fmla="*/ 4035670 h 6875585"/>
              <a:gd name="connsiteX58" fmla="*/ 685800 w 4167554"/>
              <a:gd name="connsiteY58" fmla="*/ 4062047 h 6875585"/>
              <a:gd name="connsiteX59" fmla="*/ 694592 w 4167554"/>
              <a:gd name="connsiteY59" fmla="*/ 4097216 h 6875585"/>
              <a:gd name="connsiteX60" fmla="*/ 729761 w 4167554"/>
              <a:gd name="connsiteY60" fmla="*/ 4158762 h 6875585"/>
              <a:gd name="connsiteX61" fmla="*/ 747346 w 4167554"/>
              <a:gd name="connsiteY61" fmla="*/ 4193931 h 6875585"/>
              <a:gd name="connsiteX62" fmla="*/ 773723 w 4167554"/>
              <a:gd name="connsiteY62" fmla="*/ 4308231 h 6875585"/>
              <a:gd name="connsiteX63" fmla="*/ 791308 w 4167554"/>
              <a:gd name="connsiteY63" fmla="*/ 4352193 h 6875585"/>
              <a:gd name="connsiteX64" fmla="*/ 817685 w 4167554"/>
              <a:gd name="connsiteY64" fmla="*/ 4387362 h 6875585"/>
              <a:gd name="connsiteX65" fmla="*/ 835269 w 4167554"/>
              <a:gd name="connsiteY65" fmla="*/ 4457700 h 6875585"/>
              <a:gd name="connsiteX66" fmla="*/ 861646 w 4167554"/>
              <a:gd name="connsiteY66" fmla="*/ 4484077 h 6875585"/>
              <a:gd name="connsiteX67" fmla="*/ 940777 w 4167554"/>
              <a:gd name="connsiteY67" fmla="*/ 4528039 h 6875585"/>
              <a:gd name="connsiteX68" fmla="*/ 1063869 w 4167554"/>
              <a:gd name="connsiteY68" fmla="*/ 4668716 h 6875585"/>
              <a:gd name="connsiteX69" fmla="*/ 1081454 w 4167554"/>
              <a:gd name="connsiteY69" fmla="*/ 4703885 h 6875585"/>
              <a:gd name="connsiteX70" fmla="*/ 1116623 w 4167554"/>
              <a:gd name="connsiteY70" fmla="*/ 4730262 h 6875585"/>
              <a:gd name="connsiteX71" fmla="*/ 1151792 w 4167554"/>
              <a:gd name="connsiteY71" fmla="*/ 4765431 h 6875585"/>
              <a:gd name="connsiteX72" fmla="*/ 1160585 w 4167554"/>
              <a:gd name="connsiteY72" fmla="*/ 4791808 h 6875585"/>
              <a:gd name="connsiteX73" fmla="*/ 1195754 w 4167554"/>
              <a:gd name="connsiteY73" fmla="*/ 4853354 h 6875585"/>
              <a:gd name="connsiteX74" fmla="*/ 1204546 w 4167554"/>
              <a:gd name="connsiteY74" fmla="*/ 4888523 h 6875585"/>
              <a:gd name="connsiteX75" fmla="*/ 1222131 w 4167554"/>
              <a:gd name="connsiteY75" fmla="*/ 4923693 h 6875585"/>
              <a:gd name="connsiteX76" fmla="*/ 1230923 w 4167554"/>
              <a:gd name="connsiteY76" fmla="*/ 4985239 h 6875585"/>
              <a:gd name="connsiteX77" fmla="*/ 1248508 w 4167554"/>
              <a:gd name="connsiteY77" fmla="*/ 5037993 h 6875585"/>
              <a:gd name="connsiteX78" fmla="*/ 1257300 w 4167554"/>
              <a:gd name="connsiteY78" fmla="*/ 5064370 h 6875585"/>
              <a:gd name="connsiteX79" fmla="*/ 1266092 w 4167554"/>
              <a:gd name="connsiteY79" fmla="*/ 5090747 h 6875585"/>
              <a:gd name="connsiteX80" fmla="*/ 1292469 w 4167554"/>
              <a:gd name="connsiteY80" fmla="*/ 5143500 h 6875585"/>
              <a:gd name="connsiteX81" fmla="*/ 1318846 w 4167554"/>
              <a:gd name="connsiteY81" fmla="*/ 5345723 h 6875585"/>
              <a:gd name="connsiteX82" fmla="*/ 1336431 w 4167554"/>
              <a:gd name="connsiteY82" fmla="*/ 5398477 h 6875585"/>
              <a:gd name="connsiteX83" fmla="*/ 1354015 w 4167554"/>
              <a:gd name="connsiteY83" fmla="*/ 5442439 h 6875585"/>
              <a:gd name="connsiteX84" fmla="*/ 1380392 w 4167554"/>
              <a:gd name="connsiteY84" fmla="*/ 5521570 h 6875585"/>
              <a:gd name="connsiteX85" fmla="*/ 1406769 w 4167554"/>
              <a:gd name="connsiteY85" fmla="*/ 5600700 h 6875585"/>
              <a:gd name="connsiteX86" fmla="*/ 1415561 w 4167554"/>
              <a:gd name="connsiteY86" fmla="*/ 5627077 h 6875585"/>
              <a:gd name="connsiteX87" fmla="*/ 1433146 w 4167554"/>
              <a:gd name="connsiteY87" fmla="*/ 5644662 h 6875585"/>
              <a:gd name="connsiteX88" fmla="*/ 1011115 w 4167554"/>
              <a:gd name="connsiteY88" fmla="*/ 6875585 h 6875585"/>
              <a:gd name="connsiteX89" fmla="*/ 4158761 w 4167554"/>
              <a:gd name="connsiteY89" fmla="*/ 6866793 h 6875585"/>
              <a:gd name="connsiteX90" fmla="*/ 4167554 w 4167554"/>
              <a:gd name="connsiteY90" fmla="*/ 17585 h 6875585"/>
              <a:gd name="connsiteX91" fmla="*/ 140677 w 4167554"/>
              <a:gd name="connsiteY91" fmla="*/ 0 h 687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167554" h="6875585">
                <a:moveTo>
                  <a:pt x="140677" y="0"/>
                </a:moveTo>
                <a:lnTo>
                  <a:pt x="140677" y="0"/>
                </a:lnTo>
                <a:cubicBezTo>
                  <a:pt x="134815" y="49823"/>
                  <a:pt x="132930" y="100277"/>
                  <a:pt x="123092" y="149470"/>
                </a:cubicBezTo>
                <a:cubicBezTo>
                  <a:pt x="121020" y="159832"/>
                  <a:pt x="100265" y="166672"/>
                  <a:pt x="105508" y="175847"/>
                </a:cubicBezTo>
                <a:cubicBezTo>
                  <a:pt x="115993" y="194196"/>
                  <a:pt x="158261" y="211016"/>
                  <a:pt x="158261" y="211016"/>
                </a:cubicBezTo>
                <a:cubicBezTo>
                  <a:pt x="181722" y="257937"/>
                  <a:pt x="227162" y="312829"/>
                  <a:pt x="175846" y="369277"/>
                </a:cubicBezTo>
                <a:cubicBezTo>
                  <a:pt x="159952" y="386761"/>
                  <a:pt x="128954" y="375139"/>
                  <a:pt x="105508" y="378070"/>
                </a:cubicBezTo>
                <a:cubicBezTo>
                  <a:pt x="93785" y="386862"/>
                  <a:pt x="78856" y="392523"/>
                  <a:pt x="70338" y="404447"/>
                </a:cubicBezTo>
                <a:cubicBezTo>
                  <a:pt x="63314" y="414280"/>
                  <a:pt x="67414" y="429053"/>
                  <a:pt x="61546" y="439616"/>
                </a:cubicBezTo>
                <a:cubicBezTo>
                  <a:pt x="52432" y="456020"/>
                  <a:pt x="38100" y="468923"/>
                  <a:pt x="26377" y="483577"/>
                </a:cubicBezTo>
                <a:cubicBezTo>
                  <a:pt x="29308" y="507023"/>
                  <a:pt x="25573" y="532324"/>
                  <a:pt x="35169" y="553916"/>
                </a:cubicBezTo>
                <a:cubicBezTo>
                  <a:pt x="54064" y="596431"/>
                  <a:pt x="123548" y="492780"/>
                  <a:pt x="52754" y="624254"/>
                </a:cubicBezTo>
                <a:cubicBezTo>
                  <a:pt x="40964" y="646150"/>
                  <a:pt x="0" y="677008"/>
                  <a:pt x="0" y="677008"/>
                </a:cubicBezTo>
                <a:cubicBezTo>
                  <a:pt x="2931" y="688731"/>
                  <a:pt x="1243" y="702741"/>
                  <a:pt x="8792" y="712177"/>
                </a:cubicBezTo>
                <a:cubicBezTo>
                  <a:pt x="14582" y="719414"/>
                  <a:pt x="30028" y="713259"/>
                  <a:pt x="35169" y="720970"/>
                </a:cubicBezTo>
                <a:cubicBezTo>
                  <a:pt x="43458" y="733404"/>
                  <a:pt x="38714" y="750939"/>
                  <a:pt x="43961" y="764931"/>
                </a:cubicBezTo>
                <a:cubicBezTo>
                  <a:pt x="47671" y="774825"/>
                  <a:pt x="55684" y="782516"/>
                  <a:pt x="61546" y="791308"/>
                </a:cubicBezTo>
                <a:cubicBezTo>
                  <a:pt x="61832" y="792736"/>
                  <a:pt x="72015" y="853107"/>
                  <a:pt x="79131" y="861647"/>
                </a:cubicBezTo>
                <a:cubicBezTo>
                  <a:pt x="109500" y="898089"/>
                  <a:pt x="108124" y="880539"/>
                  <a:pt x="140677" y="896816"/>
                </a:cubicBezTo>
                <a:cubicBezTo>
                  <a:pt x="150128" y="901542"/>
                  <a:pt x="158262" y="908539"/>
                  <a:pt x="167054" y="914400"/>
                </a:cubicBezTo>
                <a:lnTo>
                  <a:pt x="184638" y="967154"/>
                </a:lnTo>
                <a:lnTo>
                  <a:pt x="193431" y="993531"/>
                </a:lnTo>
                <a:cubicBezTo>
                  <a:pt x="199292" y="1066800"/>
                  <a:pt x="204738" y="1140104"/>
                  <a:pt x="211015" y="1213339"/>
                </a:cubicBezTo>
                <a:cubicBezTo>
                  <a:pt x="213530" y="1242685"/>
                  <a:pt x="215642" y="1272104"/>
                  <a:pt x="219808" y="1301262"/>
                </a:cubicBezTo>
                <a:cubicBezTo>
                  <a:pt x="226508" y="1348161"/>
                  <a:pt x="228913" y="1326692"/>
                  <a:pt x="246185" y="1371600"/>
                </a:cubicBezTo>
                <a:cubicBezTo>
                  <a:pt x="270481" y="1434771"/>
                  <a:pt x="274268" y="1457560"/>
                  <a:pt x="290146" y="1521070"/>
                </a:cubicBezTo>
                <a:cubicBezTo>
                  <a:pt x="293077" y="1550378"/>
                  <a:pt x="294096" y="1579940"/>
                  <a:pt x="298938" y="1608993"/>
                </a:cubicBezTo>
                <a:cubicBezTo>
                  <a:pt x="302911" y="1632832"/>
                  <a:pt x="316178" y="1655166"/>
                  <a:pt x="316523" y="1679331"/>
                </a:cubicBezTo>
                <a:cubicBezTo>
                  <a:pt x="319119" y="1861044"/>
                  <a:pt x="317953" y="2043010"/>
                  <a:pt x="307731" y="2224454"/>
                </a:cubicBezTo>
                <a:cubicBezTo>
                  <a:pt x="306167" y="2252214"/>
                  <a:pt x="293788" y="2278717"/>
                  <a:pt x="281354" y="2303585"/>
                </a:cubicBezTo>
                <a:cubicBezTo>
                  <a:pt x="247335" y="2371624"/>
                  <a:pt x="265092" y="2339481"/>
                  <a:pt x="228600" y="2400300"/>
                </a:cubicBezTo>
                <a:cubicBezTo>
                  <a:pt x="213445" y="2491235"/>
                  <a:pt x="200198" y="2543693"/>
                  <a:pt x="237392" y="2655277"/>
                </a:cubicBezTo>
                <a:cubicBezTo>
                  <a:pt x="243029" y="2672189"/>
                  <a:pt x="272561" y="2661139"/>
                  <a:pt x="290146" y="2664070"/>
                </a:cubicBezTo>
                <a:cubicBezTo>
                  <a:pt x="298938" y="2678724"/>
                  <a:pt x="308880" y="2692746"/>
                  <a:pt x="316523" y="2708031"/>
                </a:cubicBezTo>
                <a:cubicBezTo>
                  <a:pt x="354385" y="2783755"/>
                  <a:pt x="371090" y="2863544"/>
                  <a:pt x="395654" y="2945423"/>
                </a:cubicBezTo>
                <a:cubicBezTo>
                  <a:pt x="375510" y="3025994"/>
                  <a:pt x="393338" y="2929222"/>
                  <a:pt x="413238" y="3068516"/>
                </a:cubicBezTo>
                <a:cubicBezTo>
                  <a:pt x="414947" y="3080478"/>
                  <a:pt x="415600" y="3099037"/>
                  <a:pt x="404446" y="3103685"/>
                </a:cubicBezTo>
                <a:cubicBezTo>
                  <a:pt x="374565" y="3116135"/>
                  <a:pt x="339969" y="3109546"/>
                  <a:pt x="307731" y="3112477"/>
                </a:cubicBezTo>
                <a:cubicBezTo>
                  <a:pt x="298939" y="3115408"/>
                  <a:pt x="290265" y="3118724"/>
                  <a:pt x="281354" y="3121270"/>
                </a:cubicBezTo>
                <a:cubicBezTo>
                  <a:pt x="269735" y="3124590"/>
                  <a:pt x="251589" y="3119254"/>
                  <a:pt x="246185" y="3130062"/>
                </a:cubicBezTo>
                <a:cubicBezTo>
                  <a:pt x="239502" y="3143428"/>
                  <a:pt x="252046" y="3159369"/>
                  <a:pt x="254977" y="3174023"/>
                </a:cubicBezTo>
                <a:cubicBezTo>
                  <a:pt x="211053" y="3239909"/>
                  <a:pt x="227657" y="3207155"/>
                  <a:pt x="202223" y="3270739"/>
                </a:cubicBezTo>
                <a:cubicBezTo>
                  <a:pt x="205154" y="3297116"/>
                  <a:pt x="200033" y="3325710"/>
                  <a:pt x="211015" y="3349870"/>
                </a:cubicBezTo>
                <a:cubicBezTo>
                  <a:pt x="216439" y="3361802"/>
                  <a:pt x="235070" y="3360507"/>
                  <a:pt x="246185" y="3367454"/>
                </a:cubicBezTo>
                <a:cubicBezTo>
                  <a:pt x="288038" y="3393612"/>
                  <a:pt x="290136" y="3404369"/>
                  <a:pt x="325315" y="3446585"/>
                </a:cubicBezTo>
                <a:cubicBezTo>
                  <a:pt x="328246" y="3464170"/>
                  <a:pt x="325571" y="3483689"/>
                  <a:pt x="334108" y="3499339"/>
                </a:cubicBezTo>
                <a:cubicBezTo>
                  <a:pt x="344032" y="3517532"/>
                  <a:pt x="364423" y="3527704"/>
                  <a:pt x="378069" y="3543300"/>
                </a:cubicBezTo>
                <a:cubicBezTo>
                  <a:pt x="385028" y="3551253"/>
                  <a:pt x="388777" y="3561654"/>
                  <a:pt x="395654" y="3569677"/>
                </a:cubicBezTo>
                <a:cubicBezTo>
                  <a:pt x="406443" y="3582265"/>
                  <a:pt x="419100" y="3593124"/>
                  <a:pt x="430823" y="3604847"/>
                </a:cubicBezTo>
                <a:cubicBezTo>
                  <a:pt x="441641" y="3637301"/>
                  <a:pt x="441076" y="3641964"/>
                  <a:pt x="465992" y="3675185"/>
                </a:cubicBezTo>
                <a:cubicBezTo>
                  <a:pt x="473453" y="3685132"/>
                  <a:pt x="483577" y="3692770"/>
                  <a:pt x="492369" y="3701562"/>
                </a:cubicBezTo>
                <a:cubicBezTo>
                  <a:pt x="498231" y="3719147"/>
                  <a:pt x="500130" y="3738598"/>
                  <a:pt x="509954" y="3754316"/>
                </a:cubicBezTo>
                <a:cubicBezTo>
                  <a:pt x="524608" y="3777762"/>
                  <a:pt x="545171" y="3798424"/>
                  <a:pt x="553915" y="3824654"/>
                </a:cubicBezTo>
                <a:cubicBezTo>
                  <a:pt x="574536" y="3886513"/>
                  <a:pt x="547698" y="3810147"/>
                  <a:pt x="580292" y="3886200"/>
                </a:cubicBezTo>
                <a:cubicBezTo>
                  <a:pt x="583943" y="3894719"/>
                  <a:pt x="585434" y="3904058"/>
                  <a:pt x="589085" y="3912577"/>
                </a:cubicBezTo>
                <a:cubicBezTo>
                  <a:pt x="602474" y="3943819"/>
                  <a:pt x="606590" y="3947628"/>
                  <a:pt x="624254" y="3974123"/>
                </a:cubicBezTo>
                <a:cubicBezTo>
                  <a:pt x="627185" y="3982915"/>
                  <a:pt x="627659" y="3992958"/>
                  <a:pt x="633046" y="4000500"/>
                </a:cubicBezTo>
                <a:cubicBezTo>
                  <a:pt x="642682" y="4013991"/>
                  <a:pt x="657426" y="4023082"/>
                  <a:pt x="668215" y="4035670"/>
                </a:cubicBezTo>
                <a:cubicBezTo>
                  <a:pt x="675092" y="4043693"/>
                  <a:pt x="679938" y="4053255"/>
                  <a:pt x="685800" y="4062047"/>
                </a:cubicBezTo>
                <a:cubicBezTo>
                  <a:pt x="688731" y="4073770"/>
                  <a:pt x="689592" y="4086215"/>
                  <a:pt x="694592" y="4097216"/>
                </a:cubicBezTo>
                <a:cubicBezTo>
                  <a:pt x="704369" y="4118727"/>
                  <a:pt x="718446" y="4138019"/>
                  <a:pt x="729761" y="4158762"/>
                </a:cubicBezTo>
                <a:cubicBezTo>
                  <a:pt x="736037" y="4170268"/>
                  <a:pt x="741484" y="4182208"/>
                  <a:pt x="747346" y="4193931"/>
                </a:cubicBezTo>
                <a:cubicBezTo>
                  <a:pt x="757172" y="4262715"/>
                  <a:pt x="751004" y="4245755"/>
                  <a:pt x="773723" y="4308231"/>
                </a:cubicBezTo>
                <a:cubicBezTo>
                  <a:pt x="779117" y="4323064"/>
                  <a:pt x="783643" y="4338396"/>
                  <a:pt x="791308" y="4352193"/>
                </a:cubicBezTo>
                <a:cubicBezTo>
                  <a:pt x="798425" y="4365003"/>
                  <a:pt x="808893" y="4375639"/>
                  <a:pt x="817685" y="4387362"/>
                </a:cubicBezTo>
                <a:cubicBezTo>
                  <a:pt x="823546" y="4410808"/>
                  <a:pt x="825268" y="4435699"/>
                  <a:pt x="835269" y="4457700"/>
                </a:cubicBezTo>
                <a:cubicBezTo>
                  <a:pt x="840414" y="4469020"/>
                  <a:pt x="851300" y="4477180"/>
                  <a:pt x="861646" y="4484077"/>
                </a:cubicBezTo>
                <a:cubicBezTo>
                  <a:pt x="885816" y="4500190"/>
                  <a:pt x="918485" y="4507605"/>
                  <a:pt x="940777" y="4528039"/>
                </a:cubicBezTo>
                <a:cubicBezTo>
                  <a:pt x="999968" y="4582298"/>
                  <a:pt x="1023751" y="4605674"/>
                  <a:pt x="1063869" y="4668716"/>
                </a:cubicBezTo>
                <a:cubicBezTo>
                  <a:pt x="1070906" y="4679774"/>
                  <a:pt x="1072924" y="4693934"/>
                  <a:pt x="1081454" y="4703885"/>
                </a:cubicBezTo>
                <a:cubicBezTo>
                  <a:pt x="1090991" y="4715011"/>
                  <a:pt x="1105595" y="4720612"/>
                  <a:pt x="1116623" y="4730262"/>
                </a:cubicBezTo>
                <a:cubicBezTo>
                  <a:pt x="1129100" y="4741179"/>
                  <a:pt x="1140069" y="4753708"/>
                  <a:pt x="1151792" y="4765431"/>
                </a:cubicBezTo>
                <a:cubicBezTo>
                  <a:pt x="1154723" y="4774223"/>
                  <a:pt x="1156934" y="4783289"/>
                  <a:pt x="1160585" y="4791808"/>
                </a:cubicBezTo>
                <a:cubicBezTo>
                  <a:pt x="1173973" y="4823046"/>
                  <a:pt x="1178092" y="4826861"/>
                  <a:pt x="1195754" y="4853354"/>
                </a:cubicBezTo>
                <a:cubicBezTo>
                  <a:pt x="1198685" y="4865077"/>
                  <a:pt x="1200303" y="4877209"/>
                  <a:pt x="1204546" y="4888523"/>
                </a:cubicBezTo>
                <a:cubicBezTo>
                  <a:pt x="1209148" y="4900796"/>
                  <a:pt x="1218682" y="4911048"/>
                  <a:pt x="1222131" y="4923693"/>
                </a:cubicBezTo>
                <a:cubicBezTo>
                  <a:pt x="1227584" y="4943686"/>
                  <a:pt x="1226263" y="4965046"/>
                  <a:pt x="1230923" y="4985239"/>
                </a:cubicBezTo>
                <a:cubicBezTo>
                  <a:pt x="1235091" y="5003300"/>
                  <a:pt x="1242646" y="5020408"/>
                  <a:pt x="1248508" y="5037993"/>
                </a:cubicBezTo>
                <a:lnTo>
                  <a:pt x="1257300" y="5064370"/>
                </a:lnTo>
                <a:cubicBezTo>
                  <a:pt x="1260231" y="5073162"/>
                  <a:pt x="1261947" y="5082458"/>
                  <a:pt x="1266092" y="5090747"/>
                </a:cubicBezTo>
                <a:lnTo>
                  <a:pt x="1292469" y="5143500"/>
                </a:lnTo>
                <a:cubicBezTo>
                  <a:pt x="1301261" y="5210908"/>
                  <a:pt x="1297349" y="5281233"/>
                  <a:pt x="1318846" y="5345723"/>
                </a:cubicBezTo>
                <a:cubicBezTo>
                  <a:pt x="1324708" y="5363308"/>
                  <a:pt x="1330097" y="5381057"/>
                  <a:pt x="1336431" y="5398477"/>
                </a:cubicBezTo>
                <a:cubicBezTo>
                  <a:pt x="1341825" y="5413310"/>
                  <a:pt x="1348707" y="5427576"/>
                  <a:pt x="1354015" y="5442439"/>
                </a:cubicBezTo>
                <a:cubicBezTo>
                  <a:pt x="1363366" y="5468623"/>
                  <a:pt x="1371600" y="5495193"/>
                  <a:pt x="1380392" y="5521570"/>
                </a:cubicBezTo>
                <a:lnTo>
                  <a:pt x="1406769" y="5600700"/>
                </a:lnTo>
                <a:cubicBezTo>
                  <a:pt x="1409700" y="5609492"/>
                  <a:pt x="1409008" y="5620524"/>
                  <a:pt x="1415561" y="5627077"/>
                </a:cubicBezTo>
                <a:lnTo>
                  <a:pt x="1433146" y="5644662"/>
                </a:lnTo>
                <a:lnTo>
                  <a:pt x="1011115" y="6875585"/>
                </a:lnTo>
                <a:lnTo>
                  <a:pt x="4158761" y="6866793"/>
                </a:lnTo>
                <a:lnTo>
                  <a:pt x="4167554" y="17585"/>
                </a:lnTo>
                <a:lnTo>
                  <a:pt x="140677" y="0"/>
                </a:lnTo>
                <a:close/>
              </a:path>
            </a:pathLst>
          </a:custGeom>
          <a:solidFill>
            <a:schemeClr val="bg1">
              <a:lumMod val="75000"/>
              <a:alpha val="2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8" name="Freeform: Shape 87">
            <a:extLst>
              <a:ext uri="{FF2B5EF4-FFF2-40B4-BE49-F238E27FC236}">
                <a16:creationId xmlns:a16="http://schemas.microsoft.com/office/drawing/2014/main" id="{7C5B1D09-1F18-E5E8-B488-0ED6B5F97D54}"/>
              </a:ext>
            </a:extLst>
          </p:cNvPr>
          <p:cNvSpPr/>
          <p:nvPr/>
        </p:nvSpPr>
        <p:spPr>
          <a:xfrm>
            <a:off x="-8792" y="2927837"/>
            <a:ext cx="8968155" cy="3921371"/>
          </a:xfrm>
          <a:custGeom>
            <a:avLst/>
            <a:gdLst>
              <a:gd name="connsiteX0" fmla="*/ 8484577 w 8880230"/>
              <a:gd name="connsiteY0" fmla="*/ 3921370 h 3921370"/>
              <a:gd name="connsiteX1" fmla="*/ 8880230 w 8880230"/>
              <a:gd name="connsiteY1" fmla="*/ 2690447 h 3921370"/>
              <a:gd name="connsiteX2" fmla="*/ 8845061 w 8880230"/>
              <a:gd name="connsiteY2" fmla="*/ 2620108 h 3921370"/>
              <a:gd name="connsiteX3" fmla="*/ 8818684 w 8880230"/>
              <a:gd name="connsiteY3" fmla="*/ 2540977 h 3921370"/>
              <a:gd name="connsiteX4" fmla="*/ 8801100 w 8880230"/>
              <a:gd name="connsiteY4" fmla="*/ 2514600 h 3921370"/>
              <a:gd name="connsiteX5" fmla="*/ 8792307 w 8880230"/>
              <a:gd name="connsiteY5" fmla="*/ 2488224 h 3921370"/>
              <a:gd name="connsiteX6" fmla="*/ 8765930 w 8880230"/>
              <a:gd name="connsiteY6" fmla="*/ 2426677 h 3921370"/>
              <a:gd name="connsiteX7" fmla="*/ 8739554 w 8880230"/>
              <a:gd name="connsiteY7" fmla="*/ 2162908 h 3921370"/>
              <a:gd name="connsiteX8" fmla="*/ 8713177 w 8880230"/>
              <a:gd name="connsiteY8" fmla="*/ 2136531 h 3921370"/>
              <a:gd name="connsiteX9" fmla="*/ 8704384 w 8880230"/>
              <a:gd name="connsiteY9" fmla="*/ 2092570 h 3921370"/>
              <a:gd name="connsiteX10" fmla="*/ 8686800 w 8880230"/>
              <a:gd name="connsiteY10" fmla="*/ 2039816 h 3921370"/>
              <a:gd name="connsiteX11" fmla="*/ 8678007 w 8880230"/>
              <a:gd name="connsiteY11" fmla="*/ 1951893 h 3921370"/>
              <a:gd name="connsiteX12" fmla="*/ 8651630 w 8880230"/>
              <a:gd name="connsiteY12" fmla="*/ 1855177 h 3921370"/>
              <a:gd name="connsiteX13" fmla="*/ 8625254 w 8880230"/>
              <a:gd name="connsiteY13" fmla="*/ 1837593 h 3921370"/>
              <a:gd name="connsiteX14" fmla="*/ 8528538 w 8880230"/>
              <a:gd name="connsiteY14" fmla="*/ 1705708 h 3921370"/>
              <a:gd name="connsiteX15" fmla="*/ 8502161 w 8880230"/>
              <a:gd name="connsiteY15" fmla="*/ 1688124 h 3921370"/>
              <a:gd name="connsiteX16" fmla="*/ 8458200 w 8880230"/>
              <a:gd name="connsiteY16" fmla="*/ 1679331 h 3921370"/>
              <a:gd name="connsiteX17" fmla="*/ 8449407 w 8880230"/>
              <a:gd name="connsiteY17" fmla="*/ 1652954 h 3921370"/>
              <a:gd name="connsiteX18" fmla="*/ 8396654 w 8880230"/>
              <a:gd name="connsiteY18" fmla="*/ 1608993 h 3921370"/>
              <a:gd name="connsiteX19" fmla="*/ 8326315 w 8880230"/>
              <a:gd name="connsiteY19" fmla="*/ 1556239 h 3921370"/>
              <a:gd name="connsiteX20" fmla="*/ 8273561 w 8880230"/>
              <a:gd name="connsiteY20" fmla="*/ 1494693 h 3921370"/>
              <a:gd name="connsiteX21" fmla="*/ 8255977 w 8880230"/>
              <a:gd name="connsiteY21" fmla="*/ 1450731 h 3921370"/>
              <a:gd name="connsiteX22" fmla="*/ 8238392 w 8880230"/>
              <a:gd name="connsiteY22" fmla="*/ 1318847 h 3921370"/>
              <a:gd name="connsiteX23" fmla="*/ 8203223 w 8880230"/>
              <a:gd name="connsiteY23" fmla="*/ 1248508 h 3921370"/>
              <a:gd name="connsiteX24" fmla="*/ 8194430 w 8880230"/>
              <a:gd name="connsiteY24" fmla="*/ 1222131 h 3921370"/>
              <a:gd name="connsiteX25" fmla="*/ 8176846 w 8880230"/>
              <a:gd name="connsiteY25" fmla="*/ 1186962 h 3921370"/>
              <a:gd name="connsiteX26" fmla="*/ 8168054 w 8880230"/>
              <a:gd name="connsiteY26" fmla="*/ 1151793 h 3921370"/>
              <a:gd name="connsiteX27" fmla="*/ 8088923 w 8880230"/>
              <a:gd name="connsiteY27" fmla="*/ 1063870 h 3921370"/>
              <a:gd name="connsiteX28" fmla="*/ 8044961 w 8880230"/>
              <a:gd name="connsiteY28" fmla="*/ 993531 h 3921370"/>
              <a:gd name="connsiteX29" fmla="*/ 8018584 w 8880230"/>
              <a:gd name="connsiteY29" fmla="*/ 914400 h 3921370"/>
              <a:gd name="connsiteX30" fmla="*/ 8009792 w 8880230"/>
              <a:gd name="connsiteY30" fmla="*/ 879231 h 3921370"/>
              <a:gd name="connsiteX31" fmla="*/ 8001000 w 8880230"/>
              <a:gd name="connsiteY31" fmla="*/ 852854 h 3921370"/>
              <a:gd name="connsiteX32" fmla="*/ 7974623 w 8880230"/>
              <a:gd name="connsiteY32" fmla="*/ 791308 h 3921370"/>
              <a:gd name="connsiteX33" fmla="*/ 7930661 w 8880230"/>
              <a:gd name="connsiteY33" fmla="*/ 747347 h 3921370"/>
              <a:gd name="connsiteX34" fmla="*/ 7895492 w 8880230"/>
              <a:gd name="connsiteY34" fmla="*/ 694593 h 3921370"/>
              <a:gd name="connsiteX35" fmla="*/ 7869115 w 8880230"/>
              <a:gd name="connsiteY35" fmla="*/ 606670 h 3921370"/>
              <a:gd name="connsiteX36" fmla="*/ 7842738 w 8880230"/>
              <a:gd name="connsiteY36" fmla="*/ 580293 h 3921370"/>
              <a:gd name="connsiteX37" fmla="*/ 7833946 w 8880230"/>
              <a:gd name="connsiteY37" fmla="*/ 545124 h 3921370"/>
              <a:gd name="connsiteX38" fmla="*/ 7807569 w 8880230"/>
              <a:gd name="connsiteY38" fmla="*/ 518747 h 3921370"/>
              <a:gd name="connsiteX39" fmla="*/ 7754815 w 8880230"/>
              <a:gd name="connsiteY39" fmla="*/ 465993 h 3921370"/>
              <a:gd name="connsiteX40" fmla="*/ 7728438 w 8880230"/>
              <a:gd name="connsiteY40" fmla="*/ 439616 h 3921370"/>
              <a:gd name="connsiteX41" fmla="*/ 7710854 w 8880230"/>
              <a:gd name="connsiteY41" fmla="*/ 413239 h 3921370"/>
              <a:gd name="connsiteX42" fmla="*/ 7684477 w 8880230"/>
              <a:gd name="connsiteY42" fmla="*/ 404447 h 3921370"/>
              <a:gd name="connsiteX43" fmla="*/ 7666892 w 8880230"/>
              <a:gd name="connsiteY43" fmla="*/ 360485 h 3921370"/>
              <a:gd name="connsiteX44" fmla="*/ 7693269 w 8880230"/>
              <a:gd name="connsiteY44" fmla="*/ 281354 h 3921370"/>
              <a:gd name="connsiteX45" fmla="*/ 7719646 w 8880230"/>
              <a:gd name="connsiteY45" fmla="*/ 193431 h 3921370"/>
              <a:gd name="connsiteX46" fmla="*/ 7728438 w 8880230"/>
              <a:gd name="connsiteY46" fmla="*/ 167054 h 3921370"/>
              <a:gd name="connsiteX47" fmla="*/ 7860323 w 8880230"/>
              <a:gd name="connsiteY47" fmla="*/ 158262 h 3921370"/>
              <a:gd name="connsiteX48" fmla="*/ 7860323 w 8880230"/>
              <a:gd name="connsiteY48" fmla="*/ 61547 h 3921370"/>
              <a:gd name="connsiteX49" fmla="*/ 7833946 w 8880230"/>
              <a:gd name="connsiteY49" fmla="*/ 52754 h 3921370"/>
              <a:gd name="connsiteX50" fmla="*/ 7781192 w 8880230"/>
              <a:gd name="connsiteY50" fmla="*/ 8793 h 3921370"/>
              <a:gd name="connsiteX51" fmla="*/ 7737230 w 8880230"/>
              <a:gd name="connsiteY51" fmla="*/ 0 h 3921370"/>
              <a:gd name="connsiteX52" fmla="*/ 7526215 w 8880230"/>
              <a:gd name="connsiteY52" fmla="*/ 8793 h 3921370"/>
              <a:gd name="connsiteX53" fmla="*/ 7473461 w 8880230"/>
              <a:gd name="connsiteY53" fmla="*/ 26377 h 3921370"/>
              <a:gd name="connsiteX54" fmla="*/ 7350369 w 8880230"/>
              <a:gd name="connsiteY54" fmla="*/ 17585 h 3921370"/>
              <a:gd name="connsiteX55" fmla="*/ 7253654 w 8880230"/>
              <a:gd name="connsiteY55" fmla="*/ 17585 h 3921370"/>
              <a:gd name="connsiteX56" fmla="*/ 7200900 w 8880230"/>
              <a:gd name="connsiteY56" fmla="*/ 52754 h 3921370"/>
              <a:gd name="connsiteX57" fmla="*/ 6998677 w 8880230"/>
              <a:gd name="connsiteY57" fmla="*/ 70339 h 3921370"/>
              <a:gd name="connsiteX58" fmla="*/ 6972300 w 8880230"/>
              <a:gd name="connsiteY58" fmla="*/ 87924 h 3921370"/>
              <a:gd name="connsiteX59" fmla="*/ 6884377 w 8880230"/>
              <a:gd name="connsiteY59" fmla="*/ 158262 h 3921370"/>
              <a:gd name="connsiteX60" fmla="*/ 6849207 w 8880230"/>
              <a:gd name="connsiteY60" fmla="*/ 167054 h 3921370"/>
              <a:gd name="connsiteX61" fmla="*/ 6814038 w 8880230"/>
              <a:gd name="connsiteY61" fmla="*/ 193431 h 3921370"/>
              <a:gd name="connsiteX62" fmla="*/ 6752492 w 8880230"/>
              <a:gd name="connsiteY62" fmla="*/ 246185 h 3921370"/>
              <a:gd name="connsiteX63" fmla="*/ 6717323 w 8880230"/>
              <a:gd name="connsiteY63" fmla="*/ 254977 h 3921370"/>
              <a:gd name="connsiteX64" fmla="*/ 6646984 w 8880230"/>
              <a:gd name="connsiteY64" fmla="*/ 307731 h 3921370"/>
              <a:gd name="connsiteX65" fmla="*/ 6620607 w 8880230"/>
              <a:gd name="connsiteY65" fmla="*/ 325316 h 3921370"/>
              <a:gd name="connsiteX66" fmla="*/ 6594230 w 8880230"/>
              <a:gd name="connsiteY66" fmla="*/ 334108 h 3921370"/>
              <a:gd name="connsiteX67" fmla="*/ 6541477 w 8880230"/>
              <a:gd name="connsiteY67" fmla="*/ 369277 h 3921370"/>
              <a:gd name="connsiteX68" fmla="*/ 6479930 w 8880230"/>
              <a:gd name="connsiteY68" fmla="*/ 386862 h 3921370"/>
              <a:gd name="connsiteX69" fmla="*/ 6356838 w 8880230"/>
              <a:gd name="connsiteY69" fmla="*/ 395654 h 3921370"/>
              <a:gd name="connsiteX70" fmla="*/ 6286500 w 8880230"/>
              <a:gd name="connsiteY70" fmla="*/ 404447 h 3921370"/>
              <a:gd name="connsiteX71" fmla="*/ 6119446 w 8880230"/>
              <a:gd name="connsiteY71" fmla="*/ 395654 h 3921370"/>
              <a:gd name="connsiteX72" fmla="*/ 5732584 w 8880230"/>
              <a:gd name="connsiteY72" fmla="*/ 395654 h 3921370"/>
              <a:gd name="connsiteX73" fmla="*/ 5653454 w 8880230"/>
              <a:gd name="connsiteY73" fmla="*/ 378070 h 3921370"/>
              <a:gd name="connsiteX74" fmla="*/ 5530361 w 8880230"/>
              <a:gd name="connsiteY74" fmla="*/ 351693 h 3921370"/>
              <a:gd name="connsiteX75" fmla="*/ 5424854 w 8880230"/>
              <a:gd name="connsiteY75" fmla="*/ 334108 h 3921370"/>
              <a:gd name="connsiteX76" fmla="*/ 5398477 w 8880230"/>
              <a:gd name="connsiteY76" fmla="*/ 316524 h 3921370"/>
              <a:gd name="connsiteX77" fmla="*/ 5301761 w 8880230"/>
              <a:gd name="connsiteY77" fmla="*/ 298939 h 3921370"/>
              <a:gd name="connsiteX78" fmla="*/ 5240215 w 8880230"/>
              <a:gd name="connsiteY78" fmla="*/ 263770 h 3921370"/>
              <a:gd name="connsiteX79" fmla="*/ 5178669 w 8880230"/>
              <a:gd name="connsiteY79" fmla="*/ 237393 h 3921370"/>
              <a:gd name="connsiteX80" fmla="*/ 5055577 w 8880230"/>
              <a:gd name="connsiteY80" fmla="*/ 272562 h 3921370"/>
              <a:gd name="connsiteX81" fmla="*/ 5029200 w 8880230"/>
              <a:gd name="connsiteY81" fmla="*/ 281354 h 3921370"/>
              <a:gd name="connsiteX82" fmla="*/ 4994030 w 8880230"/>
              <a:gd name="connsiteY82" fmla="*/ 298939 h 3921370"/>
              <a:gd name="connsiteX83" fmla="*/ 4932484 w 8880230"/>
              <a:gd name="connsiteY83" fmla="*/ 334108 h 3921370"/>
              <a:gd name="connsiteX84" fmla="*/ 4870938 w 8880230"/>
              <a:gd name="connsiteY84" fmla="*/ 360485 h 3921370"/>
              <a:gd name="connsiteX85" fmla="*/ 4677507 w 8880230"/>
              <a:gd name="connsiteY85" fmla="*/ 386862 h 3921370"/>
              <a:gd name="connsiteX86" fmla="*/ 4589584 w 8880230"/>
              <a:gd name="connsiteY86" fmla="*/ 430824 h 3921370"/>
              <a:gd name="connsiteX87" fmla="*/ 4536830 w 8880230"/>
              <a:gd name="connsiteY87" fmla="*/ 492370 h 3921370"/>
              <a:gd name="connsiteX88" fmla="*/ 4501661 w 8880230"/>
              <a:gd name="connsiteY88" fmla="*/ 527539 h 3921370"/>
              <a:gd name="connsiteX89" fmla="*/ 4466492 w 8880230"/>
              <a:gd name="connsiteY89" fmla="*/ 580293 h 3921370"/>
              <a:gd name="connsiteX90" fmla="*/ 4457700 w 8880230"/>
              <a:gd name="connsiteY90" fmla="*/ 606670 h 3921370"/>
              <a:gd name="connsiteX91" fmla="*/ 4484077 w 8880230"/>
              <a:gd name="connsiteY91" fmla="*/ 615462 h 3921370"/>
              <a:gd name="connsiteX92" fmla="*/ 4431323 w 8880230"/>
              <a:gd name="connsiteY92" fmla="*/ 668216 h 3921370"/>
              <a:gd name="connsiteX93" fmla="*/ 4396154 w 8880230"/>
              <a:gd name="connsiteY93" fmla="*/ 712177 h 3921370"/>
              <a:gd name="connsiteX94" fmla="*/ 4369777 w 8880230"/>
              <a:gd name="connsiteY94" fmla="*/ 738554 h 3921370"/>
              <a:gd name="connsiteX95" fmla="*/ 4149969 w 8880230"/>
              <a:gd name="connsiteY95" fmla="*/ 729762 h 3921370"/>
              <a:gd name="connsiteX96" fmla="*/ 4009292 w 8880230"/>
              <a:gd name="connsiteY96" fmla="*/ 756139 h 3921370"/>
              <a:gd name="connsiteX97" fmla="*/ 3982915 w 8880230"/>
              <a:gd name="connsiteY97" fmla="*/ 764931 h 3921370"/>
              <a:gd name="connsiteX98" fmla="*/ 3912577 w 8880230"/>
              <a:gd name="connsiteY98" fmla="*/ 773724 h 3921370"/>
              <a:gd name="connsiteX99" fmla="*/ 3859823 w 8880230"/>
              <a:gd name="connsiteY99" fmla="*/ 791308 h 3921370"/>
              <a:gd name="connsiteX100" fmla="*/ 3763107 w 8880230"/>
              <a:gd name="connsiteY100" fmla="*/ 800100 h 3921370"/>
              <a:gd name="connsiteX101" fmla="*/ 3719146 w 8880230"/>
              <a:gd name="connsiteY101" fmla="*/ 808893 h 3921370"/>
              <a:gd name="connsiteX102" fmla="*/ 3631223 w 8880230"/>
              <a:gd name="connsiteY102" fmla="*/ 800100 h 3921370"/>
              <a:gd name="connsiteX103" fmla="*/ 3552092 w 8880230"/>
              <a:gd name="connsiteY103" fmla="*/ 782516 h 3921370"/>
              <a:gd name="connsiteX104" fmla="*/ 3499338 w 8880230"/>
              <a:gd name="connsiteY104" fmla="*/ 800100 h 3921370"/>
              <a:gd name="connsiteX105" fmla="*/ 3490546 w 8880230"/>
              <a:gd name="connsiteY105" fmla="*/ 826477 h 3921370"/>
              <a:gd name="connsiteX106" fmla="*/ 3481754 w 8880230"/>
              <a:gd name="connsiteY106" fmla="*/ 870439 h 3921370"/>
              <a:gd name="connsiteX107" fmla="*/ 3455377 w 8880230"/>
              <a:gd name="connsiteY107" fmla="*/ 896816 h 3921370"/>
              <a:gd name="connsiteX108" fmla="*/ 3376246 w 8880230"/>
              <a:gd name="connsiteY108" fmla="*/ 1011116 h 3921370"/>
              <a:gd name="connsiteX109" fmla="*/ 3314700 w 8880230"/>
              <a:gd name="connsiteY109" fmla="*/ 1107831 h 3921370"/>
              <a:gd name="connsiteX110" fmla="*/ 3288323 w 8880230"/>
              <a:gd name="connsiteY110" fmla="*/ 1134208 h 3921370"/>
              <a:gd name="connsiteX111" fmla="*/ 3261946 w 8880230"/>
              <a:gd name="connsiteY111" fmla="*/ 1186962 h 3921370"/>
              <a:gd name="connsiteX112" fmla="*/ 3165230 w 8880230"/>
              <a:gd name="connsiteY112" fmla="*/ 1283677 h 3921370"/>
              <a:gd name="connsiteX113" fmla="*/ 3077307 w 8880230"/>
              <a:gd name="connsiteY113" fmla="*/ 1406770 h 3921370"/>
              <a:gd name="connsiteX114" fmla="*/ 3015761 w 8880230"/>
              <a:gd name="connsiteY114" fmla="*/ 1459524 h 3921370"/>
              <a:gd name="connsiteX115" fmla="*/ 2954215 w 8880230"/>
              <a:gd name="connsiteY115" fmla="*/ 1529862 h 3921370"/>
              <a:gd name="connsiteX116" fmla="*/ 2919046 w 8880230"/>
              <a:gd name="connsiteY116" fmla="*/ 1565031 h 3921370"/>
              <a:gd name="connsiteX117" fmla="*/ 2857500 w 8880230"/>
              <a:gd name="connsiteY117" fmla="*/ 1644162 h 3921370"/>
              <a:gd name="connsiteX118" fmla="*/ 2831123 w 8880230"/>
              <a:gd name="connsiteY118" fmla="*/ 1652954 h 3921370"/>
              <a:gd name="connsiteX119" fmla="*/ 2593730 w 8880230"/>
              <a:gd name="connsiteY119" fmla="*/ 1679331 h 3921370"/>
              <a:gd name="connsiteX120" fmla="*/ 2584938 w 8880230"/>
              <a:gd name="connsiteY120" fmla="*/ 1705708 h 3921370"/>
              <a:gd name="connsiteX121" fmla="*/ 2567354 w 8880230"/>
              <a:gd name="connsiteY121" fmla="*/ 1740877 h 3921370"/>
              <a:gd name="connsiteX122" fmla="*/ 2558561 w 8880230"/>
              <a:gd name="connsiteY122" fmla="*/ 1784839 h 3921370"/>
              <a:gd name="connsiteX123" fmla="*/ 2444261 w 8880230"/>
              <a:gd name="connsiteY123" fmla="*/ 1846385 h 3921370"/>
              <a:gd name="connsiteX124" fmla="*/ 2382715 w 8880230"/>
              <a:gd name="connsiteY124" fmla="*/ 1872762 h 3921370"/>
              <a:gd name="connsiteX125" fmla="*/ 2347546 w 8880230"/>
              <a:gd name="connsiteY125" fmla="*/ 1907931 h 3921370"/>
              <a:gd name="connsiteX126" fmla="*/ 2312377 w 8880230"/>
              <a:gd name="connsiteY126" fmla="*/ 1969477 h 3921370"/>
              <a:gd name="connsiteX127" fmla="*/ 2286000 w 8880230"/>
              <a:gd name="connsiteY127" fmla="*/ 1978270 h 3921370"/>
              <a:gd name="connsiteX128" fmla="*/ 2242038 w 8880230"/>
              <a:gd name="connsiteY128" fmla="*/ 2004647 h 3921370"/>
              <a:gd name="connsiteX129" fmla="*/ 2180492 w 8880230"/>
              <a:gd name="connsiteY129" fmla="*/ 2048608 h 3921370"/>
              <a:gd name="connsiteX130" fmla="*/ 2145323 w 8880230"/>
              <a:gd name="connsiteY130" fmla="*/ 2066193 h 3921370"/>
              <a:gd name="connsiteX131" fmla="*/ 2118946 w 8880230"/>
              <a:gd name="connsiteY131" fmla="*/ 2083777 h 3921370"/>
              <a:gd name="connsiteX132" fmla="*/ 2004646 w 8880230"/>
              <a:gd name="connsiteY132" fmla="*/ 2101362 h 3921370"/>
              <a:gd name="connsiteX133" fmla="*/ 1978269 w 8880230"/>
              <a:gd name="connsiteY133" fmla="*/ 2110154 h 3921370"/>
              <a:gd name="connsiteX134" fmla="*/ 1890346 w 8880230"/>
              <a:gd name="connsiteY134" fmla="*/ 2145324 h 3921370"/>
              <a:gd name="connsiteX135" fmla="*/ 1749669 w 8880230"/>
              <a:gd name="connsiteY135" fmla="*/ 2154116 h 3921370"/>
              <a:gd name="connsiteX136" fmla="*/ 1723292 w 8880230"/>
              <a:gd name="connsiteY136" fmla="*/ 2180493 h 3921370"/>
              <a:gd name="connsiteX137" fmla="*/ 1696915 w 8880230"/>
              <a:gd name="connsiteY137" fmla="*/ 2198077 h 3921370"/>
              <a:gd name="connsiteX138" fmla="*/ 1670538 w 8880230"/>
              <a:gd name="connsiteY138" fmla="*/ 2233247 h 3921370"/>
              <a:gd name="connsiteX139" fmla="*/ 1661746 w 8880230"/>
              <a:gd name="connsiteY139" fmla="*/ 2268416 h 3921370"/>
              <a:gd name="connsiteX140" fmla="*/ 1600200 w 8880230"/>
              <a:gd name="connsiteY140" fmla="*/ 2233247 h 3921370"/>
              <a:gd name="connsiteX141" fmla="*/ 1529861 w 8880230"/>
              <a:gd name="connsiteY141" fmla="*/ 2206870 h 3921370"/>
              <a:gd name="connsiteX142" fmla="*/ 1485900 w 8880230"/>
              <a:gd name="connsiteY142" fmla="*/ 2215662 h 3921370"/>
              <a:gd name="connsiteX143" fmla="*/ 1433146 w 8880230"/>
              <a:gd name="connsiteY143" fmla="*/ 2250831 h 3921370"/>
              <a:gd name="connsiteX144" fmla="*/ 1345223 w 8880230"/>
              <a:gd name="connsiteY144" fmla="*/ 2259624 h 3921370"/>
              <a:gd name="connsiteX145" fmla="*/ 1310054 w 8880230"/>
              <a:gd name="connsiteY145" fmla="*/ 2277208 h 3921370"/>
              <a:gd name="connsiteX146" fmla="*/ 1257300 w 8880230"/>
              <a:gd name="connsiteY146" fmla="*/ 2268416 h 3921370"/>
              <a:gd name="connsiteX147" fmla="*/ 1195754 w 8880230"/>
              <a:gd name="connsiteY147" fmla="*/ 2259624 h 3921370"/>
              <a:gd name="connsiteX148" fmla="*/ 1178169 w 8880230"/>
              <a:gd name="connsiteY148" fmla="*/ 2233247 h 3921370"/>
              <a:gd name="connsiteX149" fmla="*/ 1037492 w 8880230"/>
              <a:gd name="connsiteY149" fmla="*/ 2242039 h 3921370"/>
              <a:gd name="connsiteX150" fmla="*/ 914400 w 8880230"/>
              <a:gd name="connsiteY150" fmla="*/ 2233247 h 3921370"/>
              <a:gd name="connsiteX151" fmla="*/ 870438 w 8880230"/>
              <a:gd name="connsiteY151" fmla="*/ 2136531 h 3921370"/>
              <a:gd name="connsiteX152" fmla="*/ 817684 w 8880230"/>
              <a:gd name="connsiteY152" fmla="*/ 2118947 h 3921370"/>
              <a:gd name="connsiteX153" fmla="*/ 808892 w 8880230"/>
              <a:gd name="connsiteY153" fmla="*/ 2092570 h 3921370"/>
              <a:gd name="connsiteX154" fmla="*/ 747346 w 8880230"/>
              <a:gd name="connsiteY154" fmla="*/ 2057400 h 3921370"/>
              <a:gd name="connsiteX155" fmla="*/ 729761 w 8880230"/>
              <a:gd name="connsiteY155" fmla="*/ 2004647 h 3921370"/>
              <a:gd name="connsiteX156" fmla="*/ 703384 w 8880230"/>
              <a:gd name="connsiteY156" fmla="*/ 1978270 h 3921370"/>
              <a:gd name="connsiteX157" fmla="*/ 597877 w 8880230"/>
              <a:gd name="connsiteY157" fmla="*/ 1934308 h 3921370"/>
              <a:gd name="connsiteX158" fmla="*/ 553915 w 8880230"/>
              <a:gd name="connsiteY158" fmla="*/ 1943100 h 3921370"/>
              <a:gd name="connsiteX159" fmla="*/ 536330 w 8880230"/>
              <a:gd name="connsiteY159" fmla="*/ 1969477 h 3921370"/>
              <a:gd name="connsiteX160" fmla="*/ 483577 w 8880230"/>
              <a:gd name="connsiteY160" fmla="*/ 1995854 h 3921370"/>
              <a:gd name="connsiteX161" fmla="*/ 395654 w 8880230"/>
              <a:gd name="connsiteY161" fmla="*/ 2048608 h 3921370"/>
              <a:gd name="connsiteX162" fmla="*/ 342900 w 8880230"/>
              <a:gd name="connsiteY162" fmla="*/ 2057400 h 3921370"/>
              <a:gd name="connsiteX163" fmla="*/ 316523 w 8880230"/>
              <a:gd name="connsiteY163" fmla="*/ 2074985 h 3921370"/>
              <a:gd name="connsiteX164" fmla="*/ 290146 w 8880230"/>
              <a:gd name="connsiteY164" fmla="*/ 2083777 h 3921370"/>
              <a:gd name="connsiteX165" fmla="*/ 263769 w 8880230"/>
              <a:gd name="connsiteY165" fmla="*/ 2110154 h 3921370"/>
              <a:gd name="connsiteX166" fmla="*/ 211015 w 8880230"/>
              <a:gd name="connsiteY166" fmla="*/ 2136531 h 3921370"/>
              <a:gd name="connsiteX167" fmla="*/ 193430 w 8880230"/>
              <a:gd name="connsiteY167" fmla="*/ 2101362 h 3921370"/>
              <a:gd name="connsiteX168" fmla="*/ 114300 w 8880230"/>
              <a:gd name="connsiteY168" fmla="*/ 2101362 h 3921370"/>
              <a:gd name="connsiteX169" fmla="*/ 87923 w 8880230"/>
              <a:gd name="connsiteY169" fmla="*/ 2110154 h 3921370"/>
              <a:gd name="connsiteX170" fmla="*/ 52754 w 8880230"/>
              <a:gd name="connsiteY170" fmla="*/ 2118947 h 3921370"/>
              <a:gd name="connsiteX171" fmla="*/ 26377 w 8880230"/>
              <a:gd name="connsiteY171" fmla="*/ 2127739 h 3921370"/>
              <a:gd name="connsiteX172" fmla="*/ 0 w 8880230"/>
              <a:gd name="connsiteY172" fmla="*/ 2127739 h 3921370"/>
              <a:gd name="connsiteX173" fmla="*/ 0 w 8880230"/>
              <a:gd name="connsiteY173" fmla="*/ 3921370 h 3921370"/>
              <a:gd name="connsiteX174" fmla="*/ 8484577 w 8880230"/>
              <a:gd name="connsiteY174" fmla="*/ 3921370 h 392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8880230" h="3921370">
                <a:moveTo>
                  <a:pt x="8484577" y="3921370"/>
                </a:moveTo>
                <a:lnTo>
                  <a:pt x="8880230" y="2690447"/>
                </a:lnTo>
                <a:lnTo>
                  <a:pt x="8845061" y="2620108"/>
                </a:lnTo>
                <a:cubicBezTo>
                  <a:pt x="8836269" y="2593731"/>
                  <a:pt x="8829378" y="2566642"/>
                  <a:pt x="8818684" y="2540977"/>
                </a:cubicBezTo>
                <a:cubicBezTo>
                  <a:pt x="8814620" y="2531223"/>
                  <a:pt x="8805826" y="2524051"/>
                  <a:pt x="8801100" y="2514600"/>
                </a:cubicBezTo>
                <a:cubicBezTo>
                  <a:pt x="8796955" y="2506311"/>
                  <a:pt x="8795958" y="2496742"/>
                  <a:pt x="8792307" y="2488224"/>
                </a:cubicBezTo>
                <a:cubicBezTo>
                  <a:pt x="8759715" y="2412176"/>
                  <a:pt x="8786550" y="2488532"/>
                  <a:pt x="8765930" y="2426677"/>
                </a:cubicBezTo>
                <a:cubicBezTo>
                  <a:pt x="8764547" y="2393481"/>
                  <a:pt x="8777246" y="2230754"/>
                  <a:pt x="8739554" y="2162908"/>
                </a:cubicBezTo>
                <a:cubicBezTo>
                  <a:pt x="8733515" y="2152038"/>
                  <a:pt x="8721969" y="2145323"/>
                  <a:pt x="8713177" y="2136531"/>
                </a:cubicBezTo>
                <a:cubicBezTo>
                  <a:pt x="8710246" y="2121877"/>
                  <a:pt x="8708316" y="2106987"/>
                  <a:pt x="8704384" y="2092570"/>
                </a:cubicBezTo>
                <a:cubicBezTo>
                  <a:pt x="8699507" y="2074687"/>
                  <a:pt x="8690216" y="2058034"/>
                  <a:pt x="8686800" y="2039816"/>
                </a:cubicBezTo>
                <a:cubicBezTo>
                  <a:pt x="8681372" y="2010867"/>
                  <a:pt x="8681449" y="1981145"/>
                  <a:pt x="8678007" y="1951893"/>
                </a:cubicBezTo>
                <a:cubicBezTo>
                  <a:pt x="8674201" y="1919544"/>
                  <a:pt x="8674157" y="1882210"/>
                  <a:pt x="8651630" y="1855177"/>
                </a:cubicBezTo>
                <a:cubicBezTo>
                  <a:pt x="8644865" y="1847059"/>
                  <a:pt x="8634046" y="1843454"/>
                  <a:pt x="8625254" y="1837593"/>
                </a:cubicBezTo>
                <a:cubicBezTo>
                  <a:pt x="8595199" y="1777484"/>
                  <a:pt x="8588598" y="1745746"/>
                  <a:pt x="8528538" y="1705708"/>
                </a:cubicBezTo>
                <a:cubicBezTo>
                  <a:pt x="8519746" y="1699847"/>
                  <a:pt x="8512055" y="1691834"/>
                  <a:pt x="8502161" y="1688124"/>
                </a:cubicBezTo>
                <a:cubicBezTo>
                  <a:pt x="8488169" y="1682877"/>
                  <a:pt x="8472854" y="1682262"/>
                  <a:pt x="8458200" y="1679331"/>
                </a:cubicBezTo>
                <a:cubicBezTo>
                  <a:pt x="8455269" y="1670539"/>
                  <a:pt x="8454548" y="1660665"/>
                  <a:pt x="8449407" y="1652954"/>
                </a:cubicBezTo>
                <a:cubicBezTo>
                  <a:pt x="8434071" y="1629950"/>
                  <a:pt x="8417644" y="1624258"/>
                  <a:pt x="8396654" y="1608993"/>
                </a:cubicBezTo>
                <a:cubicBezTo>
                  <a:pt x="8372952" y="1591755"/>
                  <a:pt x="8347039" y="1576963"/>
                  <a:pt x="8326315" y="1556239"/>
                </a:cubicBezTo>
                <a:cubicBezTo>
                  <a:pt x="8304684" y="1534608"/>
                  <a:pt x="8286951" y="1521472"/>
                  <a:pt x="8273561" y="1494693"/>
                </a:cubicBezTo>
                <a:cubicBezTo>
                  <a:pt x="8266503" y="1480576"/>
                  <a:pt x="8261838" y="1465385"/>
                  <a:pt x="8255977" y="1450731"/>
                </a:cubicBezTo>
                <a:cubicBezTo>
                  <a:pt x="8250115" y="1406770"/>
                  <a:pt x="8245683" y="1362594"/>
                  <a:pt x="8238392" y="1318847"/>
                </a:cubicBezTo>
                <a:cubicBezTo>
                  <a:pt x="8233435" y="1289106"/>
                  <a:pt x="8217332" y="1276726"/>
                  <a:pt x="8203223" y="1248508"/>
                </a:cubicBezTo>
                <a:cubicBezTo>
                  <a:pt x="8199078" y="1240218"/>
                  <a:pt x="8198081" y="1230650"/>
                  <a:pt x="8194430" y="1222131"/>
                </a:cubicBezTo>
                <a:cubicBezTo>
                  <a:pt x="8189267" y="1210084"/>
                  <a:pt x="8181448" y="1199234"/>
                  <a:pt x="8176846" y="1186962"/>
                </a:cubicBezTo>
                <a:cubicBezTo>
                  <a:pt x="8172603" y="1175648"/>
                  <a:pt x="8173458" y="1162601"/>
                  <a:pt x="8168054" y="1151793"/>
                </a:cubicBezTo>
                <a:cubicBezTo>
                  <a:pt x="8144631" y="1104947"/>
                  <a:pt x="8121703" y="1113040"/>
                  <a:pt x="8088923" y="1063870"/>
                </a:cubicBezTo>
                <a:cubicBezTo>
                  <a:pt x="8061858" y="1023274"/>
                  <a:pt x="8076775" y="1046554"/>
                  <a:pt x="8044961" y="993531"/>
                </a:cubicBezTo>
                <a:cubicBezTo>
                  <a:pt x="8025693" y="897190"/>
                  <a:pt x="8049786" y="997605"/>
                  <a:pt x="8018584" y="914400"/>
                </a:cubicBezTo>
                <a:cubicBezTo>
                  <a:pt x="8014341" y="903086"/>
                  <a:pt x="8013112" y="890850"/>
                  <a:pt x="8009792" y="879231"/>
                </a:cubicBezTo>
                <a:cubicBezTo>
                  <a:pt x="8007246" y="870320"/>
                  <a:pt x="8003546" y="861765"/>
                  <a:pt x="8001000" y="852854"/>
                </a:cubicBezTo>
                <a:cubicBezTo>
                  <a:pt x="7991445" y="819413"/>
                  <a:pt x="7997335" y="817264"/>
                  <a:pt x="7974623" y="791308"/>
                </a:cubicBezTo>
                <a:cubicBezTo>
                  <a:pt x="7960976" y="775712"/>
                  <a:pt x="7943784" y="763386"/>
                  <a:pt x="7930661" y="747347"/>
                </a:cubicBezTo>
                <a:cubicBezTo>
                  <a:pt x="7917278" y="730990"/>
                  <a:pt x="7895492" y="694593"/>
                  <a:pt x="7895492" y="694593"/>
                </a:cubicBezTo>
                <a:cubicBezTo>
                  <a:pt x="7889403" y="664146"/>
                  <a:pt x="7886127" y="633889"/>
                  <a:pt x="7869115" y="606670"/>
                </a:cubicBezTo>
                <a:cubicBezTo>
                  <a:pt x="7862525" y="596126"/>
                  <a:pt x="7851530" y="589085"/>
                  <a:pt x="7842738" y="580293"/>
                </a:cubicBezTo>
                <a:cubicBezTo>
                  <a:pt x="7839807" y="568570"/>
                  <a:pt x="7839941" y="555616"/>
                  <a:pt x="7833946" y="545124"/>
                </a:cubicBezTo>
                <a:cubicBezTo>
                  <a:pt x="7827777" y="534328"/>
                  <a:pt x="7815661" y="528188"/>
                  <a:pt x="7807569" y="518747"/>
                </a:cubicBezTo>
                <a:cubicBezTo>
                  <a:pt x="7731749" y="430290"/>
                  <a:pt x="7824466" y="524035"/>
                  <a:pt x="7754815" y="465993"/>
                </a:cubicBezTo>
                <a:cubicBezTo>
                  <a:pt x="7745263" y="458033"/>
                  <a:pt x="7736398" y="449168"/>
                  <a:pt x="7728438" y="439616"/>
                </a:cubicBezTo>
                <a:cubicBezTo>
                  <a:pt x="7721673" y="431498"/>
                  <a:pt x="7719105" y="419840"/>
                  <a:pt x="7710854" y="413239"/>
                </a:cubicBezTo>
                <a:cubicBezTo>
                  <a:pt x="7703617" y="407449"/>
                  <a:pt x="7693269" y="407378"/>
                  <a:pt x="7684477" y="404447"/>
                </a:cubicBezTo>
                <a:cubicBezTo>
                  <a:pt x="7678615" y="389793"/>
                  <a:pt x="7668321" y="376203"/>
                  <a:pt x="7666892" y="360485"/>
                </a:cubicBezTo>
                <a:cubicBezTo>
                  <a:pt x="7663101" y="318787"/>
                  <a:pt x="7674283" y="309832"/>
                  <a:pt x="7693269" y="281354"/>
                </a:cubicBezTo>
                <a:cubicBezTo>
                  <a:pt x="7709259" y="169424"/>
                  <a:pt x="7687657" y="257408"/>
                  <a:pt x="7719646" y="193431"/>
                </a:cubicBezTo>
                <a:cubicBezTo>
                  <a:pt x="7723791" y="185142"/>
                  <a:pt x="7719447" y="169302"/>
                  <a:pt x="7728438" y="167054"/>
                </a:cubicBezTo>
                <a:cubicBezTo>
                  <a:pt x="7771182" y="156368"/>
                  <a:pt x="7816361" y="161193"/>
                  <a:pt x="7860323" y="158262"/>
                </a:cubicBezTo>
                <a:cubicBezTo>
                  <a:pt x="7872316" y="122282"/>
                  <a:pt x="7881153" y="108415"/>
                  <a:pt x="7860323" y="61547"/>
                </a:cubicBezTo>
                <a:cubicBezTo>
                  <a:pt x="7856559" y="53078"/>
                  <a:pt x="7842738" y="55685"/>
                  <a:pt x="7833946" y="52754"/>
                </a:cubicBezTo>
                <a:cubicBezTo>
                  <a:pt x="7820261" y="39069"/>
                  <a:pt x="7800779" y="16138"/>
                  <a:pt x="7781192" y="8793"/>
                </a:cubicBezTo>
                <a:cubicBezTo>
                  <a:pt x="7767199" y="3546"/>
                  <a:pt x="7751884" y="2931"/>
                  <a:pt x="7737230" y="0"/>
                </a:cubicBezTo>
                <a:cubicBezTo>
                  <a:pt x="7666892" y="2931"/>
                  <a:pt x="7596265" y="1788"/>
                  <a:pt x="7526215" y="8793"/>
                </a:cubicBezTo>
                <a:cubicBezTo>
                  <a:pt x="7507771" y="10637"/>
                  <a:pt x="7491974" y="25451"/>
                  <a:pt x="7473461" y="26377"/>
                </a:cubicBezTo>
                <a:cubicBezTo>
                  <a:pt x="7432377" y="28431"/>
                  <a:pt x="7391400" y="20516"/>
                  <a:pt x="7350369" y="17585"/>
                </a:cubicBezTo>
                <a:cubicBezTo>
                  <a:pt x="7313275" y="5221"/>
                  <a:pt x="7303362" y="-2298"/>
                  <a:pt x="7253654" y="17585"/>
                </a:cubicBezTo>
                <a:cubicBezTo>
                  <a:pt x="7155982" y="56654"/>
                  <a:pt x="7330238" y="38383"/>
                  <a:pt x="7200900" y="52754"/>
                </a:cubicBezTo>
                <a:cubicBezTo>
                  <a:pt x="7133652" y="60226"/>
                  <a:pt x="7066085" y="64477"/>
                  <a:pt x="6998677" y="70339"/>
                </a:cubicBezTo>
                <a:cubicBezTo>
                  <a:pt x="6989885" y="76201"/>
                  <a:pt x="6980323" y="81047"/>
                  <a:pt x="6972300" y="87924"/>
                </a:cubicBezTo>
                <a:cubicBezTo>
                  <a:pt x="6926507" y="127174"/>
                  <a:pt x="6945416" y="127743"/>
                  <a:pt x="6884377" y="158262"/>
                </a:cubicBezTo>
                <a:cubicBezTo>
                  <a:pt x="6873569" y="163666"/>
                  <a:pt x="6860930" y="164123"/>
                  <a:pt x="6849207" y="167054"/>
                </a:cubicBezTo>
                <a:cubicBezTo>
                  <a:pt x="6837484" y="175846"/>
                  <a:pt x="6825066" y="183781"/>
                  <a:pt x="6814038" y="193431"/>
                </a:cubicBezTo>
                <a:cubicBezTo>
                  <a:pt x="6793072" y="211776"/>
                  <a:pt x="6778848" y="234890"/>
                  <a:pt x="6752492" y="246185"/>
                </a:cubicBezTo>
                <a:cubicBezTo>
                  <a:pt x="6741385" y="250945"/>
                  <a:pt x="6729046" y="252046"/>
                  <a:pt x="6717323" y="254977"/>
                </a:cubicBezTo>
                <a:cubicBezTo>
                  <a:pt x="6693877" y="272562"/>
                  <a:pt x="6671369" y="291474"/>
                  <a:pt x="6646984" y="307731"/>
                </a:cubicBezTo>
                <a:cubicBezTo>
                  <a:pt x="6638192" y="313593"/>
                  <a:pt x="6630059" y="320590"/>
                  <a:pt x="6620607" y="325316"/>
                </a:cubicBezTo>
                <a:cubicBezTo>
                  <a:pt x="6612318" y="329461"/>
                  <a:pt x="6603022" y="331177"/>
                  <a:pt x="6594230" y="334108"/>
                </a:cubicBezTo>
                <a:cubicBezTo>
                  <a:pt x="6576646" y="345831"/>
                  <a:pt x="6561798" y="363471"/>
                  <a:pt x="6541477" y="369277"/>
                </a:cubicBezTo>
                <a:cubicBezTo>
                  <a:pt x="6520961" y="375139"/>
                  <a:pt x="6501052" y="383845"/>
                  <a:pt x="6479930" y="386862"/>
                </a:cubicBezTo>
                <a:cubicBezTo>
                  <a:pt x="6439208" y="392679"/>
                  <a:pt x="6397804" y="391930"/>
                  <a:pt x="6356838" y="395654"/>
                </a:cubicBezTo>
                <a:cubicBezTo>
                  <a:pt x="6333307" y="397793"/>
                  <a:pt x="6309946" y="401516"/>
                  <a:pt x="6286500" y="404447"/>
                </a:cubicBezTo>
                <a:cubicBezTo>
                  <a:pt x="6230815" y="401516"/>
                  <a:pt x="6175208" y="395654"/>
                  <a:pt x="6119446" y="395654"/>
                </a:cubicBezTo>
                <a:cubicBezTo>
                  <a:pt x="5634522" y="395654"/>
                  <a:pt x="6132101" y="416683"/>
                  <a:pt x="5732584" y="395654"/>
                </a:cubicBezTo>
                <a:lnTo>
                  <a:pt x="5653454" y="378070"/>
                </a:lnTo>
                <a:cubicBezTo>
                  <a:pt x="5606213" y="367168"/>
                  <a:pt x="5588273" y="358933"/>
                  <a:pt x="5530361" y="351693"/>
                </a:cubicBezTo>
                <a:cubicBezTo>
                  <a:pt x="5448033" y="341401"/>
                  <a:pt x="5482946" y="348631"/>
                  <a:pt x="5424854" y="334108"/>
                </a:cubicBezTo>
                <a:cubicBezTo>
                  <a:pt x="5416062" y="328247"/>
                  <a:pt x="5407928" y="321250"/>
                  <a:pt x="5398477" y="316524"/>
                </a:cubicBezTo>
                <a:cubicBezTo>
                  <a:pt x="5371366" y="302969"/>
                  <a:pt x="5326018" y="301971"/>
                  <a:pt x="5301761" y="298939"/>
                </a:cubicBezTo>
                <a:cubicBezTo>
                  <a:pt x="5275268" y="281277"/>
                  <a:pt x="5271453" y="277158"/>
                  <a:pt x="5240215" y="263770"/>
                </a:cubicBezTo>
                <a:cubicBezTo>
                  <a:pt x="5149657" y="224959"/>
                  <a:pt x="5295308" y="295711"/>
                  <a:pt x="5178669" y="237393"/>
                </a:cubicBezTo>
                <a:cubicBezTo>
                  <a:pt x="5107442" y="251638"/>
                  <a:pt x="5148887" y="241459"/>
                  <a:pt x="5055577" y="272562"/>
                </a:cubicBezTo>
                <a:cubicBezTo>
                  <a:pt x="5046785" y="275493"/>
                  <a:pt x="5037489" y="277209"/>
                  <a:pt x="5029200" y="281354"/>
                </a:cubicBezTo>
                <a:lnTo>
                  <a:pt x="4994030" y="298939"/>
                </a:lnTo>
                <a:cubicBezTo>
                  <a:pt x="4949389" y="343582"/>
                  <a:pt x="4989164" y="312853"/>
                  <a:pt x="4932484" y="334108"/>
                </a:cubicBezTo>
                <a:cubicBezTo>
                  <a:pt x="4908003" y="343288"/>
                  <a:pt x="4896330" y="356422"/>
                  <a:pt x="4870938" y="360485"/>
                </a:cubicBezTo>
                <a:cubicBezTo>
                  <a:pt x="4806682" y="370766"/>
                  <a:pt x="4677507" y="386862"/>
                  <a:pt x="4677507" y="386862"/>
                </a:cubicBezTo>
                <a:cubicBezTo>
                  <a:pt x="4640436" y="401691"/>
                  <a:pt x="4622439" y="406184"/>
                  <a:pt x="4589584" y="430824"/>
                </a:cubicBezTo>
                <a:cubicBezTo>
                  <a:pt x="4562300" y="451286"/>
                  <a:pt x="4559524" y="466434"/>
                  <a:pt x="4536830" y="492370"/>
                </a:cubicBezTo>
                <a:cubicBezTo>
                  <a:pt x="4525913" y="504847"/>
                  <a:pt x="4512018" y="514593"/>
                  <a:pt x="4501661" y="527539"/>
                </a:cubicBezTo>
                <a:cubicBezTo>
                  <a:pt x="4488459" y="544042"/>
                  <a:pt x="4466492" y="580293"/>
                  <a:pt x="4466492" y="580293"/>
                </a:cubicBezTo>
                <a:cubicBezTo>
                  <a:pt x="4463561" y="589085"/>
                  <a:pt x="4453555" y="598381"/>
                  <a:pt x="4457700" y="606670"/>
                </a:cubicBezTo>
                <a:cubicBezTo>
                  <a:pt x="4461845" y="614959"/>
                  <a:pt x="4484077" y="606194"/>
                  <a:pt x="4484077" y="615462"/>
                </a:cubicBezTo>
                <a:lnTo>
                  <a:pt x="4431323" y="668216"/>
                </a:lnTo>
                <a:cubicBezTo>
                  <a:pt x="4418054" y="681485"/>
                  <a:pt x="4408511" y="698054"/>
                  <a:pt x="4396154" y="712177"/>
                </a:cubicBezTo>
                <a:cubicBezTo>
                  <a:pt x="4387966" y="721535"/>
                  <a:pt x="4378569" y="729762"/>
                  <a:pt x="4369777" y="738554"/>
                </a:cubicBezTo>
                <a:cubicBezTo>
                  <a:pt x="4296508" y="735623"/>
                  <a:pt x="4223210" y="726189"/>
                  <a:pt x="4149969" y="729762"/>
                </a:cubicBezTo>
                <a:cubicBezTo>
                  <a:pt x="4102316" y="732087"/>
                  <a:pt x="4054553" y="741052"/>
                  <a:pt x="4009292" y="756139"/>
                </a:cubicBezTo>
                <a:cubicBezTo>
                  <a:pt x="4000500" y="759070"/>
                  <a:pt x="3992033" y="763273"/>
                  <a:pt x="3982915" y="764931"/>
                </a:cubicBezTo>
                <a:cubicBezTo>
                  <a:pt x="3959668" y="769158"/>
                  <a:pt x="3936023" y="770793"/>
                  <a:pt x="3912577" y="773724"/>
                </a:cubicBezTo>
                <a:cubicBezTo>
                  <a:pt x="3894992" y="779585"/>
                  <a:pt x="3878077" y="788087"/>
                  <a:pt x="3859823" y="791308"/>
                </a:cubicBezTo>
                <a:cubicBezTo>
                  <a:pt x="3827944" y="796933"/>
                  <a:pt x="3795229" y="796085"/>
                  <a:pt x="3763107" y="800100"/>
                </a:cubicBezTo>
                <a:cubicBezTo>
                  <a:pt x="3748278" y="801954"/>
                  <a:pt x="3733800" y="805962"/>
                  <a:pt x="3719146" y="808893"/>
                </a:cubicBezTo>
                <a:cubicBezTo>
                  <a:pt x="3689838" y="805962"/>
                  <a:pt x="3660316" y="804694"/>
                  <a:pt x="3631223" y="800100"/>
                </a:cubicBezTo>
                <a:cubicBezTo>
                  <a:pt x="3604533" y="795886"/>
                  <a:pt x="3579112" y="782516"/>
                  <a:pt x="3552092" y="782516"/>
                </a:cubicBezTo>
                <a:cubicBezTo>
                  <a:pt x="3533556" y="782516"/>
                  <a:pt x="3516923" y="794239"/>
                  <a:pt x="3499338" y="800100"/>
                </a:cubicBezTo>
                <a:cubicBezTo>
                  <a:pt x="3496407" y="808892"/>
                  <a:pt x="3492794" y="817486"/>
                  <a:pt x="3490546" y="826477"/>
                </a:cubicBezTo>
                <a:cubicBezTo>
                  <a:pt x="3486922" y="840975"/>
                  <a:pt x="3488437" y="857072"/>
                  <a:pt x="3481754" y="870439"/>
                </a:cubicBezTo>
                <a:cubicBezTo>
                  <a:pt x="3476193" y="881561"/>
                  <a:pt x="3462838" y="886869"/>
                  <a:pt x="3455377" y="896816"/>
                </a:cubicBezTo>
                <a:cubicBezTo>
                  <a:pt x="3427573" y="933888"/>
                  <a:pt x="3401951" y="972559"/>
                  <a:pt x="3376246" y="1011116"/>
                </a:cubicBezTo>
                <a:cubicBezTo>
                  <a:pt x="3362684" y="1031459"/>
                  <a:pt x="3330053" y="1092478"/>
                  <a:pt x="3314700" y="1107831"/>
                </a:cubicBezTo>
                <a:cubicBezTo>
                  <a:pt x="3305908" y="1116623"/>
                  <a:pt x="3295220" y="1123862"/>
                  <a:pt x="3288323" y="1134208"/>
                </a:cubicBezTo>
                <a:cubicBezTo>
                  <a:pt x="3277417" y="1150566"/>
                  <a:pt x="3272852" y="1170604"/>
                  <a:pt x="3261946" y="1186962"/>
                </a:cubicBezTo>
                <a:cubicBezTo>
                  <a:pt x="3207265" y="1268983"/>
                  <a:pt x="3224439" y="1254074"/>
                  <a:pt x="3165230" y="1283677"/>
                </a:cubicBezTo>
                <a:cubicBezTo>
                  <a:pt x="3135922" y="1324708"/>
                  <a:pt x="3108264" y="1366968"/>
                  <a:pt x="3077307" y="1406770"/>
                </a:cubicBezTo>
                <a:cubicBezTo>
                  <a:pt x="3038381" y="1456817"/>
                  <a:pt x="3053564" y="1428022"/>
                  <a:pt x="3015761" y="1459524"/>
                </a:cubicBezTo>
                <a:cubicBezTo>
                  <a:pt x="2986572" y="1483848"/>
                  <a:pt x="2981368" y="1499315"/>
                  <a:pt x="2954215" y="1529862"/>
                </a:cubicBezTo>
                <a:cubicBezTo>
                  <a:pt x="2943201" y="1542253"/>
                  <a:pt x="2929403" y="1552085"/>
                  <a:pt x="2919046" y="1565031"/>
                </a:cubicBezTo>
                <a:cubicBezTo>
                  <a:pt x="2899084" y="1589984"/>
                  <a:pt x="2885816" y="1625285"/>
                  <a:pt x="2857500" y="1644162"/>
                </a:cubicBezTo>
                <a:cubicBezTo>
                  <a:pt x="2849789" y="1649303"/>
                  <a:pt x="2840232" y="1651246"/>
                  <a:pt x="2831123" y="1652954"/>
                </a:cubicBezTo>
                <a:cubicBezTo>
                  <a:pt x="2721089" y="1673585"/>
                  <a:pt x="2707335" y="1671217"/>
                  <a:pt x="2593730" y="1679331"/>
                </a:cubicBezTo>
                <a:cubicBezTo>
                  <a:pt x="2590799" y="1688123"/>
                  <a:pt x="2588589" y="1697189"/>
                  <a:pt x="2584938" y="1705708"/>
                </a:cubicBezTo>
                <a:cubicBezTo>
                  <a:pt x="2579775" y="1717755"/>
                  <a:pt x="2571499" y="1728443"/>
                  <a:pt x="2567354" y="1740877"/>
                </a:cubicBezTo>
                <a:cubicBezTo>
                  <a:pt x="2562628" y="1755054"/>
                  <a:pt x="2569128" y="1774272"/>
                  <a:pt x="2558561" y="1784839"/>
                </a:cubicBezTo>
                <a:cubicBezTo>
                  <a:pt x="2502506" y="1840894"/>
                  <a:pt x="2492266" y="1827183"/>
                  <a:pt x="2444261" y="1846385"/>
                </a:cubicBezTo>
                <a:cubicBezTo>
                  <a:pt x="2423537" y="1854674"/>
                  <a:pt x="2403230" y="1863970"/>
                  <a:pt x="2382715" y="1872762"/>
                </a:cubicBezTo>
                <a:cubicBezTo>
                  <a:pt x="2370992" y="1884485"/>
                  <a:pt x="2357493" y="1894668"/>
                  <a:pt x="2347546" y="1907931"/>
                </a:cubicBezTo>
                <a:cubicBezTo>
                  <a:pt x="2337813" y="1920908"/>
                  <a:pt x="2327091" y="1957706"/>
                  <a:pt x="2312377" y="1969477"/>
                </a:cubicBezTo>
                <a:cubicBezTo>
                  <a:pt x="2305140" y="1975267"/>
                  <a:pt x="2294290" y="1974125"/>
                  <a:pt x="2286000" y="1978270"/>
                </a:cubicBezTo>
                <a:cubicBezTo>
                  <a:pt x="2270715" y="1985913"/>
                  <a:pt x="2256257" y="1995168"/>
                  <a:pt x="2242038" y="2004647"/>
                </a:cubicBezTo>
                <a:cubicBezTo>
                  <a:pt x="2221061" y="2018632"/>
                  <a:pt x="2201762" y="2035073"/>
                  <a:pt x="2180492" y="2048608"/>
                </a:cubicBezTo>
                <a:cubicBezTo>
                  <a:pt x="2169434" y="2055645"/>
                  <a:pt x="2156703" y="2059690"/>
                  <a:pt x="2145323" y="2066193"/>
                </a:cubicBezTo>
                <a:cubicBezTo>
                  <a:pt x="2136148" y="2071436"/>
                  <a:pt x="2129197" y="2081214"/>
                  <a:pt x="2118946" y="2083777"/>
                </a:cubicBezTo>
                <a:cubicBezTo>
                  <a:pt x="2081549" y="2093126"/>
                  <a:pt x="2042746" y="2095500"/>
                  <a:pt x="2004646" y="2101362"/>
                </a:cubicBezTo>
                <a:cubicBezTo>
                  <a:pt x="1995854" y="2104293"/>
                  <a:pt x="1986919" y="2106827"/>
                  <a:pt x="1978269" y="2110154"/>
                </a:cubicBezTo>
                <a:cubicBezTo>
                  <a:pt x="1948808" y="2121485"/>
                  <a:pt x="1921850" y="2143355"/>
                  <a:pt x="1890346" y="2145324"/>
                </a:cubicBezTo>
                <a:lnTo>
                  <a:pt x="1749669" y="2154116"/>
                </a:lnTo>
                <a:cubicBezTo>
                  <a:pt x="1740877" y="2162908"/>
                  <a:pt x="1732844" y="2172533"/>
                  <a:pt x="1723292" y="2180493"/>
                </a:cubicBezTo>
                <a:cubicBezTo>
                  <a:pt x="1715174" y="2187258"/>
                  <a:pt x="1704387" y="2190605"/>
                  <a:pt x="1696915" y="2198077"/>
                </a:cubicBezTo>
                <a:cubicBezTo>
                  <a:pt x="1686553" y="2208439"/>
                  <a:pt x="1679330" y="2221524"/>
                  <a:pt x="1670538" y="2233247"/>
                </a:cubicBezTo>
                <a:cubicBezTo>
                  <a:pt x="1667607" y="2244970"/>
                  <a:pt x="1672108" y="2262199"/>
                  <a:pt x="1661746" y="2268416"/>
                </a:cubicBezTo>
                <a:cubicBezTo>
                  <a:pt x="1636096" y="2283806"/>
                  <a:pt x="1612914" y="2240182"/>
                  <a:pt x="1600200" y="2233247"/>
                </a:cubicBezTo>
                <a:cubicBezTo>
                  <a:pt x="1578217" y="2221256"/>
                  <a:pt x="1553307" y="2215662"/>
                  <a:pt x="1529861" y="2206870"/>
                </a:cubicBezTo>
                <a:cubicBezTo>
                  <a:pt x="1515207" y="2209801"/>
                  <a:pt x="1499504" y="2209478"/>
                  <a:pt x="1485900" y="2215662"/>
                </a:cubicBezTo>
                <a:cubicBezTo>
                  <a:pt x="1466660" y="2224407"/>
                  <a:pt x="1454175" y="2248728"/>
                  <a:pt x="1433146" y="2250831"/>
                </a:cubicBezTo>
                <a:lnTo>
                  <a:pt x="1345223" y="2259624"/>
                </a:lnTo>
                <a:cubicBezTo>
                  <a:pt x="1333500" y="2265485"/>
                  <a:pt x="1323096" y="2275904"/>
                  <a:pt x="1310054" y="2277208"/>
                </a:cubicBezTo>
                <a:cubicBezTo>
                  <a:pt x="1292315" y="2278982"/>
                  <a:pt x="1274920" y="2271127"/>
                  <a:pt x="1257300" y="2268416"/>
                </a:cubicBezTo>
                <a:cubicBezTo>
                  <a:pt x="1236817" y="2265265"/>
                  <a:pt x="1216269" y="2262555"/>
                  <a:pt x="1195754" y="2259624"/>
                </a:cubicBezTo>
                <a:cubicBezTo>
                  <a:pt x="1189892" y="2250832"/>
                  <a:pt x="1186961" y="2239109"/>
                  <a:pt x="1178169" y="2233247"/>
                </a:cubicBezTo>
                <a:cubicBezTo>
                  <a:pt x="1143288" y="2209993"/>
                  <a:pt x="1052009" y="2239619"/>
                  <a:pt x="1037492" y="2242039"/>
                </a:cubicBezTo>
                <a:cubicBezTo>
                  <a:pt x="996461" y="2239108"/>
                  <a:pt x="954442" y="2242669"/>
                  <a:pt x="914400" y="2233247"/>
                </a:cubicBezTo>
                <a:cubicBezTo>
                  <a:pt x="874967" y="2223969"/>
                  <a:pt x="883200" y="2152483"/>
                  <a:pt x="870438" y="2136531"/>
                </a:cubicBezTo>
                <a:cubicBezTo>
                  <a:pt x="858859" y="2122057"/>
                  <a:pt x="817684" y="2118947"/>
                  <a:pt x="817684" y="2118947"/>
                </a:cubicBezTo>
                <a:cubicBezTo>
                  <a:pt x="814753" y="2110155"/>
                  <a:pt x="814682" y="2099807"/>
                  <a:pt x="808892" y="2092570"/>
                </a:cubicBezTo>
                <a:cubicBezTo>
                  <a:pt x="800607" y="2082214"/>
                  <a:pt x="756000" y="2061727"/>
                  <a:pt x="747346" y="2057400"/>
                </a:cubicBezTo>
                <a:cubicBezTo>
                  <a:pt x="741484" y="2039816"/>
                  <a:pt x="742868" y="2017754"/>
                  <a:pt x="729761" y="2004647"/>
                </a:cubicBezTo>
                <a:cubicBezTo>
                  <a:pt x="720969" y="1995855"/>
                  <a:pt x="713874" y="1984946"/>
                  <a:pt x="703384" y="1978270"/>
                </a:cubicBezTo>
                <a:cubicBezTo>
                  <a:pt x="650876" y="1944855"/>
                  <a:pt x="645276" y="1946157"/>
                  <a:pt x="597877" y="1934308"/>
                </a:cubicBezTo>
                <a:cubicBezTo>
                  <a:pt x="583223" y="1937239"/>
                  <a:pt x="566890" y="1935686"/>
                  <a:pt x="553915" y="1943100"/>
                </a:cubicBezTo>
                <a:cubicBezTo>
                  <a:pt x="544740" y="1948343"/>
                  <a:pt x="543802" y="1962005"/>
                  <a:pt x="536330" y="1969477"/>
                </a:cubicBezTo>
                <a:cubicBezTo>
                  <a:pt x="519285" y="1986523"/>
                  <a:pt x="505032" y="1988703"/>
                  <a:pt x="483577" y="1995854"/>
                </a:cubicBezTo>
                <a:cubicBezTo>
                  <a:pt x="467472" y="2006591"/>
                  <a:pt x="420235" y="2041234"/>
                  <a:pt x="395654" y="2048608"/>
                </a:cubicBezTo>
                <a:cubicBezTo>
                  <a:pt x="378579" y="2053730"/>
                  <a:pt x="360485" y="2054469"/>
                  <a:pt x="342900" y="2057400"/>
                </a:cubicBezTo>
                <a:cubicBezTo>
                  <a:pt x="334108" y="2063262"/>
                  <a:pt x="325975" y="2070259"/>
                  <a:pt x="316523" y="2074985"/>
                </a:cubicBezTo>
                <a:cubicBezTo>
                  <a:pt x="308234" y="2079130"/>
                  <a:pt x="297857" y="2078636"/>
                  <a:pt x="290146" y="2083777"/>
                </a:cubicBezTo>
                <a:cubicBezTo>
                  <a:pt x="279800" y="2090674"/>
                  <a:pt x="273321" y="2102194"/>
                  <a:pt x="263769" y="2110154"/>
                </a:cubicBezTo>
                <a:cubicBezTo>
                  <a:pt x="241043" y="2129093"/>
                  <a:pt x="237452" y="2127719"/>
                  <a:pt x="211015" y="2136531"/>
                </a:cubicBezTo>
                <a:cubicBezTo>
                  <a:pt x="205153" y="2124808"/>
                  <a:pt x="204095" y="2108980"/>
                  <a:pt x="193430" y="2101362"/>
                </a:cubicBezTo>
                <a:cubicBezTo>
                  <a:pt x="168516" y="2083567"/>
                  <a:pt x="138984" y="2094310"/>
                  <a:pt x="114300" y="2101362"/>
                </a:cubicBezTo>
                <a:cubicBezTo>
                  <a:pt x="105389" y="2103908"/>
                  <a:pt x="96834" y="2107608"/>
                  <a:pt x="87923" y="2110154"/>
                </a:cubicBezTo>
                <a:cubicBezTo>
                  <a:pt x="76304" y="2113474"/>
                  <a:pt x="64373" y="2115627"/>
                  <a:pt x="52754" y="2118947"/>
                </a:cubicBezTo>
                <a:cubicBezTo>
                  <a:pt x="43843" y="2121493"/>
                  <a:pt x="35519" y="2126215"/>
                  <a:pt x="26377" y="2127739"/>
                </a:cubicBezTo>
                <a:cubicBezTo>
                  <a:pt x="17704" y="2129184"/>
                  <a:pt x="8792" y="2127739"/>
                  <a:pt x="0" y="2127739"/>
                </a:cubicBezTo>
                <a:lnTo>
                  <a:pt x="0" y="3921370"/>
                </a:lnTo>
                <a:lnTo>
                  <a:pt x="8484577" y="3921370"/>
                </a:lnTo>
                <a:close/>
              </a:path>
            </a:pathLst>
          </a:custGeom>
          <a:solidFill>
            <a:srgbClr val="00206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9" name="Freeform: Shape 88">
            <a:extLst>
              <a:ext uri="{FF2B5EF4-FFF2-40B4-BE49-F238E27FC236}">
                <a16:creationId xmlns:a16="http://schemas.microsoft.com/office/drawing/2014/main" id="{EEA91372-F457-3705-F5C4-0D7551F406CB}"/>
              </a:ext>
            </a:extLst>
          </p:cNvPr>
          <p:cNvSpPr/>
          <p:nvPr/>
        </p:nvSpPr>
        <p:spPr>
          <a:xfrm>
            <a:off x="0" y="-8792"/>
            <a:ext cx="5310555" cy="5240215"/>
          </a:xfrm>
          <a:custGeom>
            <a:avLst/>
            <a:gdLst>
              <a:gd name="connsiteX0" fmla="*/ 4844562 w 5310554"/>
              <a:gd name="connsiteY0" fmla="*/ 26377 h 5240215"/>
              <a:gd name="connsiteX1" fmla="*/ 4844562 w 5310554"/>
              <a:gd name="connsiteY1" fmla="*/ 26377 h 5240215"/>
              <a:gd name="connsiteX2" fmla="*/ 4818185 w 5310554"/>
              <a:gd name="connsiteY2" fmla="*/ 96715 h 5240215"/>
              <a:gd name="connsiteX3" fmla="*/ 4818185 w 5310554"/>
              <a:gd name="connsiteY3" fmla="*/ 325315 h 5240215"/>
              <a:gd name="connsiteX4" fmla="*/ 4800600 w 5310554"/>
              <a:gd name="connsiteY4" fmla="*/ 351692 h 5240215"/>
              <a:gd name="connsiteX5" fmla="*/ 4783015 w 5310554"/>
              <a:gd name="connsiteY5" fmla="*/ 422030 h 5240215"/>
              <a:gd name="connsiteX6" fmla="*/ 4765431 w 5310554"/>
              <a:gd name="connsiteY6" fmla="*/ 448407 h 5240215"/>
              <a:gd name="connsiteX7" fmla="*/ 4774223 w 5310554"/>
              <a:gd name="connsiteY7" fmla="*/ 518746 h 5240215"/>
              <a:gd name="connsiteX8" fmla="*/ 4809392 w 5310554"/>
              <a:gd name="connsiteY8" fmla="*/ 527538 h 5240215"/>
              <a:gd name="connsiteX9" fmla="*/ 4879731 w 5310554"/>
              <a:gd name="connsiteY9" fmla="*/ 545123 h 5240215"/>
              <a:gd name="connsiteX10" fmla="*/ 4914900 w 5310554"/>
              <a:gd name="connsiteY10" fmla="*/ 562707 h 5240215"/>
              <a:gd name="connsiteX11" fmla="*/ 4932485 w 5310554"/>
              <a:gd name="connsiteY11" fmla="*/ 597877 h 5240215"/>
              <a:gd name="connsiteX12" fmla="*/ 4967654 w 5310554"/>
              <a:gd name="connsiteY12" fmla="*/ 633046 h 5240215"/>
              <a:gd name="connsiteX13" fmla="*/ 5020408 w 5310554"/>
              <a:gd name="connsiteY13" fmla="*/ 694592 h 5240215"/>
              <a:gd name="connsiteX14" fmla="*/ 5117123 w 5310554"/>
              <a:gd name="connsiteY14" fmla="*/ 747346 h 5240215"/>
              <a:gd name="connsiteX15" fmla="*/ 5213838 w 5310554"/>
              <a:gd name="connsiteY15" fmla="*/ 773723 h 5240215"/>
              <a:gd name="connsiteX16" fmla="*/ 5301762 w 5310554"/>
              <a:gd name="connsiteY16" fmla="*/ 835269 h 5240215"/>
              <a:gd name="connsiteX17" fmla="*/ 5310554 w 5310554"/>
              <a:gd name="connsiteY17" fmla="*/ 861646 h 5240215"/>
              <a:gd name="connsiteX18" fmla="*/ 5249008 w 5310554"/>
              <a:gd name="connsiteY18" fmla="*/ 888023 h 5240215"/>
              <a:gd name="connsiteX19" fmla="*/ 5240215 w 5310554"/>
              <a:gd name="connsiteY19" fmla="*/ 914400 h 5240215"/>
              <a:gd name="connsiteX20" fmla="*/ 5187462 w 5310554"/>
              <a:gd name="connsiteY20" fmla="*/ 958361 h 5240215"/>
              <a:gd name="connsiteX21" fmla="*/ 5125915 w 5310554"/>
              <a:gd name="connsiteY21" fmla="*/ 914400 h 5240215"/>
              <a:gd name="connsiteX22" fmla="*/ 5099538 w 5310554"/>
              <a:gd name="connsiteY22" fmla="*/ 905607 h 5240215"/>
              <a:gd name="connsiteX23" fmla="*/ 5002823 w 5310554"/>
              <a:gd name="connsiteY23" fmla="*/ 879230 h 5240215"/>
              <a:gd name="connsiteX24" fmla="*/ 4976446 w 5310554"/>
              <a:gd name="connsiteY24" fmla="*/ 870438 h 5240215"/>
              <a:gd name="connsiteX25" fmla="*/ 4774223 w 5310554"/>
              <a:gd name="connsiteY25" fmla="*/ 888023 h 5240215"/>
              <a:gd name="connsiteX26" fmla="*/ 4765431 w 5310554"/>
              <a:gd name="connsiteY26" fmla="*/ 949569 h 5240215"/>
              <a:gd name="connsiteX27" fmla="*/ 4730262 w 5310554"/>
              <a:gd name="connsiteY27" fmla="*/ 1046284 h 5240215"/>
              <a:gd name="connsiteX28" fmla="*/ 4721469 w 5310554"/>
              <a:gd name="connsiteY28" fmla="*/ 1072661 h 5240215"/>
              <a:gd name="connsiteX29" fmla="*/ 4703885 w 5310554"/>
              <a:gd name="connsiteY29" fmla="*/ 1186961 h 5240215"/>
              <a:gd name="connsiteX30" fmla="*/ 4695092 w 5310554"/>
              <a:gd name="connsiteY30" fmla="*/ 1222130 h 5240215"/>
              <a:gd name="connsiteX31" fmla="*/ 4668715 w 5310554"/>
              <a:gd name="connsiteY31" fmla="*/ 1248507 h 5240215"/>
              <a:gd name="connsiteX32" fmla="*/ 4642338 w 5310554"/>
              <a:gd name="connsiteY32" fmla="*/ 1310054 h 5240215"/>
              <a:gd name="connsiteX33" fmla="*/ 4624754 w 5310554"/>
              <a:gd name="connsiteY33" fmla="*/ 1362807 h 5240215"/>
              <a:gd name="connsiteX34" fmla="*/ 4607169 w 5310554"/>
              <a:gd name="connsiteY34" fmla="*/ 1389184 h 5240215"/>
              <a:gd name="connsiteX35" fmla="*/ 4589585 w 5310554"/>
              <a:gd name="connsiteY35" fmla="*/ 1433146 h 5240215"/>
              <a:gd name="connsiteX36" fmla="*/ 4545623 w 5310554"/>
              <a:gd name="connsiteY36" fmla="*/ 1529861 h 5240215"/>
              <a:gd name="connsiteX37" fmla="*/ 4528038 w 5310554"/>
              <a:gd name="connsiteY37" fmla="*/ 1608992 h 5240215"/>
              <a:gd name="connsiteX38" fmla="*/ 4510454 w 5310554"/>
              <a:gd name="connsiteY38" fmla="*/ 1670538 h 5240215"/>
              <a:gd name="connsiteX39" fmla="*/ 4501662 w 5310554"/>
              <a:gd name="connsiteY39" fmla="*/ 1705707 h 5240215"/>
              <a:gd name="connsiteX40" fmla="*/ 4484077 w 5310554"/>
              <a:gd name="connsiteY40" fmla="*/ 1732084 h 5240215"/>
              <a:gd name="connsiteX41" fmla="*/ 4475285 w 5310554"/>
              <a:gd name="connsiteY41" fmla="*/ 1793630 h 5240215"/>
              <a:gd name="connsiteX42" fmla="*/ 4466492 w 5310554"/>
              <a:gd name="connsiteY42" fmla="*/ 1899138 h 5240215"/>
              <a:gd name="connsiteX43" fmla="*/ 4457700 w 5310554"/>
              <a:gd name="connsiteY43" fmla="*/ 1943100 h 5240215"/>
              <a:gd name="connsiteX44" fmla="*/ 4440115 w 5310554"/>
              <a:gd name="connsiteY44" fmla="*/ 2074984 h 5240215"/>
              <a:gd name="connsiteX45" fmla="*/ 4431323 w 5310554"/>
              <a:gd name="connsiteY45" fmla="*/ 2101361 h 5240215"/>
              <a:gd name="connsiteX46" fmla="*/ 4440115 w 5310554"/>
              <a:gd name="connsiteY46" fmla="*/ 2382715 h 5240215"/>
              <a:gd name="connsiteX47" fmla="*/ 4448908 w 5310554"/>
              <a:gd name="connsiteY47" fmla="*/ 2409092 h 5240215"/>
              <a:gd name="connsiteX48" fmla="*/ 4475285 w 5310554"/>
              <a:gd name="connsiteY48" fmla="*/ 2444261 h 5240215"/>
              <a:gd name="connsiteX49" fmla="*/ 4519246 w 5310554"/>
              <a:gd name="connsiteY49" fmla="*/ 2497015 h 5240215"/>
              <a:gd name="connsiteX50" fmla="*/ 4528038 w 5310554"/>
              <a:gd name="connsiteY50" fmla="*/ 2602523 h 5240215"/>
              <a:gd name="connsiteX51" fmla="*/ 4519246 w 5310554"/>
              <a:gd name="connsiteY51" fmla="*/ 2751992 h 5240215"/>
              <a:gd name="connsiteX52" fmla="*/ 4466492 w 5310554"/>
              <a:gd name="connsiteY52" fmla="*/ 2778369 h 5240215"/>
              <a:gd name="connsiteX53" fmla="*/ 4299438 w 5310554"/>
              <a:gd name="connsiteY53" fmla="*/ 2787161 h 5240215"/>
              <a:gd name="connsiteX54" fmla="*/ 4079631 w 5310554"/>
              <a:gd name="connsiteY54" fmla="*/ 2822330 h 5240215"/>
              <a:gd name="connsiteX55" fmla="*/ 3991708 w 5310554"/>
              <a:gd name="connsiteY55" fmla="*/ 2839915 h 5240215"/>
              <a:gd name="connsiteX56" fmla="*/ 3771900 w 5310554"/>
              <a:gd name="connsiteY56" fmla="*/ 2848707 h 5240215"/>
              <a:gd name="connsiteX57" fmla="*/ 3587262 w 5310554"/>
              <a:gd name="connsiteY57" fmla="*/ 2883877 h 5240215"/>
              <a:gd name="connsiteX58" fmla="*/ 3508131 w 5310554"/>
              <a:gd name="connsiteY58" fmla="*/ 2901461 h 5240215"/>
              <a:gd name="connsiteX59" fmla="*/ 3376246 w 5310554"/>
              <a:gd name="connsiteY59" fmla="*/ 2892669 h 5240215"/>
              <a:gd name="connsiteX60" fmla="*/ 3341077 w 5310554"/>
              <a:gd name="connsiteY60" fmla="*/ 2883877 h 5240215"/>
              <a:gd name="connsiteX61" fmla="*/ 3174023 w 5310554"/>
              <a:gd name="connsiteY61" fmla="*/ 2892669 h 5240215"/>
              <a:gd name="connsiteX62" fmla="*/ 3103685 w 5310554"/>
              <a:gd name="connsiteY62" fmla="*/ 2910254 h 5240215"/>
              <a:gd name="connsiteX63" fmla="*/ 3015762 w 5310554"/>
              <a:gd name="connsiteY63" fmla="*/ 2927838 h 5240215"/>
              <a:gd name="connsiteX64" fmla="*/ 2672862 w 5310554"/>
              <a:gd name="connsiteY64" fmla="*/ 2954215 h 5240215"/>
              <a:gd name="connsiteX65" fmla="*/ 2602523 w 5310554"/>
              <a:gd name="connsiteY65" fmla="*/ 2971800 h 5240215"/>
              <a:gd name="connsiteX66" fmla="*/ 2453054 w 5310554"/>
              <a:gd name="connsiteY66" fmla="*/ 2980592 h 5240215"/>
              <a:gd name="connsiteX67" fmla="*/ 2417885 w 5310554"/>
              <a:gd name="connsiteY67" fmla="*/ 2989384 h 5240215"/>
              <a:gd name="connsiteX68" fmla="*/ 2391508 w 5310554"/>
              <a:gd name="connsiteY68" fmla="*/ 2998177 h 5240215"/>
              <a:gd name="connsiteX69" fmla="*/ 2321169 w 5310554"/>
              <a:gd name="connsiteY69" fmla="*/ 3015761 h 5240215"/>
              <a:gd name="connsiteX70" fmla="*/ 2268415 w 5310554"/>
              <a:gd name="connsiteY70" fmla="*/ 3050930 h 5240215"/>
              <a:gd name="connsiteX71" fmla="*/ 1925515 w 5310554"/>
              <a:gd name="connsiteY71" fmla="*/ 3086100 h 5240215"/>
              <a:gd name="connsiteX72" fmla="*/ 1863969 w 5310554"/>
              <a:gd name="connsiteY72" fmla="*/ 3112477 h 5240215"/>
              <a:gd name="connsiteX73" fmla="*/ 1767254 w 5310554"/>
              <a:gd name="connsiteY73" fmla="*/ 3138854 h 5240215"/>
              <a:gd name="connsiteX74" fmla="*/ 1679331 w 5310554"/>
              <a:gd name="connsiteY74" fmla="*/ 3235569 h 5240215"/>
              <a:gd name="connsiteX75" fmla="*/ 1705708 w 5310554"/>
              <a:gd name="connsiteY75" fmla="*/ 3578469 h 5240215"/>
              <a:gd name="connsiteX76" fmla="*/ 1714500 w 5310554"/>
              <a:gd name="connsiteY76" fmla="*/ 3604846 h 5240215"/>
              <a:gd name="connsiteX77" fmla="*/ 1705708 w 5310554"/>
              <a:gd name="connsiteY77" fmla="*/ 3763107 h 5240215"/>
              <a:gd name="connsiteX78" fmla="*/ 1679331 w 5310554"/>
              <a:gd name="connsiteY78" fmla="*/ 3982915 h 5240215"/>
              <a:gd name="connsiteX79" fmla="*/ 1705708 w 5310554"/>
              <a:gd name="connsiteY79" fmla="*/ 4484077 h 5240215"/>
              <a:gd name="connsiteX80" fmla="*/ 1696915 w 5310554"/>
              <a:gd name="connsiteY80" fmla="*/ 4633546 h 5240215"/>
              <a:gd name="connsiteX81" fmla="*/ 1688123 w 5310554"/>
              <a:gd name="connsiteY81" fmla="*/ 4668715 h 5240215"/>
              <a:gd name="connsiteX82" fmla="*/ 1679331 w 5310554"/>
              <a:gd name="connsiteY82" fmla="*/ 4712677 h 5240215"/>
              <a:gd name="connsiteX83" fmla="*/ 1661746 w 5310554"/>
              <a:gd name="connsiteY83" fmla="*/ 4888523 h 5240215"/>
              <a:gd name="connsiteX84" fmla="*/ 1652954 w 5310554"/>
              <a:gd name="connsiteY84" fmla="*/ 5117123 h 5240215"/>
              <a:gd name="connsiteX85" fmla="*/ 1644162 w 5310554"/>
              <a:gd name="connsiteY85" fmla="*/ 5143500 h 5240215"/>
              <a:gd name="connsiteX86" fmla="*/ 1635369 w 5310554"/>
              <a:gd name="connsiteY86" fmla="*/ 5205046 h 5240215"/>
              <a:gd name="connsiteX87" fmla="*/ 1556238 w 5310554"/>
              <a:gd name="connsiteY87" fmla="*/ 5161084 h 5240215"/>
              <a:gd name="connsiteX88" fmla="*/ 1459523 w 5310554"/>
              <a:gd name="connsiteY88" fmla="*/ 5169877 h 5240215"/>
              <a:gd name="connsiteX89" fmla="*/ 1406769 w 5310554"/>
              <a:gd name="connsiteY89" fmla="*/ 5213838 h 5240215"/>
              <a:gd name="connsiteX90" fmla="*/ 1345223 w 5310554"/>
              <a:gd name="connsiteY90" fmla="*/ 5240215 h 5240215"/>
              <a:gd name="connsiteX91" fmla="*/ 1274885 w 5310554"/>
              <a:gd name="connsiteY91" fmla="*/ 5231423 h 5240215"/>
              <a:gd name="connsiteX92" fmla="*/ 1248508 w 5310554"/>
              <a:gd name="connsiteY92" fmla="*/ 5205046 h 5240215"/>
              <a:gd name="connsiteX93" fmla="*/ 1222131 w 5310554"/>
              <a:gd name="connsiteY93" fmla="*/ 5187461 h 5240215"/>
              <a:gd name="connsiteX94" fmla="*/ 1178169 w 5310554"/>
              <a:gd name="connsiteY94" fmla="*/ 5178669 h 5240215"/>
              <a:gd name="connsiteX95" fmla="*/ 1151792 w 5310554"/>
              <a:gd name="connsiteY95" fmla="*/ 5169877 h 5240215"/>
              <a:gd name="connsiteX96" fmla="*/ 958362 w 5310554"/>
              <a:gd name="connsiteY96" fmla="*/ 5187461 h 5240215"/>
              <a:gd name="connsiteX97" fmla="*/ 923192 w 5310554"/>
              <a:gd name="connsiteY97" fmla="*/ 5205046 h 5240215"/>
              <a:gd name="connsiteX98" fmla="*/ 896815 w 5310554"/>
              <a:gd name="connsiteY98" fmla="*/ 5196254 h 5240215"/>
              <a:gd name="connsiteX99" fmla="*/ 888023 w 5310554"/>
              <a:gd name="connsiteY99" fmla="*/ 5161084 h 5240215"/>
              <a:gd name="connsiteX100" fmla="*/ 879231 w 5310554"/>
              <a:gd name="connsiteY100" fmla="*/ 5073161 h 5240215"/>
              <a:gd name="connsiteX101" fmla="*/ 782515 w 5310554"/>
              <a:gd name="connsiteY101" fmla="*/ 5037992 h 5240215"/>
              <a:gd name="connsiteX102" fmla="*/ 756138 w 5310554"/>
              <a:gd name="connsiteY102" fmla="*/ 4976446 h 5240215"/>
              <a:gd name="connsiteX103" fmla="*/ 729762 w 5310554"/>
              <a:gd name="connsiteY103" fmla="*/ 4941277 h 5240215"/>
              <a:gd name="connsiteX104" fmla="*/ 694592 w 5310554"/>
              <a:gd name="connsiteY104" fmla="*/ 4923692 h 5240215"/>
              <a:gd name="connsiteX105" fmla="*/ 677008 w 5310554"/>
              <a:gd name="connsiteY105" fmla="*/ 4897315 h 5240215"/>
              <a:gd name="connsiteX106" fmla="*/ 589085 w 5310554"/>
              <a:gd name="connsiteY106" fmla="*/ 4870938 h 5240215"/>
              <a:gd name="connsiteX107" fmla="*/ 430823 w 5310554"/>
              <a:gd name="connsiteY107" fmla="*/ 4888523 h 5240215"/>
              <a:gd name="connsiteX108" fmla="*/ 386862 w 5310554"/>
              <a:gd name="connsiteY108" fmla="*/ 4941277 h 5240215"/>
              <a:gd name="connsiteX109" fmla="*/ 360485 w 5310554"/>
              <a:gd name="connsiteY109" fmla="*/ 4967654 h 5240215"/>
              <a:gd name="connsiteX110" fmla="*/ 307731 w 5310554"/>
              <a:gd name="connsiteY110" fmla="*/ 5020407 h 5240215"/>
              <a:gd name="connsiteX111" fmla="*/ 290146 w 5310554"/>
              <a:gd name="connsiteY111" fmla="*/ 5046784 h 5240215"/>
              <a:gd name="connsiteX112" fmla="*/ 254977 w 5310554"/>
              <a:gd name="connsiteY112" fmla="*/ 5055577 h 5240215"/>
              <a:gd name="connsiteX113" fmla="*/ 140677 w 5310554"/>
              <a:gd name="connsiteY113" fmla="*/ 5046784 h 5240215"/>
              <a:gd name="connsiteX114" fmla="*/ 105508 w 5310554"/>
              <a:gd name="connsiteY114" fmla="*/ 5037992 h 5240215"/>
              <a:gd name="connsiteX115" fmla="*/ 26377 w 5310554"/>
              <a:gd name="connsiteY115" fmla="*/ 5046784 h 5240215"/>
              <a:gd name="connsiteX116" fmla="*/ 8792 w 5310554"/>
              <a:gd name="connsiteY116" fmla="*/ 5046784 h 5240215"/>
              <a:gd name="connsiteX117" fmla="*/ 0 w 5310554"/>
              <a:gd name="connsiteY117" fmla="*/ 0 h 5240215"/>
              <a:gd name="connsiteX118" fmla="*/ 4844562 w 5310554"/>
              <a:gd name="connsiteY118" fmla="*/ 26377 h 524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310554" h="5240215">
                <a:moveTo>
                  <a:pt x="4844562" y="26377"/>
                </a:moveTo>
                <a:lnTo>
                  <a:pt x="4844562" y="26377"/>
                </a:lnTo>
                <a:cubicBezTo>
                  <a:pt x="4835770" y="49823"/>
                  <a:pt x="4820559" y="71787"/>
                  <a:pt x="4818185" y="96715"/>
                </a:cubicBezTo>
                <a:cubicBezTo>
                  <a:pt x="4793982" y="350837"/>
                  <a:pt x="4865833" y="71193"/>
                  <a:pt x="4818185" y="325315"/>
                </a:cubicBezTo>
                <a:cubicBezTo>
                  <a:pt x="4816238" y="335701"/>
                  <a:pt x="4806462" y="342900"/>
                  <a:pt x="4800600" y="351692"/>
                </a:cubicBezTo>
                <a:cubicBezTo>
                  <a:pt x="4797254" y="368421"/>
                  <a:pt x="4792030" y="404001"/>
                  <a:pt x="4783015" y="422030"/>
                </a:cubicBezTo>
                <a:cubicBezTo>
                  <a:pt x="4778289" y="431481"/>
                  <a:pt x="4771292" y="439615"/>
                  <a:pt x="4765431" y="448407"/>
                </a:cubicBezTo>
                <a:cubicBezTo>
                  <a:pt x="4768362" y="471853"/>
                  <a:pt x="4762748" y="498091"/>
                  <a:pt x="4774223" y="518746"/>
                </a:cubicBezTo>
                <a:cubicBezTo>
                  <a:pt x="4780091" y="529309"/>
                  <a:pt x="4797773" y="524218"/>
                  <a:pt x="4809392" y="527538"/>
                </a:cubicBezTo>
                <a:cubicBezTo>
                  <a:pt x="4872481" y="545563"/>
                  <a:pt x="4790345" y="527244"/>
                  <a:pt x="4879731" y="545123"/>
                </a:cubicBezTo>
                <a:cubicBezTo>
                  <a:pt x="4891454" y="550984"/>
                  <a:pt x="4905632" y="553439"/>
                  <a:pt x="4914900" y="562707"/>
                </a:cubicBezTo>
                <a:cubicBezTo>
                  <a:pt x="4924168" y="571975"/>
                  <a:pt x="4924621" y="587391"/>
                  <a:pt x="4932485" y="597877"/>
                </a:cubicBezTo>
                <a:cubicBezTo>
                  <a:pt x="4942432" y="611140"/>
                  <a:pt x="4957476" y="619960"/>
                  <a:pt x="4967654" y="633046"/>
                </a:cubicBezTo>
                <a:cubicBezTo>
                  <a:pt x="5019045" y="699120"/>
                  <a:pt x="4967706" y="659457"/>
                  <a:pt x="5020408" y="694592"/>
                </a:cubicBezTo>
                <a:cubicBezTo>
                  <a:pt x="5053414" y="744103"/>
                  <a:pt x="5027968" y="717628"/>
                  <a:pt x="5117123" y="747346"/>
                </a:cubicBezTo>
                <a:cubicBezTo>
                  <a:pt x="5184050" y="769655"/>
                  <a:pt x="5151704" y="761295"/>
                  <a:pt x="5213838" y="773723"/>
                </a:cubicBezTo>
                <a:cubicBezTo>
                  <a:pt x="5255556" y="794582"/>
                  <a:pt x="5274501" y="797104"/>
                  <a:pt x="5301762" y="835269"/>
                </a:cubicBezTo>
                <a:cubicBezTo>
                  <a:pt x="5307149" y="842811"/>
                  <a:pt x="5307623" y="852854"/>
                  <a:pt x="5310554" y="861646"/>
                </a:cubicBezTo>
                <a:cubicBezTo>
                  <a:pt x="5289434" y="866926"/>
                  <a:pt x="5264189" y="869048"/>
                  <a:pt x="5249008" y="888023"/>
                </a:cubicBezTo>
                <a:cubicBezTo>
                  <a:pt x="5243218" y="895260"/>
                  <a:pt x="5244360" y="906110"/>
                  <a:pt x="5240215" y="914400"/>
                </a:cubicBezTo>
                <a:cubicBezTo>
                  <a:pt x="5223645" y="947541"/>
                  <a:pt x="5221808" y="941189"/>
                  <a:pt x="5187462" y="958361"/>
                </a:cubicBezTo>
                <a:cubicBezTo>
                  <a:pt x="5127866" y="938496"/>
                  <a:pt x="5198927" y="966552"/>
                  <a:pt x="5125915" y="914400"/>
                </a:cubicBezTo>
                <a:cubicBezTo>
                  <a:pt x="5118373" y="909013"/>
                  <a:pt x="5108057" y="909258"/>
                  <a:pt x="5099538" y="905607"/>
                </a:cubicBezTo>
                <a:cubicBezTo>
                  <a:pt x="5032410" y="876838"/>
                  <a:pt x="5098569" y="892909"/>
                  <a:pt x="5002823" y="879230"/>
                </a:cubicBezTo>
                <a:cubicBezTo>
                  <a:pt x="4994031" y="876299"/>
                  <a:pt x="4985124" y="873692"/>
                  <a:pt x="4976446" y="870438"/>
                </a:cubicBezTo>
                <a:cubicBezTo>
                  <a:pt x="4878368" y="833660"/>
                  <a:pt x="4961386" y="846432"/>
                  <a:pt x="4774223" y="888023"/>
                </a:cubicBezTo>
                <a:cubicBezTo>
                  <a:pt x="4734256" y="947973"/>
                  <a:pt x="4772005" y="877254"/>
                  <a:pt x="4765431" y="949569"/>
                </a:cubicBezTo>
                <a:cubicBezTo>
                  <a:pt x="4760881" y="999616"/>
                  <a:pt x="4747168" y="1006836"/>
                  <a:pt x="4730262" y="1046284"/>
                </a:cubicBezTo>
                <a:cubicBezTo>
                  <a:pt x="4726611" y="1054803"/>
                  <a:pt x="4724400" y="1063869"/>
                  <a:pt x="4721469" y="1072661"/>
                </a:cubicBezTo>
                <a:cubicBezTo>
                  <a:pt x="4715608" y="1110761"/>
                  <a:pt x="4710584" y="1148999"/>
                  <a:pt x="4703885" y="1186961"/>
                </a:cubicBezTo>
                <a:cubicBezTo>
                  <a:pt x="4701785" y="1198861"/>
                  <a:pt x="4701087" y="1211638"/>
                  <a:pt x="4695092" y="1222130"/>
                </a:cubicBezTo>
                <a:cubicBezTo>
                  <a:pt x="4688923" y="1232926"/>
                  <a:pt x="4677507" y="1239715"/>
                  <a:pt x="4668715" y="1248507"/>
                </a:cubicBezTo>
                <a:cubicBezTo>
                  <a:pt x="4640416" y="1333407"/>
                  <a:pt x="4685794" y="1201414"/>
                  <a:pt x="4642338" y="1310054"/>
                </a:cubicBezTo>
                <a:cubicBezTo>
                  <a:pt x="4635454" y="1327264"/>
                  <a:pt x="4632282" y="1345869"/>
                  <a:pt x="4624754" y="1362807"/>
                </a:cubicBezTo>
                <a:cubicBezTo>
                  <a:pt x="4620462" y="1372463"/>
                  <a:pt x="4611895" y="1379732"/>
                  <a:pt x="4607169" y="1389184"/>
                </a:cubicBezTo>
                <a:cubicBezTo>
                  <a:pt x="4600111" y="1403301"/>
                  <a:pt x="4595446" y="1418492"/>
                  <a:pt x="4589585" y="1433146"/>
                </a:cubicBezTo>
                <a:cubicBezTo>
                  <a:pt x="4571526" y="1559545"/>
                  <a:pt x="4600982" y="1441285"/>
                  <a:pt x="4545623" y="1529861"/>
                </a:cubicBezTo>
                <a:cubicBezTo>
                  <a:pt x="4541928" y="1535774"/>
                  <a:pt x="4528416" y="1607293"/>
                  <a:pt x="4528038" y="1608992"/>
                </a:cubicBezTo>
                <a:cubicBezTo>
                  <a:pt x="4514293" y="1670845"/>
                  <a:pt x="4525142" y="1619128"/>
                  <a:pt x="4510454" y="1670538"/>
                </a:cubicBezTo>
                <a:cubicBezTo>
                  <a:pt x="4507134" y="1682157"/>
                  <a:pt x="4506422" y="1694600"/>
                  <a:pt x="4501662" y="1705707"/>
                </a:cubicBezTo>
                <a:cubicBezTo>
                  <a:pt x="4497499" y="1715420"/>
                  <a:pt x="4489939" y="1723292"/>
                  <a:pt x="4484077" y="1732084"/>
                </a:cubicBezTo>
                <a:cubicBezTo>
                  <a:pt x="4481146" y="1752599"/>
                  <a:pt x="4477454" y="1773020"/>
                  <a:pt x="4475285" y="1793630"/>
                </a:cubicBezTo>
                <a:cubicBezTo>
                  <a:pt x="4471590" y="1828727"/>
                  <a:pt x="4470616" y="1864088"/>
                  <a:pt x="4466492" y="1899138"/>
                </a:cubicBezTo>
                <a:cubicBezTo>
                  <a:pt x="4464746" y="1913980"/>
                  <a:pt x="4459813" y="1928306"/>
                  <a:pt x="4457700" y="1943100"/>
                </a:cubicBezTo>
                <a:cubicBezTo>
                  <a:pt x="4450079" y="1996450"/>
                  <a:pt x="4451162" y="2025272"/>
                  <a:pt x="4440115" y="2074984"/>
                </a:cubicBezTo>
                <a:cubicBezTo>
                  <a:pt x="4438104" y="2084031"/>
                  <a:pt x="4434254" y="2092569"/>
                  <a:pt x="4431323" y="2101361"/>
                </a:cubicBezTo>
                <a:cubicBezTo>
                  <a:pt x="4434254" y="2195146"/>
                  <a:pt x="4434762" y="2289037"/>
                  <a:pt x="4440115" y="2382715"/>
                </a:cubicBezTo>
                <a:cubicBezTo>
                  <a:pt x="4440644" y="2391968"/>
                  <a:pt x="4444310" y="2401045"/>
                  <a:pt x="4448908" y="2409092"/>
                </a:cubicBezTo>
                <a:cubicBezTo>
                  <a:pt x="4456178" y="2421815"/>
                  <a:pt x="4467519" y="2431835"/>
                  <a:pt x="4475285" y="2444261"/>
                </a:cubicBezTo>
                <a:cubicBezTo>
                  <a:pt x="4507157" y="2495257"/>
                  <a:pt x="4474254" y="2467020"/>
                  <a:pt x="4519246" y="2497015"/>
                </a:cubicBezTo>
                <a:cubicBezTo>
                  <a:pt x="4549192" y="2556905"/>
                  <a:pt x="4535223" y="2512711"/>
                  <a:pt x="4528038" y="2602523"/>
                </a:cubicBezTo>
                <a:cubicBezTo>
                  <a:pt x="4524058" y="2652273"/>
                  <a:pt x="4529528" y="2703153"/>
                  <a:pt x="4519246" y="2751992"/>
                </a:cubicBezTo>
                <a:cubicBezTo>
                  <a:pt x="4517193" y="2761744"/>
                  <a:pt x="4474797" y="2777614"/>
                  <a:pt x="4466492" y="2778369"/>
                </a:cubicBezTo>
                <a:cubicBezTo>
                  <a:pt x="4410959" y="2783417"/>
                  <a:pt x="4355123" y="2784230"/>
                  <a:pt x="4299438" y="2787161"/>
                </a:cubicBezTo>
                <a:cubicBezTo>
                  <a:pt x="4135892" y="2836225"/>
                  <a:pt x="4290170" y="2797065"/>
                  <a:pt x="4079631" y="2822330"/>
                </a:cubicBezTo>
                <a:cubicBezTo>
                  <a:pt x="4049956" y="2825891"/>
                  <a:pt x="4021487" y="2837363"/>
                  <a:pt x="3991708" y="2839915"/>
                </a:cubicBezTo>
                <a:cubicBezTo>
                  <a:pt x="3918648" y="2846177"/>
                  <a:pt x="3845169" y="2845776"/>
                  <a:pt x="3771900" y="2848707"/>
                </a:cubicBezTo>
                <a:cubicBezTo>
                  <a:pt x="3678007" y="2867486"/>
                  <a:pt x="3684703" y="2866682"/>
                  <a:pt x="3587262" y="2883877"/>
                </a:cubicBezTo>
                <a:cubicBezTo>
                  <a:pt x="3521495" y="2895483"/>
                  <a:pt x="3553433" y="2886361"/>
                  <a:pt x="3508131" y="2901461"/>
                </a:cubicBezTo>
                <a:cubicBezTo>
                  <a:pt x="3464169" y="2898530"/>
                  <a:pt x="3420063" y="2897281"/>
                  <a:pt x="3376246" y="2892669"/>
                </a:cubicBezTo>
                <a:cubicBezTo>
                  <a:pt x="3364229" y="2891404"/>
                  <a:pt x="3353161" y="2883877"/>
                  <a:pt x="3341077" y="2883877"/>
                </a:cubicBezTo>
                <a:cubicBezTo>
                  <a:pt x="3285315" y="2883877"/>
                  <a:pt x="3229708" y="2889738"/>
                  <a:pt x="3174023" y="2892669"/>
                </a:cubicBezTo>
                <a:cubicBezTo>
                  <a:pt x="3150577" y="2898531"/>
                  <a:pt x="3127383" y="2905514"/>
                  <a:pt x="3103685" y="2910254"/>
                </a:cubicBezTo>
                <a:lnTo>
                  <a:pt x="3015762" y="2927838"/>
                </a:lnTo>
                <a:cubicBezTo>
                  <a:pt x="2900451" y="3004714"/>
                  <a:pt x="3011065" y="2937718"/>
                  <a:pt x="2672862" y="2954215"/>
                </a:cubicBezTo>
                <a:cubicBezTo>
                  <a:pt x="2478515" y="2963695"/>
                  <a:pt x="2730706" y="2958981"/>
                  <a:pt x="2602523" y="2971800"/>
                </a:cubicBezTo>
                <a:cubicBezTo>
                  <a:pt x="2552862" y="2976766"/>
                  <a:pt x="2502877" y="2977661"/>
                  <a:pt x="2453054" y="2980592"/>
                </a:cubicBezTo>
                <a:cubicBezTo>
                  <a:pt x="2441331" y="2983523"/>
                  <a:pt x="2429504" y="2986064"/>
                  <a:pt x="2417885" y="2989384"/>
                </a:cubicBezTo>
                <a:cubicBezTo>
                  <a:pt x="2408974" y="2991930"/>
                  <a:pt x="2400499" y="2995929"/>
                  <a:pt x="2391508" y="2998177"/>
                </a:cubicBezTo>
                <a:lnTo>
                  <a:pt x="2321169" y="3015761"/>
                </a:lnTo>
                <a:cubicBezTo>
                  <a:pt x="2303584" y="3027484"/>
                  <a:pt x="2289139" y="3046785"/>
                  <a:pt x="2268415" y="3050930"/>
                </a:cubicBezTo>
                <a:cubicBezTo>
                  <a:pt x="2096952" y="3085223"/>
                  <a:pt x="2210309" y="3066459"/>
                  <a:pt x="1925515" y="3086100"/>
                </a:cubicBezTo>
                <a:cubicBezTo>
                  <a:pt x="1832480" y="3109358"/>
                  <a:pt x="1942038" y="3077780"/>
                  <a:pt x="1863969" y="3112477"/>
                </a:cubicBezTo>
                <a:cubicBezTo>
                  <a:pt x="1827466" y="3128700"/>
                  <a:pt x="1804859" y="3131332"/>
                  <a:pt x="1767254" y="3138854"/>
                </a:cubicBezTo>
                <a:cubicBezTo>
                  <a:pt x="1737946" y="3171092"/>
                  <a:pt x="1688673" y="3193013"/>
                  <a:pt x="1679331" y="3235569"/>
                </a:cubicBezTo>
                <a:cubicBezTo>
                  <a:pt x="1656852" y="3337975"/>
                  <a:pt x="1678920" y="3471318"/>
                  <a:pt x="1705708" y="3578469"/>
                </a:cubicBezTo>
                <a:cubicBezTo>
                  <a:pt x="1707956" y="3587460"/>
                  <a:pt x="1711569" y="3596054"/>
                  <a:pt x="1714500" y="3604846"/>
                </a:cubicBezTo>
                <a:cubicBezTo>
                  <a:pt x="1711569" y="3657600"/>
                  <a:pt x="1709472" y="3710406"/>
                  <a:pt x="1705708" y="3763107"/>
                </a:cubicBezTo>
                <a:cubicBezTo>
                  <a:pt x="1700451" y="3836696"/>
                  <a:pt x="1689757" y="3909927"/>
                  <a:pt x="1679331" y="3982915"/>
                </a:cubicBezTo>
                <a:cubicBezTo>
                  <a:pt x="1688123" y="4149969"/>
                  <a:pt x="1701189" y="4316853"/>
                  <a:pt x="1705708" y="4484077"/>
                </a:cubicBezTo>
                <a:cubicBezTo>
                  <a:pt x="1707056" y="4533968"/>
                  <a:pt x="1701647" y="4583862"/>
                  <a:pt x="1696915" y="4633546"/>
                </a:cubicBezTo>
                <a:cubicBezTo>
                  <a:pt x="1695769" y="4645575"/>
                  <a:pt x="1690744" y="4656919"/>
                  <a:pt x="1688123" y="4668715"/>
                </a:cubicBezTo>
                <a:cubicBezTo>
                  <a:pt x="1684881" y="4683303"/>
                  <a:pt x="1681444" y="4697883"/>
                  <a:pt x="1679331" y="4712677"/>
                </a:cubicBezTo>
                <a:cubicBezTo>
                  <a:pt x="1673144" y="4755985"/>
                  <a:pt x="1665401" y="4848316"/>
                  <a:pt x="1661746" y="4888523"/>
                </a:cubicBezTo>
                <a:cubicBezTo>
                  <a:pt x="1658815" y="4964723"/>
                  <a:pt x="1658200" y="5041047"/>
                  <a:pt x="1652954" y="5117123"/>
                </a:cubicBezTo>
                <a:cubicBezTo>
                  <a:pt x="1652316" y="5126369"/>
                  <a:pt x="1645980" y="5134412"/>
                  <a:pt x="1644162" y="5143500"/>
                </a:cubicBezTo>
                <a:cubicBezTo>
                  <a:pt x="1640098" y="5163821"/>
                  <a:pt x="1638300" y="5184531"/>
                  <a:pt x="1635369" y="5205046"/>
                </a:cubicBezTo>
                <a:cubicBezTo>
                  <a:pt x="1574904" y="5164736"/>
                  <a:pt x="1602664" y="5176561"/>
                  <a:pt x="1556238" y="5161084"/>
                </a:cubicBezTo>
                <a:cubicBezTo>
                  <a:pt x="1524000" y="5164015"/>
                  <a:pt x="1491176" y="5163094"/>
                  <a:pt x="1459523" y="5169877"/>
                </a:cubicBezTo>
                <a:cubicBezTo>
                  <a:pt x="1439586" y="5174149"/>
                  <a:pt x="1420865" y="5203769"/>
                  <a:pt x="1406769" y="5213838"/>
                </a:cubicBezTo>
                <a:cubicBezTo>
                  <a:pt x="1387754" y="5227420"/>
                  <a:pt x="1366750" y="5233040"/>
                  <a:pt x="1345223" y="5240215"/>
                </a:cubicBezTo>
                <a:cubicBezTo>
                  <a:pt x="1321777" y="5237284"/>
                  <a:pt x="1297091" y="5239498"/>
                  <a:pt x="1274885" y="5231423"/>
                </a:cubicBezTo>
                <a:cubicBezTo>
                  <a:pt x="1263199" y="5227174"/>
                  <a:pt x="1258060" y="5213006"/>
                  <a:pt x="1248508" y="5205046"/>
                </a:cubicBezTo>
                <a:cubicBezTo>
                  <a:pt x="1240390" y="5198281"/>
                  <a:pt x="1232025" y="5191171"/>
                  <a:pt x="1222131" y="5187461"/>
                </a:cubicBezTo>
                <a:cubicBezTo>
                  <a:pt x="1208138" y="5182214"/>
                  <a:pt x="1192667" y="5182293"/>
                  <a:pt x="1178169" y="5178669"/>
                </a:cubicBezTo>
                <a:cubicBezTo>
                  <a:pt x="1169178" y="5176421"/>
                  <a:pt x="1160584" y="5172808"/>
                  <a:pt x="1151792" y="5169877"/>
                </a:cubicBezTo>
                <a:cubicBezTo>
                  <a:pt x="1096323" y="5172796"/>
                  <a:pt x="1017555" y="5162093"/>
                  <a:pt x="958362" y="5187461"/>
                </a:cubicBezTo>
                <a:cubicBezTo>
                  <a:pt x="946315" y="5192624"/>
                  <a:pt x="934915" y="5199184"/>
                  <a:pt x="923192" y="5205046"/>
                </a:cubicBezTo>
                <a:cubicBezTo>
                  <a:pt x="914400" y="5202115"/>
                  <a:pt x="902605" y="5203491"/>
                  <a:pt x="896815" y="5196254"/>
                </a:cubicBezTo>
                <a:cubicBezTo>
                  <a:pt x="889266" y="5186818"/>
                  <a:pt x="889732" y="5173047"/>
                  <a:pt x="888023" y="5161084"/>
                </a:cubicBezTo>
                <a:cubicBezTo>
                  <a:pt x="883858" y="5131926"/>
                  <a:pt x="889804" y="5100652"/>
                  <a:pt x="879231" y="5073161"/>
                </a:cubicBezTo>
                <a:cubicBezTo>
                  <a:pt x="866444" y="5039915"/>
                  <a:pt x="803468" y="5040985"/>
                  <a:pt x="782515" y="5037992"/>
                </a:cubicBezTo>
                <a:cubicBezTo>
                  <a:pt x="773967" y="5012348"/>
                  <a:pt x="771661" y="5001283"/>
                  <a:pt x="756138" y="4976446"/>
                </a:cubicBezTo>
                <a:cubicBezTo>
                  <a:pt x="748372" y="4964020"/>
                  <a:pt x="740888" y="4950813"/>
                  <a:pt x="729762" y="4941277"/>
                </a:cubicBezTo>
                <a:cubicBezTo>
                  <a:pt x="719810" y="4932747"/>
                  <a:pt x="706315" y="4929554"/>
                  <a:pt x="694592" y="4923692"/>
                </a:cubicBezTo>
                <a:cubicBezTo>
                  <a:pt x="688731" y="4914900"/>
                  <a:pt x="685969" y="4902916"/>
                  <a:pt x="677008" y="4897315"/>
                </a:cubicBezTo>
                <a:cubicBezTo>
                  <a:pt x="662736" y="4888395"/>
                  <a:pt x="609676" y="4876086"/>
                  <a:pt x="589085" y="4870938"/>
                </a:cubicBezTo>
                <a:cubicBezTo>
                  <a:pt x="536331" y="4876800"/>
                  <a:pt x="482582" y="4876760"/>
                  <a:pt x="430823" y="4888523"/>
                </a:cubicBezTo>
                <a:cubicBezTo>
                  <a:pt x="380709" y="4899913"/>
                  <a:pt x="405051" y="4913994"/>
                  <a:pt x="386862" y="4941277"/>
                </a:cubicBezTo>
                <a:cubicBezTo>
                  <a:pt x="379965" y="4951623"/>
                  <a:pt x="367712" y="4957536"/>
                  <a:pt x="360485" y="4967654"/>
                </a:cubicBezTo>
                <a:cubicBezTo>
                  <a:pt x="321408" y="5022361"/>
                  <a:pt x="370253" y="4989147"/>
                  <a:pt x="307731" y="5020407"/>
                </a:cubicBezTo>
                <a:cubicBezTo>
                  <a:pt x="301869" y="5029199"/>
                  <a:pt x="298938" y="5040922"/>
                  <a:pt x="290146" y="5046784"/>
                </a:cubicBezTo>
                <a:cubicBezTo>
                  <a:pt x="280092" y="5053487"/>
                  <a:pt x="267061" y="5055577"/>
                  <a:pt x="254977" y="5055577"/>
                </a:cubicBezTo>
                <a:cubicBezTo>
                  <a:pt x="216764" y="5055577"/>
                  <a:pt x="178777" y="5049715"/>
                  <a:pt x="140677" y="5046784"/>
                </a:cubicBezTo>
                <a:cubicBezTo>
                  <a:pt x="128954" y="5043853"/>
                  <a:pt x="117592" y="5037992"/>
                  <a:pt x="105508" y="5037992"/>
                </a:cubicBezTo>
                <a:cubicBezTo>
                  <a:pt x="78969" y="5037992"/>
                  <a:pt x="52807" y="5044381"/>
                  <a:pt x="26377" y="5046784"/>
                </a:cubicBezTo>
                <a:cubicBezTo>
                  <a:pt x="20539" y="5047315"/>
                  <a:pt x="14654" y="5046784"/>
                  <a:pt x="8792" y="5046784"/>
                </a:cubicBezTo>
                <a:cubicBezTo>
                  <a:pt x="5861" y="3364523"/>
                  <a:pt x="2931" y="1682261"/>
                  <a:pt x="0" y="0"/>
                </a:cubicBezTo>
                <a:lnTo>
                  <a:pt x="4844562" y="26377"/>
                </a:lnTo>
                <a:close/>
              </a:path>
            </a:pathLst>
          </a:custGeom>
          <a:solidFill>
            <a:srgbClr val="FFC000">
              <a:alpha val="2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pic>
        <p:nvPicPr>
          <p:cNvPr id="4" name="Picture 3">
            <a:extLst>
              <a:ext uri="{FF2B5EF4-FFF2-40B4-BE49-F238E27FC236}">
                <a16:creationId xmlns:a16="http://schemas.microsoft.com/office/drawing/2014/main" id="{08FB9A88-BB66-B22B-EADC-D1FC9DA5C8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7758" y="3381116"/>
            <a:ext cx="386204" cy="358413"/>
          </a:xfrm>
          <a:prstGeom prst="rect">
            <a:avLst/>
          </a:prstGeom>
          <a:noFill/>
        </p:spPr>
      </p:pic>
      <p:pic>
        <p:nvPicPr>
          <p:cNvPr id="5" name="Picture 4">
            <a:extLst>
              <a:ext uri="{FF2B5EF4-FFF2-40B4-BE49-F238E27FC236}">
                <a16:creationId xmlns:a16="http://schemas.microsoft.com/office/drawing/2014/main" id="{AE0817ED-4D8A-9E6C-2C93-2F7793EA3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939" y="4036150"/>
            <a:ext cx="386204" cy="358413"/>
          </a:xfrm>
          <a:prstGeom prst="rect">
            <a:avLst/>
          </a:prstGeom>
          <a:noFill/>
        </p:spPr>
      </p:pic>
      <p:sp>
        <p:nvSpPr>
          <p:cNvPr id="6" name="Rectangle 5">
            <a:extLst>
              <a:ext uri="{FF2B5EF4-FFF2-40B4-BE49-F238E27FC236}">
                <a16:creationId xmlns:a16="http://schemas.microsoft.com/office/drawing/2014/main" id="{4CDD8AD6-73F5-1927-4EA1-39A4C2C5C06F}"/>
              </a:ext>
            </a:extLst>
          </p:cNvPr>
          <p:cNvSpPr/>
          <p:nvPr/>
        </p:nvSpPr>
        <p:spPr>
          <a:xfrm>
            <a:off x="2317421" y="3719161"/>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a:t>
            </a:r>
            <a:r>
              <a:rPr lang="en-US" sz="800" b="1"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2</a:t>
            </a: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 ХК</a:t>
            </a:r>
          </a:p>
        </p:txBody>
      </p:sp>
      <p:sp>
        <p:nvSpPr>
          <p:cNvPr id="7" name="Rectangle 6">
            <a:extLst>
              <a:ext uri="{FF2B5EF4-FFF2-40B4-BE49-F238E27FC236}">
                <a16:creationId xmlns:a16="http://schemas.microsoft.com/office/drawing/2014/main" id="{64EBE789-8652-EC2C-65BF-BE9E7A4264E8}"/>
              </a:ext>
            </a:extLst>
          </p:cNvPr>
          <p:cNvSpPr/>
          <p:nvPr/>
        </p:nvSpPr>
        <p:spPr>
          <a:xfrm>
            <a:off x="2053368" y="4344828"/>
            <a:ext cx="1080120" cy="226472"/>
          </a:xfrm>
          <a:prstGeom prst="rect">
            <a:avLst/>
          </a:prstGeom>
          <a:noFill/>
        </p:spPr>
        <p:txBody>
          <a:bodyPr wrap="square">
            <a:spAutoFit/>
          </a:bodyPr>
          <a:lstStyle/>
          <a:p>
            <a:pPr algn="just">
              <a:lnSpc>
                <a:spcPct val="120000"/>
              </a:lnSpc>
            </a:pP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ДЦС-</a:t>
            </a:r>
            <a:r>
              <a:rPr lang="en-US" sz="800" b="1"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4</a:t>
            </a:r>
            <a:r>
              <a:rPr lang="mn-MN" sz="800" b="1">
                <a:solidFill>
                  <a:prstClr val="black"/>
                </a:solidFill>
                <a:latin typeface="Arial" panose="020B0604020202020204" pitchFamily="34" charset="0"/>
                <a:ea typeface="Times New Roman" panose="02020603050405020304" pitchFamily="18" charset="0"/>
                <a:cs typeface="Mongolian Baiti" panose="03000500000000000000" pitchFamily="66" charset="0"/>
              </a:rPr>
              <a:t> ХК</a:t>
            </a:r>
          </a:p>
        </p:txBody>
      </p:sp>
      <p:sp>
        <p:nvSpPr>
          <p:cNvPr id="43" name="Freeform: Shape 42">
            <a:extLst>
              <a:ext uri="{FF2B5EF4-FFF2-40B4-BE49-F238E27FC236}">
                <a16:creationId xmlns:a16="http://schemas.microsoft.com/office/drawing/2014/main" id="{09E48202-B65D-8EA8-443E-5C47FC69ADBE}"/>
              </a:ext>
            </a:extLst>
          </p:cNvPr>
          <p:cNvSpPr/>
          <p:nvPr/>
        </p:nvSpPr>
        <p:spPr>
          <a:xfrm>
            <a:off x="2651506" y="2301875"/>
            <a:ext cx="559372" cy="592980"/>
          </a:xfrm>
          <a:custGeom>
            <a:avLst/>
            <a:gdLst>
              <a:gd name="connsiteX0" fmla="*/ 70377 w 531703"/>
              <a:gd name="connsiteY0" fmla="*/ 0 h 592980"/>
              <a:gd name="connsiteX1" fmla="*/ 70377 w 531703"/>
              <a:gd name="connsiteY1" fmla="*/ 0 h 592980"/>
              <a:gd name="connsiteX2" fmla="*/ 35452 w 531703"/>
              <a:gd name="connsiteY2" fmla="*/ 15875 h 592980"/>
              <a:gd name="connsiteX3" fmla="*/ 25927 w 531703"/>
              <a:gd name="connsiteY3" fmla="*/ 34925 h 592980"/>
              <a:gd name="connsiteX4" fmla="*/ 10052 w 531703"/>
              <a:gd name="connsiteY4" fmla="*/ 60325 h 592980"/>
              <a:gd name="connsiteX5" fmla="*/ 6877 w 531703"/>
              <a:gd name="connsiteY5" fmla="*/ 85725 h 592980"/>
              <a:gd name="connsiteX6" fmla="*/ 527 w 531703"/>
              <a:gd name="connsiteY6" fmla="*/ 152400 h 592980"/>
              <a:gd name="connsiteX7" fmla="*/ 13227 w 531703"/>
              <a:gd name="connsiteY7" fmla="*/ 206375 h 592980"/>
              <a:gd name="connsiteX8" fmla="*/ 25927 w 531703"/>
              <a:gd name="connsiteY8" fmla="*/ 209550 h 592980"/>
              <a:gd name="connsiteX9" fmla="*/ 57677 w 531703"/>
              <a:gd name="connsiteY9" fmla="*/ 234950 h 592980"/>
              <a:gd name="connsiteX10" fmla="*/ 73552 w 531703"/>
              <a:gd name="connsiteY10" fmla="*/ 247650 h 592980"/>
              <a:gd name="connsiteX11" fmla="*/ 102127 w 531703"/>
              <a:gd name="connsiteY11" fmla="*/ 269875 h 592980"/>
              <a:gd name="connsiteX12" fmla="*/ 108477 w 531703"/>
              <a:gd name="connsiteY12" fmla="*/ 282575 h 592980"/>
              <a:gd name="connsiteX13" fmla="*/ 111652 w 531703"/>
              <a:gd name="connsiteY13" fmla="*/ 295275 h 592980"/>
              <a:gd name="connsiteX14" fmla="*/ 118002 w 531703"/>
              <a:gd name="connsiteY14" fmla="*/ 425450 h 592980"/>
              <a:gd name="connsiteX15" fmla="*/ 114827 w 531703"/>
              <a:gd name="connsiteY15" fmla="*/ 460375 h 592980"/>
              <a:gd name="connsiteX16" fmla="*/ 111652 w 531703"/>
              <a:gd name="connsiteY16" fmla="*/ 473075 h 592980"/>
              <a:gd name="connsiteX17" fmla="*/ 114827 w 531703"/>
              <a:gd name="connsiteY17" fmla="*/ 530225 h 592980"/>
              <a:gd name="connsiteX18" fmla="*/ 124352 w 531703"/>
              <a:gd name="connsiteY18" fmla="*/ 536575 h 592980"/>
              <a:gd name="connsiteX19" fmla="*/ 143402 w 531703"/>
              <a:gd name="connsiteY19" fmla="*/ 555625 h 592980"/>
              <a:gd name="connsiteX20" fmla="*/ 149752 w 531703"/>
              <a:gd name="connsiteY20" fmla="*/ 568325 h 592980"/>
              <a:gd name="connsiteX21" fmla="*/ 178327 w 531703"/>
              <a:gd name="connsiteY21" fmla="*/ 577850 h 592980"/>
              <a:gd name="connsiteX22" fmla="*/ 187852 w 531703"/>
              <a:gd name="connsiteY22" fmla="*/ 581025 h 592980"/>
              <a:gd name="connsiteX23" fmla="*/ 267227 w 531703"/>
              <a:gd name="connsiteY23" fmla="*/ 584200 h 592980"/>
              <a:gd name="connsiteX24" fmla="*/ 372002 w 531703"/>
              <a:gd name="connsiteY24" fmla="*/ 590550 h 592980"/>
              <a:gd name="connsiteX25" fmla="*/ 422802 w 531703"/>
              <a:gd name="connsiteY25" fmla="*/ 577850 h 592980"/>
              <a:gd name="connsiteX26" fmla="*/ 489477 w 531703"/>
              <a:gd name="connsiteY26" fmla="*/ 523875 h 592980"/>
              <a:gd name="connsiteX27" fmla="*/ 524402 w 531703"/>
              <a:gd name="connsiteY27" fmla="*/ 473075 h 592980"/>
              <a:gd name="connsiteX28" fmla="*/ 521227 w 531703"/>
              <a:gd name="connsiteY28" fmla="*/ 323850 h 592980"/>
              <a:gd name="connsiteX29" fmla="*/ 511702 w 531703"/>
              <a:gd name="connsiteY29" fmla="*/ 304800 h 592980"/>
              <a:gd name="connsiteX30" fmla="*/ 489477 w 531703"/>
              <a:gd name="connsiteY30" fmla="*/ 273050 h 592980"/>
              <a:gd name="connsiteX31" fmla="*/ 470427 w 531703"/>
              <a:gd name="connsiteY31" fmla="*/ 231775 h 592980"/>
              <a:gd name="connsiteX32" fmla="*/ 435502 w 531703"/>
              <a:gd name="connsiteY32" fmla="*/ 203200 h 592980"/>
              <a:gd name="connsiteX33" fmla="*/ 397402 w 531703"/>
              <a:gd name="connsiteY33" fmla="*/ 161925 h 592980"/>
              <a:gd name="connsiteX34" fmla="*/ 391052 w 531703"/>
              <a:gd name="connsiteY34" fmla="*/ 152400 h 592980"/>
              <a:gd name="connsiteX35" fmla="*/ 372002 w 531703"/>
              <a:gd name="connsiteY35" fmla="*/ 98425 h 592980"/>
              <a:gd name="connsiteX36" fmla="*/ 365652 w 531703"/>
              <a:gd name="connsiteY36" fmla="*/ 69850 h 592980"/>
              <a:gd name="connsiteX37" fmla="*/ 359302 w 531703"/>
              <a:gd name="connsiteY37" fmla="*/ 44450 h 592980"/>
              <a:gd name="connsiteX38" fmla="*/ 333902 w 531703"/>
              <a:gd name="connsiteY38" fmla="*/ 28575 h 592980"/>
              <a:gd name="connsiteX39" fmla="*/ 298977 w 531703"/>
              <a:gd name="connsiteY39" fmla="*/ 9525 h 592980"/>
              <a:gd name="connsiteX40" fmla="*/ 273577 w 531703"/>
              <a:gd name="connsiteY40" fmla="*/ 3175 h 592980"/>
              <a:gd name="connsiteX41" fmla="*/ 168802 w 531703"/>
              <a:gd name="connsiteY41" fmla="*/ 6350 h 592980"/>
              <a:gd name="connsiteX42" fmla="*/ 92602 w 531703"/>
              <a:gd name="connsiteY42" fmla="*/ 9525 h 592980"/>
              <a:gd name="connsiteX43" fmla="*/ 70377 w 531703"/>
              <a:gd name="connsiteY43" fmla="*/ 0 h 59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31703" h="592980">
                <a:moveTo>
                  <a:pt x="70377" y="0"/>
                </a:moveTo>
                <a:lnTo>
                  <a:pt x="70377" y="0"/>
                </a:lnTo>
                <a:cubicBezTo>
                  <a:pt x="58735" y="5292"/>
                  <a:pt x="45507" y="7974"/>
                  <a:pt x="35452" y="15875"/>
                </a:cubicBezTo>
                <a:cubicBezTo>
                  <a:pt x="29870" y="20261"/>
                  <a:pt x="29580" y="28837"/>
                  <a:pt x="25927" y="34925"/>
                </a:cubicBezTo>
                <a:cubicBezTo>
                  <a:pt x="1197" y="76141"/>
                  <a:pt x="29828" y="20773"/>
                  <a:pt x="10052" y="60325"/>
                </a:cubicBezTo>
                <a:cubicBezTo>
                  <a:pt x="8994" y="68792"/>
                  <a:pt x="7755" y="77238"/>
                  <a:pt x="6877" y="85725"/>
                </a:cubicBezTo>
                <a:cubicBezTo>
                  <a:pt x="4580" y="107932"/>
                  <a:pt x="527" y="152400"/>
                  <a:pt x="527" y="152400"/>
                </a:cubicBezTo>
                <a:cubicBezTo>
                  <a:pt x="1907" y="171723"/>
                  <a:pt x="-6162" y="195295"/>
                  <a:pt x="13227" y="206375"/>
                </a:cubicBezTo>
                <a:cubicBezTo>
                  <a:pt x="17016" y="208540"/>
                  <a:pt x="21694" y="208492"/>
                  <a:pt x="25927" y="209550"/>
                </a:cubicBezTo>
                <a:cubicBezTo>
                  <a:pt x="76979" y="246016"/>
                  <a:pt x="29299" y="210119"/>
                  <a:pt x="57677" y="234950"/>
                </a:cubicBezTo>
                <a:cubicBezTo>
                  <a:pt x="62777" y="239412"/>
                  <a:pt x="68760" y="242858"/>
                  <a:pt x="73552" y="247650"/>
                </a:cubicBezTo>
                <a:cubicBezTo>
                  <a:pt x="96527" y="270625"/>
                  <a:pt x="66015" y="251819"/>
                  <a:pt x="102127" y="269875"/>
                </a:cubicBezTo>
                <a:cubicBezTo>
                  <a:pt x="104244" y="274108"/>
                  <a:pt x="106815" y="278143"/>
                  <a:pt x="108477" y="282575"/>
                </a:cubicBezTo>
                <a:cubicBezTo>
                  <a:pt x="110009" y="286661"/>
                  <a:pt x="111444" y="290916"/>
                  <a:pt x="111652" y="295275"/>
                </a:cubicBezTo>
                <a:cubicBezTo>
                  <a:pt x="117997" y="428516"/>
                  <a:pt x="101849" y="376990"/>
                  <a:pt x="118002" y="425450"/>
                </a:cubicBezTo>
                <a:cubicBezTo>
                  <a:pt x="116944" y="437092"/>
                  <a:pt x="116372" y="448788"/>
                  <a:pt x="114827" y="460375"/>
                </a:cubicBezTo>
                <a:cubicBezTo>
                  <a:pt x="114250" y="464700"/>
                  <a:pt x="111652" y="468711"/>
                  <a:pt x="111652" y="473075"/>
                </a:cubicBezTo>
                <a:cubicBezTo>
                  <a:pt x="111652" y="492154"/>
                  <a:pt x="111085" y="511516"/>
                  <a:pt x="114827" y="530225"/>
                </a:cubicBezTo>
                <a:cubicBezTo>
                  <a:pt x="115575" y="533967"/>
                  <a:pt x="121654" y="533877"/>
                  <a:pt x="124352" y="536575"/>
                </a:cubicBezTo>
                <a:cubicBezTo>
                  <a:pt x="147981" y="560204"/>
                  <a:pt x="120954" y="540660"/>
                  <a:pt x="143402" y="555625"/>
                </a:cubicBezTo>
                <a:cubicBezTo>
                  <a:pt x="145519" y="559858"/>
                  <a:pt x="146722" y="564689"/>
                  <a:pt x="149752" y="568325"/>
                </a:cubicBezTo>
                <a:cubicBezTo>
                  <a:pt x="157285" y="577364"/>
                  <a:pt x="167911" y="575535"/>
                  <a:pt x="178327" y="577850"/>
                </a:cubicBezTo>
                <a:cubicBezTo>
                  <a:pt x="181594" y="578576"/>
                  <a:pt x="184514" y="580787"/>
                  <a:pt x="187852" y="581025"/>
                </a:cubicBezTo>
                <a:cubicBezTo>
                  <a:pt x="214264" y="582912"/>
                  <a:pt x="240769" y="583142"/>
                  <a:pt x="267227" y="584200"/>
                </a:cubicBezTo>
                <a:cubicBezTo>
                  <a:pt x="305343" y="593729"/>
                  <a:pt x="306369" y="594926"/>
                  <a:pt x="372002" y="590550"/>
                </a:cubicBezTo>
                <a:cubicBezTo>
                  <a:pt x="389418" y="589389"/>
                  <a:pt x="405869" y="582083"/>
                  <a:pt x="422802" y="577850"/>
                </a:cubicBezTo>
                <a:cubicBezTo>
                  <a:pt x="438097" y="566379"/>
                  <a:pt x="481884" y="534315"/>
                  <a:pt x="489477" y="523875"/>
                </a:cubicBezTo>
                <a:cubicBezTo>
                  <a:pt x="518507" y="483959"/>
                  <a:pt x="507471" y="501294"/>
                  <a:pt x="524402" y="473075"/>
                </a:cubicBezTo>
                <a:cubicBezTo>
                  <a:pt x="533622" y="403923"/>
                  <a:pt x="535699" y="415505"/>
                  <a:pt x="521227" y="323850"/>
                </a:cubicBezTo>
                <a:cubicBezTo>
                  <a:pt x="520120" y="316837"/>
                  <a:pt x="515514" y="310790"/>
                  <a:pt x="511702" y="304800"/>
                </a:cubicBezTo>
                <a:cubicBezTo>
                  <a:pt x="493844" y="276737"/>
                  <a:pt x="503675" y="301446"/>
                  <a:pt x="489477" y="273050"/>
                </a:cubicBezTo>
                <a:cubicBezTo>
                  <a:pt x="486194" y="266484"/>
                  <a:pt x="475595" y="238494"/>
                  <a:pt x="470427" y="231775"/>
                </a:cubicBezTo>
                <a:cubicBezTo>
                  <a:pt x="424496" y="172064"/>
                  <a:pt x="466770" y="229658"/>
                  <a:pt x="435502" y="203200"/>
                </a:cubicBezTo>
                <a:cubicBezTo>
                  <a:pt x="417557" y="188016"/>
                  <a:pt x="409363" y="178671"/>
                  <a:pt x="397402" y="161925"/>
                </a:cubicBezTo>
                <a:cubicBezTo>
                  <a:pt x="395184" y="158820"/>
                  <a:pt x="392631" y="155874"/>
                  <a:pt x="391052" y="152400"/>
                </a:cubicBezTo>
                <a:cubicBezTo>
                  <a:pt x="387582" y="144765"/>
                  <a:pt x="373749" y="105415"/>
                  <a:pt x="372002" y="98425"/>
                </a:cubicBezTo>
                <a:cubicBezTo>
                  <a:pt x="361000" y="54415"/>
                  <a:pt x="377744" y="122250"/>
                  <a:pt x="365652" y="69850"/>
                </a:cubicBezTo>
                <a:cubicBezTo>
                  <a:pt x="363690" y="61346"/>
                  <a:pt x="366284" y="49686"/>
                  <a:pt x="359302" y="44450"/>
                </a:cubicBezTo>
                <a:cubicBezTo>
                  <a:pt x="323325" y="17467"/>
                  <a:pt x="368768" y="50366"/>
                  <a:pt x="333902" y="28575"/>
                </a:cubicBezTo>
                <a:cubicBezTo>
                  <a:pt x="312355" y="15108"/>
                  <a:pt x="329720" y="19773"/>
                  <a:pt x="298977" y="9525"/>
                </a:cubicBezTo>
                <a:cubicBezTo>
                  <a:pt x="290698" y="6765"/>
                  <a:pt x="273577" y="3175"/>
                  <a:pt x="273577" y="3175"/>
                </a:cubicBezTo>
                <a:cubicBezTo>
                  <a:pt x="238652" y="4233"/>
                  <a:pt x="203654" y="3861"/>
                  <a:pt x="168802" y="6350"/>
                </a:cubicBezTo>
                <a:cubicBezTo>
                  <a:pt x="76534" y="12941"/>
                  <a:pt x="228495" y="18585"/>
                  <a:pt x="92602" y="9525"/>
                </a:cubicBezTo>
                <a:cubicBezTo>
                  <a:pt x="78209" y="-1270"/>
                  <a:pt x="74081" y="1587"/>
                  <a:pt x="70377" y="0"/>
                </a:cubicBezTo>
                <a:close/>
              </a:path>
            </a:pathLst>
          </a:custGeom>
          <a:solidFill>
            <a:srgbClr val="FFFFFF">
              <a:alpha val="6980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5" name="Freeform: Shape 44">
            <a:extLst>
              <a:ext uri="{FF2B5EF4-FFF2-40B4-BE49-F238E27FC236}">
                <a16:creationId xmlns:a16="http://schemas.microsoft.com/office/drawing/2014/main" id="{EF293BD0-CCA3-E4FC-828F-99A4ACB428CC}"/>
              </a:ext>
            </a:extLst>
          </p:cNvPr>
          <p:cNvSpPr/>
          <p:nvPr/>
        </p:nvSpPr>
        <p:spPr>
          <a:xfrm>
            <a:off x="5321553" y="2805162"/>
            <a:ext cx="955683" cy="336551"/>
          </a:xfrm>
          <a:custGeom>
            <a:avLst/>
            <a:gdLst>
              <a:gd name="connsiteX0" fmla="*/ 749307 w 955682"/>
              <a:gd name="connsiteY0" fmla="*/ 25400 h 336550"/>
              <a:gd name="connsiteX1" fmla="*/ 749307 w 955682"/>
              <a:gd name="connsiteY1" fmla="*/ 25400 h 336550"/>
              <a:gd name="connsiteX2" fmla="*/ 657232 w 955682"/>
              <a:gd name="connsiteY2" fmla="*/ 12700 h 336550"/>
              <a:gd name="connsiteX3" fmla="*/ 609607 w 955682"/>
              <a:gd name="connsiteY3" fmla="*/ 9525 h 336550"/>
              <a:gd name="connsiteX4" fmla="*/ 419107 w 955682"/>
              <a:gd name="connsiteY4" fmla="*/ 0 h 336550"/>
              <a:gd name="connsiteX5" fmla="*/ 374657 w 955682"/>
              <a:gd name="connsiteY5" fmla="*/ 6350 h 336550"/>
              <a:gd name="connsiteX6" fmla="*/ 339732 w 955682"/>
              <a:gd name="connsiteY6" fmla="*/ 12700 h 336550"/>
              <a:gd name="connsiteX7" fmla="*/ 193682 w 955682"/>
              <a:gd name="connsiteY7" fmla="*/ 19050 h 336550"/>
              <a:gd name="connsiteX8" fmla="*/ 174632 w 955682"/>
              <a:gd name="connsiteY8" fmla="*/ 31750 h 336550"/>
              <a:gd name="connsiteX9" fmla="*/ 152407 w 955682"/>
              <a:gd name="connsiteY9" fmla="*/ 53975 h 336550"/>
              <a:gd name="connsiteX10" fmla="*/ 101607 w 955682"/>
              <a:gd name="connsiteY10" fmla="*/ 76200 h 336550"/>
              <a:gd name="connsiteX11" fmla="*/ 53982 w 955682"/>
              <a:gd name="connsiteY11" fmla="*/ 73025 h 336550"/>
              <a:gd name="connsiteX12" fmla="*/ 19057 w 955682"/>
              <a:gd name="connsiteY12" fmla="*/ 76200 h 336550"/>
              <a:gd name="connsiteX13" fmla="*/ 15882 w 955682"/>
              <a:gd name="connsiteY13" fmla="*/ 88900 h 336550"/>
              <a:gd name="connsiteX14" fmla="*/ 6357 w 955682"/>
              <a:gd name="connsiteY14" fmla="*/ 101600 h 336550"/>
              <a:gd name="connsiteX15" fmla="*/ 7 w 955682"/>
              <a:gd name="connsiteY15" fmla="*/ 142875 h 336550"/>
              <a:gd name="connsiteX16" fmla="*/ 22232 w 955682"/>
              <a:gd name="connsiteY16" fmla="*/ 206375 h 336550"/>
              <a:gd name="connsiteX17" fmla="*/ 34932 w 955682"/>
              <a:gd name="connsiteY17" fmla="*/ 219075 h 336550"/>
              <a:gd name="connsiteX18" fmla="*/ 44457 w 955682"/>
              <a:gd name="connsiteY18" fmla="*/ 231775 h 336550"/>
              <a:gd name="connsiteX19" fmla="*/ 57157 w 955682"/>
              <a:gd name="connsiteY19" fmla="*/ 250825 h 336550"/>
              <a:gd name="connsiteX20" fmla="*/ 69857 w 955682"/>
              <a:gd name="connsiteY20" fmla="*/ 257175 h 336550"/>
              <a:gd name="connsiteX21" fmla="*/ 85732 w 955682"/>
              <a:gd name="connsiteY21" fmla="*/ 269875 h 336550"/>
              <a:gd name="connsiteX22" fmla="*/ 95257 w 955682"/>
              <a:gd name="connsiteY22" fmla="*/ 276225 h 336550"/>
              <a:gd name="connsiteX23" fmla="*/ 104782 w 955682"/>
              <a:gd name="connsiteY23" fmla="*/ 288925 h 336550"/>
              <a:gd name="connsiteX24" fmla="*/ 117482 w 955682"/>
              <a:gd name="connsiteY24" fmla="*/ 298450 h 336550"/>
              <a:gd name="connsiteX25" fmla="*/ 130182 w 955682"/>
              <a:gd name="connsiteY25" fmla="*/ 311150 h 336550"/>
              <a:gd name="connsiteX26" fmla="*/ 152407 w 955682"/>
              <a:gd name="connsiteY26" fmla="*/ 327025 h 336550"/>
              <a:gd name="connsiteX27" fmla="*/ 177807 w 955682"/>
              <a:gd name="connsiteY27" fmla="*/ 336550 h 336550"/>
              <a:gd name="connsiteX28" fmla="*/ 219082 w 955682"/>
              <a:gd name="connsiteY28" fmla="*/ 333375 h 336550"/>
              <a:gd name="connsiteX29" fmla="*/ 228607 w 955682"/>
              <a:gd name="connsiteY29" fmla="*/ 323850 h 336550"/>
              <a:gd name="connsiteX30" fmla="*/ 238132 w 955682"/>
              <a:gd name="connsiteY30" fmla="*/ 320675 h 336550"/>
              <a:gd name="connsiteX31" fmla="*/ 269882 w 955682"/>
              <a:gd name="connsiteY31" fmla="*/ 307975 h 336550"/>
              <a:gd name="connsiteX32" fmla="*/ 279407 w 955682"/>
              <a:gd name="connsiteY32" fmla="*/ 304800 h 336550"/>
              <a:gd name="connsiteX33" fmla="*/ 295282 w 955682"/>
              <a:gd name="connsiteY33" fmla="*/ 295275 h 336550"/>
              <a:gd name="connsiteX34" fmla="*/ 358782 w 955682"/>
              <a:gd name="connsiteY34" fmla="*/ 298450 h 336550"/>
              <a:gd name="connsiteX35" fmla="*/ 396882 w 955682"/>
              <a:gd name="connsiteY35" fmla="*/ 307975 h 336550"/>
              <a:gd name="connsiteX36" fmla="*/ 425457 w 955682"/>
              <a:gd name="connsiteY36" fmla="*/ 314325 h 336550"/>
              <a:gd name="connsiteX37" fmla="*/ 438157 w 955682"/>
              <a:gd name="connsiteY37" fmla="*/ 317500 h 336550"/>
              <a:gd name="connsiteX38" fmla="*/ 479432 w 955682"/>
              <a:gd name="connsiteY38" fmla="*/ 323850 h 336550"/>
              <a:gd name="connsiteX39" fmla="*/ 495307 w 955682"/>
              <a:gd name="connsiteY39" fmla="*/ 327025 h 336550"/>
              <a:gd name="connsiteX40" fmla="*/ 555632 w 955682"/>
              <a:gd name="connsiteY40" fmla="*/ 333375 h 336550"/>
              <a:gd name="connsiteX41" fmla="*/ 603257 w 955682"/>
              <a:gd name="connsiteY41" fmla="*/ 327025 h 336550"/>
              <a:gd name="connsiteX42" fmla="*/ 615957 w 955682"/>
              <a:gd name="connsiteY42" fmla="*/ 320675 h 336550"/>
              <a:gd name="connsiteX43" fmla="*/ 644532 w 955682"/>
              <a:gd name="connsiteY43" fmla="*/ 311150 h 336550"/>
              <a:gd name="connsiteX44" fmla="*/ 666757 w 955682"/>
              <a:gd name="connsiteY44" fmla="*/ 304800 h 336550"/>
              <a:gd name="connsiteX45" fmla="*/ 711207 w 955682"/>
              <a:gd name="connsiteY45" fmla="*/ 301625 h 336550"/>
              <a:gd name="connsiteX46" fmla="*/ 781057 w 955682"/>
              <a:gd name="connsiteY46" fmla="*/ 307975 h 336550"/>
              <a:gd name="connsiteX47" fmla="*/ 800107 w 955682"/>
              <a:gd name="connsiteY47" fmla="*/ 317500 h 336550"/>
              <a:gd name="connsiteX48" fmla="*/ 927107 w 955682"/>
              <a:gd name="connsiteY48" fmla="*/ 307975 h 336550"/>
              <a:gd name="connsiteX49" fmla="*/ 939807 w 955682"/>
              <a:gd name="connsiteY49" fmla="*/ 295275 h 336550"/>
              <a:gd name="connsiteX50" fmla="*/ 952507 w 955682"/>
              <a:gd name="connsiteY50" fmla="*/ 254000 h 336550"/>
              <a:gd name="connsiteX51" fmla="*/ 955682 w 955682"/>
              <a:gd name="connsiteY51" fmla="*/ 206375 h 336550"/>
              <a:gd name="connsiteX52" fmla="*/ 952507 w 955682"/>
              <a:gd name="connsiteY52" fmla="*/ 149225 h 336550"/>
              <a:gd name="connsiteX53" fmla="*/ 949332 w 955682"/>
              <a:gd name="connsiteY53" fmla="*/ 139700 h 336550"/>
              <a:gd name="connsiteX54" fmla="*/ 936632 w 955682"/>
              <a:gd name="connsiteY54" fmla="*/ 111125 h 336550"/>
              <a:gd name="connsiteX55" fmla="*/ 917582 w 955682"/>
              <a:gd name="connsiteY55" fmla="*/ 79375 h 336550"/>
              <a:gd name="connsiteX56" fmla="*/ 911232 w 955682"/>
              <a:gd name="connsiteY56" fmla="*/ 69850 h 336550"/>
              <a:gd name="connsiteX57" fmla="*/ 892182 w 955682"/>
              <a:gd name="connsiteY57" fmla="*/ 60325 h 336550"/>
              <a:gd name="connsiteX58" fmla="*/ 882657 w 955682"/>
              <a:gd name="connsiteY58" fmla="*/ 50800 h 336550"/>
              <a:gd name="connsiteX59" fmla="*/ 873132 w 955682"/>
              <a:gd name="connsiteY59" fmla="*/ 47625 h 336550"/>
              <a:gd name="connsiteX60" fmla="*/ 863607 w 955682"/>
              <a:gd name="connsiteY60" fmla="*/ 41275 h 336550"/>
              <a:gd name="connsiteX61" fmla="*/ 784232 w 955682"/>
              <a:gd name="connsiteY61" fmla="*/ 31750 h 336550"/>
              <a:gd name="connsiteX62" fmla="*/ 749307 w 955682"/>
              <a:gd name="connsiteY62" fmla="*/ 2540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5682" h="336550">
                <a:moveTo>
                  <a:pt x="749307" y="25400"/>
                </a:moveTo>
                <a:lnTo>
                  <a:pt x="749307" y="25400"/>
                </a:lnTo>
                <a:cubicBezTo>
                  <a:pt x="718615" y="21167"/>
                  <a:pt x="688146" y="14761"/>
                  <a:pt x="657232" y="12700"/>
                </a:cubicBezTo>
                <a:lnTo>
                  <a:pt x="609607" y="9525"/>
                </a:lnTo>
                <a:cubicBezTo>
                  <a:pt x="407482" y="-416"/>
                  <a:pt x="524732" y="7545"/>
                  <a:pt x="419107" y="0"/>
                </a:cubicBezTo>
                <a:cubicBezTo>
                  <a:pt x="390166" y="7235"/>
                  <a:pt x="425186" y="-868"/>
                  <a:pt x="374657" y="6350"/>
                </a:cubicBezTo>
                <a:cubicBezTo>
                  <a:pt x="362943" y="8023"/>
                  <a:pt x="351497" y="11439"/>
                  <a:pt x="339732" y="12700"/>
                </a:cubicBezTo>
                <a:cubicBezTo>
                  <a:pt x="311381" y="15738"/>
                  <a:pt x="207870" y="18561"/>
                  <a:pt x="193682" y="19050"/>
                </a:cubicBezTo>
                <a:cubicBezTo>
                  <a:pt x="187332" y="23283"/>
                  <a:pt x="180028" y="26354"/>
                  <a:pt x="174632" y="31750"/>
                </a:cubicBezTo>
                <a:lnTo>
                  <a:pt x="152407" y="53975"/>
                </a:lnTo>
                <a:cubicBezTo>
                  <a:pt x="142503" y="103495"/>
                  <a:pt x="157428" y="83899"/>
                  <a:pt x="101607" y="76200"/>
                </a:cubicBezTo>
                <a:cubicBezTo>
                  <a:pt x="85846" y="74026"/>
                  <a:pt x="69857" y="74083"/>
                  <a:pt x="53982" y="73025"/>
                </a:cubicBezTo>
                <a:cubicBezTo>
                  <a:pt x="42340" y="74083"/>
                  <a:pt x="29847" y="71704"/>
                  <a:pt x="19057" y="76200"/>
                </a:cubicBezTo>
                <a:cubicBezTo>
                  <a:pt x="15029" y="77878"/>
                  <a:pt x="17833" y="84997"/>
                  <a:pt x="15882" y="88900"/>
                </a:cubicBezTo>
                <a:cubicBezTo>
                  <a:pt x="13515" y="93633"/>
                  <a:pt x="9532" y="97367"/>
                  <a:pt x="6357" y="101600"/>
                </a:cubicBezTo>
                <a:cubicBezTo>
                  <a:pt x="5679" y="105667"/>
                  <a:pt x="-241" y="140275"/>
                  <a:pt x="7" y="142875"/>
                </a:cubicBezTo>
                <a:cubicBezTo>
                  <a:pt x="2983" y="174126"/>
                  <a:pt x="5230" y="185123"/>
                  <a:pt x="22232" y="206375"/>
                </a:cubicBezTo>
                <a:cubicBezTo>
                  <a:pt x="25972" y="211050"/>
                  <a:pt x="30990" y="214569"/>
                  <a:pt x="34932" y="219075"/>
                </a:cubicBezTo>
                <a:cubicBezTo>
                  <a:pt x="38417" y="223057"/>
                  <a:pt x="41422" y="227440"/>
                  <a:pt x="44457" y="231775"/>
                </a:cubicBezTo>
                <a:cubicBezTo>
                  <a:pt x="48834" y="238027"/>
                  <a:pt x="51761" y="245429"/>
                  <a:pt x="57157" y="250825"/>
                </a:cubicBezTo>
                <a:cubicBezTo>
                  <a:pt x="60504" y="254172"/>
                  <a:pt x="65919" y="254550"/>
                  <a:pt x="69857" y="257175"/>
                </a:cubicBezTo>
                <a:cubicBezTo>
                  <a:pt x="75496" y="260934"/>
                  <a:pt x="80311" y="265809"/>
                  <a:pt x="85732" y="269875"/>
                </a:cubicBezTo>
                <a:cubicBezTo>
                  <a:pt x="88785" y="272165"/>
                  <a:pt x="92559" y="273527"/>
                  <a:pt x="95257" y="276225"/>
                </a:cubicBezTo>
                <a:cubicBezTo>
                  <a:pt x="98999" y="279967"/>
                  <a:pt x="101040" y="285183"/>
                  <a:pt x="104782" y="288925"/>
                </a:cubicBezTo>
                <a:cubicBezTo>
                  <a:pt x="108524" y="292667"/>
                  <a:pt x="113500" y="294965"/>
                  <a:pt x="117482" y="298450"/>
                </a:cubicBezTo>
                <a:cubicBezTo>
                  <a:pt x="121988" y="302392"/>
                  <a:pt x="125676" y="307208"/>
                  <a:pt x="130182" y="311150"/>
                </a:cubicBezTo>
                <a:cubicBezTo>
                  <a:pt x="132100" y="312828"/>
                  <a:pt x="148456" y="325049"/>
                  <a:pt x="152407" y="327025"/>
                </a:cubicBezTo>
                <a:cubicBezTo>
                  <a:pt x="160000" y="330821"/>
                  <a:pt x="169563" y="333802"/>
                  <a:pt x="177807" y="336550"/>
                </a:cubicBezTo>
                <a:cubicBezTo>
                  <a:pt x="191565" y="335492"/>
                  <a:pt x="205695" y="336722"/>
                  <a:pt x="219082" y="333375"/>
                </a:cubicBezTo>
                <a:cubicBezTo>
                  <a:pt x="223438" y="332286"/>
                  <a:pt x="224871" y="326341"/>
                  <a:pt x="228607" y="323850"/>
                </a:cubicBezTo>
                <a:cubicBezTo>
                  <a:pt x="231392" y="321994"/>
                  <a:pt x="235008" y="321876"/>
                  <a:pt x="238132" y="320675"/>
                </a:cubicBezTo>
                <a:cubicBezTo>
                  <a:pt x="248771" y="316583"/>
                  <a:pt x="259068" y="311580"/>
                  <a:pt x="269882" y="307975"/>
                </a:cubicBezTo>
                <a:cubicBezTo>
                  <a:pt x="273057" y="306917"/>
                  <a:pt x="276414" y="306297"/>
                  <a:pt x="279407" y="304800"/>
                </a:cubicBezTo>
                <a:cubicBezTo>
                  <a:pt x="284927" y="302040"/>
                  <a:pt x="289990" y="298450"/>
                  <a:pt x="295282" y="295275"/>
                </a:cubicBezTo>
                <a:cubicBezTo>
                  <a:pt x="316449" y="296333"/>
                  <a:pt x="337656" y="296760"/>
                  <a:pt x="358782" y="298450"/>
                </a:cubicBezTo>
                <a:cubicBezTo>
                  <a:pt x="369707" y="299324"/>
                  <a:pt x="387322" y="305585"/>
                  <a:pt x="396882" y="307975"/>
                </a:cubicBezTo>
                <a:cubicBezTo>
                  <a:pt x="406348" y="310342"/>
                  <a:pt x="415950" y="312131"/>
                  <a:pt x="425457" y="314325"/>
                </a:cubicBezTo>
                <a:cubicBezTo>
                  <a:pt x="429709" y="315306"/>
                  <a:pt x="433860" y="316742"/>
                  <a:pt x="438157" y="317500"/>
                </a:cubicBezTo>
                <a:cubicBezTo>
                  <a:pt x="451865" y="319919"/>
                  <a:pt x="465701" y="321562"/>
                  <a:pt x="479432" y="323850"/>
                </a:cubicBezTo>
                <a:cubicBezTo>
                  <a:pt x="484755" y="324737"/>
                  <a:pt x="489952" y="326356"/>
                  <a:pt x="495307" y="327025"/>
                </a:cubicBezTo>
                <a:cubicBezTo>
                  <a:pt x="515370" y="329533"/>
                  <a:pt x="535524" y="331258"/>
                  <a:pt x="555632" y="333375"/>
                </a:cubicBezTo>
                <a:cubicBezTo>
                  <a:pt x="563126" y="332626"/>
                  <a:pt x="591984" y="330783"/>
                  <a:pt x="603257" y="327025"/>
                </a:cubicBezTo>
                <a:cubicBezTo>
                  <a:pt x="607747" y="325528"/>
                  <a:pt x="611632" y="322597"/>
                  <a:pt x="615957" y="320675"/>
                </a:cubicBezTo>
                <a:cubicBezTo>
                  <a:pt x="635661" y="311918"/>
                  <a:pt x="626473" y="316310"/>
                  <a:pt x="644532" y="311150"/>
                </a:cubicBezTo>
                <a:cubicBezTo>
                  <a:pt x="652195" y="308961"/>
                  <a:pt x="658636" y="305702"/>
                  <a:pt x="666757" y="304800"/>
                </a:cubicBezTo>
                <a:cubicBezTo>
                  <a:pt x="681521" y="303160"/>
                  <a:pt x="696390" y="302683"/>
                  <a:pt x="711207" y="301625"/>
                </a:cubicBezTo>
                <a:cubicBezTo>
                  <a:pt x="726029" y="302405"/>
                  <a:pt x="760548" y="298860"/>
                  <a:pt x="781057" y="307975"/>
                </a:cubicBezTo>
                <a:cubicBezTo>
                  <a:pt x="787545" y="310858"/>
                  <a:pt x="793757" y="314325"/>
                  <a:pt x="800107" y="317500"/>
                </a:cubicBezTo>
                <a:cubicBezTo>
                  <a:pt x="822184" y="316903"/>
                  <a:pt x="894653" y="335793"/>
                  <a:pt x="927107" y="307975"/>
                </a:cubicBezTo>
                <a:cubicBezTo>
                  <a:pt x="931653" y="304079"/>
                  <a:pt x="935574" y="299508"/>
                  <a:pt x="939807" y="295275"/>
                </a:cubicBezTo>
                <a:cubicBezTo>
                  <a:pt x="950712" y="262560"/>
                  <a:pt x="946897" y="276440"/>
                  <a:pt x="952507" y="254000"/>
                </a:cubicBezTo>
                <a:cubicBezTo>
                  <a:pt x="953565" y="238125"/>
                  <a:pt x="955682" y="222285"/>
                  <a:pt x="955682" y="206375"/>
                </a:cubicBezTo>
                <a:cubicBezTo>
                  <a:pt x="955682" y="187296"/>
                  <a:pt x="954316" y="168218"/>
                  <a:pt x="952507" y="149225"/>
                </a:cubicBezTo>
                <a:cubicBezTo>
                  <a:pt x="952190" y="145893"/>
                  <a:pt x="950507" y="142834"/>
                  <a:pt x="949332" y="139700"/>
                </a:cubicBezTo>
                <a:cubicBezTo>
                  <a:pt x="938038" y="109583"/>
                  <a:pt x="948177" y="137101"/>
                  <a:pt x="936632" y="111125"/>
                </a:cubicBezTo>
                <a:cubicBezTo>
                  <a:pt x="924104" y="82937"/>
                  <a:pt x="938196" y="106860"/>
                  <a:pt x="917582" y="79375"/>
                </a:cubicBezTo>
                <a:cubicBezTo>
                  <a:pt x="915292" y="76322"/>
                  <a:pt x="913930" y="72548"/>
                  <a:pt x="911232" y="69850"/>
                </a:cubicBezTo>
                <a:cubicBezTo>
                  <a:pt x="905077" y="63695"/>
                  <a:pt x="899929" y="62907"/>
                  <a:pt x="892182" y="60325"/>
                </a:cubicBezTo>
                <a:cubicBezTo>
                  <a:pt x="889007" y="57150"/>
                  <a:pt x="886393" y="53291"/>
                  <a:pt x="882657" y="50800"/>
                </a:cubicBezTo>
                <a:cubicBezTo>
                  <a:pt x="879872" y="48944"/>
                  <a:pt x="876125" y="49122"/>
                  <a:pt x="873132" y="47625"/>
                </a:cubicBezTo>
                <a:cubicBezTo>
                  <a:pt x="869719" y="45918"/>
                  <a:pt x="867321" y="42149"/>
                  <a:pt x="863607" y="41275"/>
                </a:cubicBezTo>
                <a:cubicBezTo>
                  <a:pt x="843451" y="36532"/>
                  <a:pt x="806050" y="33733"/>
                  <a:pt x="784232" y="31750"/>
                </a:cubicBezTo>
                <a:cubicBezTo>
                  <a:pt x="754624" y="25170"/>
                  <a:pt x="755128" y="26458"/>
                  <a:pt x="749307" y="25400"/>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1" name="Freeform: Shape 100">
            <a:extLst>
              <a:ext uri="{FF2B5EF4-FFF2-40B4-BE49-F238E27FC236}">
                <a16:creationId xmlns:a16="http://schemas.microsoft.com/office/drawing/2014/main" id="{A52B61D7-97A7-D107-7AA8-993211ABB029}"/>
              </a:ext>
            </a:extLst>
          </p:cNvPr>
          <p:cNvSpPr/>
          <p:nvPr/>
        </p:nvSpPr>
        <p:spPr>
          <a:xfrm>
            <a:off x="3519489" y="2662238"/>
            <a:ext cx="1095575" cy="423863"/>
          </a:xfrm>
          <a:custGeom>
            <a:avLst/>
            <a:gdLst>
              <a:gd name="connsiteX0" fmla="*/ 261937 w 1095574"/>
              <a:gd name="connsiteY0" fmla="*/ 47625 h 423862"/>
              <a:gd name="connsiteX1" fmla="*/ 261937 w 1095574"/>
              <a:gd name="connsiteY1" fmla="*/ 47625 h 423862"/>
              <a:gd name="connsiteX2" fmla="*/ 214312 w 1095574"/>
              <a:gd name="connsiteY2" fmla="*/ 57150 h 423862"/>
              <a:gd name="connsiteX3" fmla="*/ 200025 w 1095574"/>
              <a:gd name="connsiteY3" fmla="*/ 61912 h 423862"/>
              <a:gd name="connsiteX4" fmla="*/ 166687 w 1095574"/>
              <a:gd name="connsiteY4" fmla="*/ 76200 h 423862"/>
              <a:gd name="connsiteX5" fmla="*/ 147637 w 1095574"/>
              <a:gd name="connsiteY5" fmla="*/ 95250 h 423862"/>
              <a:gd name="connsiteX6" fmla="*/ 119062 w 1095574"/>
              <a:gd name="connsiteY6" fmla="*/ 133350 h 423862"/>
              <a:gd name="connsiteX7" fmla="*/ 104775 w 1095574"/>
              <a:gd name="connsiteY7" fmla="*/ 147637 h 423862"/>
              <a:gd name="connsiteX8" fmla="*/ 38100 w 1095574"/>
              <a:gd name="connsiteY8" fmla="*/ 152400 h 423862"/>
              <a:gd name="connsiteX9" fmla="*/ 23812 w 1095574"/>
              <a:gd name="connsiteY9" fmla="*/ 157162 h 423862"/>
              <a:gd name="connsiteX10" fmla="*/ 0 w 1095574"/>
              <a:gd name="connsiteY10" fmla="*/ 190500 h 423862"/>
              <a:gd name="connsiteX11" fmla="*/ 4762 w 1095574"/>
              <a:gd name="connsiteY11" fmla="*/ 242887 h 423862"/>
              <a:gd name="connsiteX12" fmla="*/ 14287 w 1095574"/>
              <a:gd name="connsiteY12" fmla="*/ 257175 h 423862"/>
              <a:gd name="connsiteX13" fmla="*/ 19050 w 1095574"/>
              <a:gd name="connsiteY13" fmla="*/ 271462 h 423862"/>
              <a:gd name="connsiteX14" fmla="*/ 19050 w 1095574"/>
              <a:gd name="connsiteY14" fmla="*/ 381000 h 423862"/>
              <a:gd name="connsiteX15" fmla="*/ 38100 w 1095574"/>
              <a:gd name="connsiteY15" fmla="*/ 414337 h 423862"/>
              <a:gd name="connsiteX16" fmla="*/ 71437 w 1095574"/>
              <a:gd name="connsiteY16" fmla="*/ 423862 h 423862"/>
              <a:gd name="connsiteX17" fmla="*/ 161925 w 1095574"/>
              <a:gd name="connsiteY17" fmla="*/ 419100 h 423862"/>
              <a:gd name="connsiteX18" fmla="*/ 209550 w 1095574"/>
              <a:gd name="connsiteY18" fmla="*/ 409575 h 423862"/>
              <a:gd name="connsiteX19" fmla="*/ 223837 w 1095574"/>
              <a:gd name="connsiteY19" fmla="*/ 404812 h 423862"/>
              <a:gd name="connsiteX20" fmla="*/ 328612 w 1095574"/>
              <a:gd name="connsiteY20" fmla="*/ 390525 h 423862"/>
              <a:gd name="connsiteX21" fmla="*/ 371475 w 1095574"/>
              <a:gd name="connsiteY21" fmla="*/ 381000 h 423862"/>
              <a:gd name="connsiteX22" fmla="*/ 457200 w 1095574"/>
              <a:gd name="connsiteY22" fmla="*/ 371475 h 423862"/>
              <a:gd name="connsiteX23" fmla="*/ 552450 w 1095574"/>
              <a:gd name="connsiteY23" fmla="*/ 357187 h 423862"/>
              <a:gd name="connsiteX24" fmla="*/ 666750 w 1095574"/>
              <a:gd name="connsiteY24" fmla="*/ 333375 h 423862"/>
              <a:gd name="connsiteX25" fmla="*/ 842962 w 1095574"/>
              <a:gd name="connsiteY25" fmla="*/ 328612 h 423862"/>
              <a:gd name="connsiteX26" fmla="*/ 890587 w 1095574"/>
              <a:gd name="connsiteY26" fmla="*/ 300037 h 423862"/>
              <a:gd name="connsiteX27" fmla="*/ 909637 w 1095574"/>
              <a:gd name="connsiteY27" fmla="*/ 295275 h 423862"/>
              <a:gd name="connsiteX28" fmla="*/ 933450 w 1095574"/>
              <a:gd name="connsiteY28" fmla="*/ 285750 h 423862"/>
              <a:gd name="connsiteX29" fmla="*/ 1019175 w 1095574"/>
              <a:gd name="connsiteY29" fmla="*/ 276225 h 423862"/>
              <a:gd name="connsiteX30" fmla="*/ 1052512 w 1095574"/>
              <a:gd name="connsiteY30" fmla="*/ 266700 h 423862"/>
              <a:gd name="connsiteX31" fmla="*/ 1066800 w 1095574"/>
              <a:gd name="connsiteY31" fmla="*/ 257175 h 423862"/>
              <a:gd name="connsiteX32" fmla="*/ 1071562 w 1095574"/>
              <a:gd name="connsiteY32" fmla="*/ 238125 h 423862"/>
              <a:gd name="connsiteX33" fmla="*/ 1076325 w 1095574"/>
              <a:gd name="connsiteY33" fmla="*/ 223837 h 423862"/>
              <a:gd name="connsiteX34" fmla="*/ 1066800 w 1095574"/>
              <a:gd name="connsiteY34" fmla="*/ 9525 h 423862"/>
              <a:gd name="connsiteX35" fmla="*/ 1052512 w 1095574"/>
              <a:gd name="connsiteY35" fmla="*/ 0 h 423862"/>
              <a:gd name="connsiteX36" fmla="*/ 890587 w 1095574"/>
              <a:gd name="connsiteY36" fmla="*/ 9525 h 423862"/>
              <a:gd name="connsiteX37" fmla="*/ 819150 w 1095574"/>
              <a:gd name="connsiteY37" fmla="*/ 14287 h 423862"/>
              <a:gd name="connsiteX38" fmla="*/ 771525 w 1095574"/>
              <a:gd name="connsiteY38" fmla="*/ 23812 h 423862"/>
              <a:gd name="connsiteX39" fmla="*/ 638175 w 1095574"/>
              <a:gd name="connsiteY39" fmla="*/ 28575 h 423862"/>
              <a:gd name="connsiteX40" fmla="*/ 261937 w 1095574"/>
              <a:gd name="connsiteY40" fmla="*/ 47625 h 42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95574" h="423862">
                <a:moveTo>
                  <a:pt x="261937" y="47625"/>
                </a:moveTo>
                <a:lnTo>
                  <a:pt x="261937" y="47625"/>
                </a:lnTo>
                <a:cubicBezTo>
                  <a:pt x="246062" y="50800"/>
                  <a:pt x="230087" y="53510"/>
                  <a:pt x="214312" y="57150"/>
                </a:cubicBezTo>
                <a:cubicBezTo>
                  <a:pt x="209421" y="58279"/>
                  <a:pt x="204515" y="59667"/>
                  <a:pt x="200025" y="61912"/>
                </a:cubicBezTo>
                <a:cubicBezTo>
                  <a:pt x="167133" y="78358"/>
                  <a:pt x="206336" y="66287"/>
                  <a:pt x="166687" y="76200"/>
                </a:cubicBezTo>
                <a:cubicBezTo>
                  <a:pt x="160337" y="82550"/>
                  <a:pt x="153386" y="88351"/>
                  <a:pt x="147637" y="95250"/>
                </a:cubicBezTo>
                <a:cubicBezTo>
                  <a:pt x="137474" y="107446"/>
                  <a:pt x="130287" y="122125"/>
                  <a:pt x="119062" y="133350"/>
                </a:cubicBezTo>
                <a:cubicBezTo>
                  <a:pt x="114300" y="138112"/>
                  <a:pt x="111331" y="146094"/>
                  <a:pt x="104775" y="147637"/>
                </a:cubicBezTo>
                <a:cubicBezTo>
                  <a:pt x="83086" y="152740"/>
                  <a:pt x="60325" y="150812"/>
                  <a:pt x="38100" y="152400"/>
                </a:cubicBezTo>
                <a:cubicBezTo>
                  <a:pt x="33337" y="153987"/>
                  <a:pt x="27989" y="154377"/>
                  <a:pt x="23812" y="157162"/>
                </a:cubicBezTo>
                <a:cubicBezTo>
                  <a:pt x="9333" y="166815"/>
                  <a:pt x="7448" y="175604"/>
                  <a:pt x="0" y="190500"/>
                </a:cubicBezTo>
                <a:cubicBezTo>
                  <a:pt x="1587" y="207962"/>
                  <a:pt x="1088" y="225742"/>
                  <a:pt x="4762" y="242887"/>
                </a:cubicBezTo>
                <a:cubicBezTo>
                  <a:pt x="5961" y="248484"/>
                  <a:pt x="11727" y="252055"/>
                  <a:pt x="14287" y="257175"/>
                </a:cubicBezTo>
                <a:cubicBezTo>
                  <a:pt x="16532" y="261665"/>
                  <a:pt x="17462" y="266700"/>
                  <a:pt x="19050" y="271462"/>
                </a:cubicBezTo>
                <a:cubicBezTo>
                  <a:pt x="15329" y="316108"/>
                  <a:pt x="10264" y="337073"/>
                  <a:pt x="19050" y="381000"/>
                </a:cubicBezTo>
                <a:cubicBezTo>
                  <a:pt x="19429" y="382895"/>
                  <a:pt x="34074" y="412100"/>
                  <a:pt x="38100" y="414337"/>
                </a:cubicBezTo>
                <a:cubicBezTo>
                  <a:pt x="48203" y="419950"/>
                  <a:pt x="60325" y="420687"/>
                  <a:pt x="71437" y="423862"/>
                </a:cubicBezTo>
                <a:cubicBezTo>
                  <a:pt x="101600" y="422275"/>
                  <a:pt x="131817" y="421509"/>
                  <a:pt x="161925" y="419100"/>
                </a:cubicBezTo>
                <a:cubicBezTo>
                  <a:pt x="174910" y="418061"/>
                  <a:pt x="196075" y="413425"/>
                  <a:pt x="209550" y="409575"/>
                </a:cubicBezTo>
                <a:cubicBezTo>
                  <a:pt x="214377" y="408196"/>
                  <a:pt x="218903" y="405737"/>
                  <a:pt x="223837" y="404812"/>
                </a:cubicBezTo>
                <a:cubicBezTo>
                  <a:pt x="266422" y="396827"/>
                  <a:pt x="288085" y="395028"/>
                  <a:pt x="328612" y="390525"/>
                </a:cubicBezTo>
                <a:cubicBezTo>
                  <a:pt x="342900" y="387350"/>
                  <a:pt x="356973" y="382978"/>
                  <a:pt x="371475" y="381000"/>
                </a:cubicBezTo>
                <a:cubicBezTo>
                  <a:pt x="506853" y="362539"/>
                  <a:pt x="387515" y="385410"/>
                  <a:pt x="457200" y="371475"/>
                </a:cubicBezTo>
                <a:cubicBezTo>
                  <a:pt x="505143" y="347503"/>
                  <a:pt x="447188" y="373381"/>
                  <a:pt x="552450" y="357187"/>
                </a:cubicBezTo>
                <a:cubicBezTo>
                  <a:pt x="673659" y="338539"/>
                  <a:pt x="513121" y="342412"/>
                  <a:pt x="666750" y="333375"/>
                </a:cubicBezTo>
                <a:cubicBezTo>
                  <a:pt x="725407" y="329924"/>
                  <a:pt x="784225" y="330200"/>
                  <a:pt x="842962" y="328612"/>
                </a:cubicBezTo>
                <a:cubicBezTo>
                  <a:pt x="881154" y="315883"/>
                  <a:pt x="823384" y="336694"/>
                  <a:pt x="890587" y="300037"/>
                </a:cubicBezTo>
                <a:cubicBezTo>
                  <a:pt x="896333" y="296903"/>
                  <a:pt x="903427" y="297345"/>
                  <a:pt x="909637" y="295275"/>
                </a:cubicBezTo>
                <a:cubicBezTo>
                  <a:pt x="917747" y="292572"/>
                  <a:pt x="925027" y="287215"/>
                  <a:pt x="933450" y="285750"/>
                </a:cubicBezTo>
                <a:cubicBezTo>
                  <a:pt x="961776" y="280824"/>
                  <a:pt x="1019175" y="276225"/>
                  <a:pt x="1019175" y="276225"/>
                </a:cubicBezTo>
                <a:cubicBezTo>
                  <a:pt x="1025274" y="274700"/>
                  <a:pt x="1045683" y="270115"/>
                  <a:pt x="1052512" y="266700"/>
                </a:cubicBezTo>
                <a:cubicBezTo>
                  <a:pt x="1057632" y="264140"/>
                  <a:pt x="1062037" y="260350"/>
                  <a:pt x="1066800" y="257175"/>
                </a:cubicBezTo>
                <a:cubicBezTo>
                  <a:pt x="1068387" y="250825"/>
                  <a:pt x="1069764" y="244419"/>
                  <a:pt x="1071562" y="238125"/>
                </a:cubicBezTo>
                <a:cubicBezTo>
                  <a:pt x="1072941" y="233298"/>
                  <a:pt x="1076430" y="228856"/>
                  <a:pt x="1076325" y="223837"/>
                </a:cubicBezTo>
                <a:cubicBezTo>
                  <a:pt x="1074836" y="152345"/>
                  <a:pt x="1126299" y="49189"/>
                  <a:pt x="1066800" y="9525"/>
                </a:cubicBezTo>
                <a:lnTo>
                  <a:pt x="1052512" y="0"/>
                </a:lnTo>
                <a:lnTo>
                  <a:pt x="890587" y="9525"/>
                </a:lnTo>
                <a:cubicBezTo>
                  <a:pt x="866766" y="10983"/>
                  <a:pt x="842845" y="11444"/>
                  <a:pt x="819150" y="14287"/>
                </a:cubicBezTo>
                <a:cubicBezTo>
                  <a:pt x="803076" y="16216"/>
                  <a:pt x="787664" y="22538"/>
                  <a:pt x="771525" y="23812"/>
                </a:cubicBezTo>
                <a:cubicBezTo>
                  <a:pt x="727185" y="27313"/>
                  <a:pt x="682634" y="27280"/>
                  <a:pt x="638175" y="28575"/>
                </a:cubicBezTo>
                <a:cubicBezTo>
                  <a:pt x="515948" y="32135"/>
                  <a:pt x="324643" y="44450"/>
                  <a:pt x="261937" y="47625"/>
                </a:cubicBezTo>
                <a:close/>
              </a:path>
            </a:pathLst>
          </a:custGeom>
          <a:solidFill>
            <a:srgbClr val="FFFFFF">
              <a:alpha val="6980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3" name="Freeform: Shape 102">
            <a:extLst>
              <a:ext uri="{FF2B5EF4-FFF2-40B4-BE49-F238E27FC236}">
                <a16:creationId xmlns:a16="http://schemas.microsoft.com/office/drawing/2014/main" id="{16C90B44-F677-379F-327B-328FDAB71DAD}"/>
              </a:ext>
            </a:extLst>
          </p:cNvPr>
          <p:cNvSpPr/>
          <p:nvPr/>
        </p:nvSpPr>
        <p:spPr>
          <a:xfrm>
            <a:off x="5448205" y="2014537"/>
            <a:ext cx="673991" cy="614803"/>
          </a:xfrm>
          <a:custGeom>
            <a:avLst/>
            <a:gdLst>
              <a:gd name="connsiteX0" fmla="*/ 83440 w 673990"/>
              <a:gd name="connsiteY0" fmla="*/ 614362 h 614802"/>
              <a:gd name="connsiteX1" fmla="*/ 83440 w 673990"/>
              <a:gd name="connsiteY1" fmla="*/ 614362 h 614802"/>
              <a:gd name="connsiteX2" fmla="*/ 204884 w 673990"/>
              <a:gd name="connsiteY2" fmla="*/ 611981 h 614802"/>
              <a:gd name="connsiteX3" fmla="*/ 381096 w 673990"/>
              <a:gd name="connsiteY3" fmla="*/ 611981 h 614802"/>
              <a:gd name="connsiteX4" fmla="*/ 388240 w 673990"/>
              <a:gd name="connsiteY4" fmla="*/ 609600 h 614802"/>
              <a:gd name="connsiteX5" fmla="*/ 419196 w 673990"/>
              <a:gd name="connsiteY5" fmla="*/ 604837 h 614802"/>
              <a:gd name="connsiteX6" fmla="*/ 435865 w 673990"/>
              <a:gd name="connsiteY6" fmla="*/ 600075 h 614802"/>
              <a:gd name="connsiteX7" fmla="*/ 443009 w 673990"/>
              <a:gd name="connsiteY7" fmla="*/ 597693 h 614802"/>
              <a:gd name="connsiteX8" fmla="*/ 462059 w 673990"/>
              <a:gd name="connsiteY8" fmla="*/ 595312 h 614802"/>
              <a:gd name="connsiteX9" fmla="*/ 485871 w 673990"/>
              <a:gd name="connsiteY9" fmla="*/ 590550 h 614802"/>
              <a:gd name="connsiteX10" fmla="*/ 585884 w 673990"/>
              <a:gd name="connsiteY10" fmla="*/ 588168 h 614802"/>
              <a:gd name="connsiteX11" fmla="*/ 602552 w 673990"/>
              <a:gd name="connsiteY11" fmla="*/ 585787 h 614802"/>
              <a:gd name="connsiteX12" fmla="*/ 621602 w 673990"/>
              <a:gd name="connsiteY12" fmla="*/ 583406 h 614802"/>
              <a:gd name="connsiteX13" fmla="*/ 631127 w 673990"/>
              <a:gd name="connsiteY13" fmla="*/ 581025 h 614802"/>
              <a:gd name="connsiteX14" fmla="*/ 657321 w 673990"/>
              <a:gd name="connsiteY14" fmla="*/ 578643 h 614802"/>
              <a:gd name="connsiteX15" fmla="*/ 673990 w 673990"/>
              <a:gd name="connsiteY15" fmla="*/ 557212 h 614802"/>
              <a:gd name="connsiteX16" fmla="*/ 669227 w 673990"/>
              <a:gd name="connsiteY16" fmla="*/ 528637 h 614802"/>
              <a:gd name="connsiteX17" fmla="*/ 664465 w 673990"/>
              <a:gd name="connsiteY17" fmla="*/ 497681 h 614802"/>
              <a:gd name="connsiteX18" fmla="*/ 654940 w 673990"/>
              <a:gd name="connsiteY18" fmla="*/ 447675 h 614802"/>
              <a:gd name="connsiteX19" fmla="*/ 647796 w 673990"/>
              <a:gd name="connsiteY19" fmla="*/ 395287 h 614802"/>
              <a:gd name="connsiteX20" fmla="*/ 600171 w 673990"/>
              <a:gd name="connsiteY20" fmla="*/ 371475 h 614802"/>
              <a:gd name="connsiteX21" fmla="*/ 619221 w 673990"/>
              <a:gd name="connsiteY21" fmla="*/ 354806 h 614802"/>
              <a:gd name="connsiteX22" fmla="*/ 623984 w 673990"/>
              <a:gd name="connsiteY22" fmla="*/ 335756 h 614802"/>
              <a:gd name="connsiteX23" fmla="*/ 628746 w 673990"/>
              <a:gd name="connsiteY23" fmla="*/ 328612 h 614802"/>
              <a:gd name="connsiteX24" fmla="*/ 628746 w 673990"/>
              <a:gd name="connsiteY24" fmla="*/ 285750 h 614802"/>
              <a:gd name="connsiteX25" fmla="*/ 612077 w 673990"/>
              <a:gd name="connsiteY25" fmla="*/ 273843 h 614802"/>
              <a:gd name="connsiteX26" fmla="*/ 600171 w 673990"/>
              <a:gd name="connsiteY26" fmla="*/ 254793 h 614802"/>
              <a:gd name="connsiteX27" fmla="*/ 593027 w 673990"/>
              <a:gd name="connsiteY27" fmla="*/ 238125 h 614802"/>
              <a:gd name="connsiteX28" fmla="*/ 585884 w 673990"/>
              <a:gd name="connsiteY28" fmla="*/ 230981 h 614802"/>
              <a:gd name="connsiteX29" fmla="*/ 526352 w 673990"/>
              <a:gd name="connsiteY29" fmla="*/ 130968 h 614802"/>
              <a:gd name="connsiteX30" fmla="*/ 519209 w 673990"/>
              <a:gd name="connsiteY30" fmla="*/ 114300 h 614802"/>
              <a:gd name="connsiteX31" fmla="*/ 512065 w 673990"/>
              <a:gd name="connsiteY31" fmla="*/ 102393 h 614802"/>
              <a:gd name="connsiteX32" fmla="*/ 502540 w 673990"/>
              <a:gd name="connsiteY32" fmla="*/ 85725 h 614802"/>
              <a:gd name="connsiteX33" fmla="*/ 471584 w 673990"/>
              <a:gd name="connsiteY33" fmla="*/ 66675 h 614802"/>
              <a:gd name="connsiteX34" fmla="*/ 459677 w 673990"/>
              <a:gd name="connsiteY34" fmla="*/ 57150 h 614802"/>
              <a:gd name="connsiteX35" fmla="*/ 440627 w 673990"/>
              <a:gd name="connsiteY35" fmla="*/ 47625 h 614802"/>
              <a:gd name="connsiteX36" fmla="*/ 419196 w 673990"/>
              <a:gd name="connsiteY36" fmla="*/ 33337 h 614802"/>
              <a:gd name="connsiteX37" fmla="*/ 407290 w 673990"/>
              <a:gd name="connsiteY37" fmla="*/ 26193 h 614802"/>
              <a:gd name="connsiteX38" fmla="*/ 388240 w 673990"/>
              <a:gd name="connsiteY38" fmla="*/ 23812 h 614802"/>
              <a:gd name="connsiteX39" fmla="*/ 366809 w 673990"/>
              <a:gd name="connsiteY39" fmla="*/ 16668 h 614802"/>
              <a:gd name="connsiteX40" fmla="*/ 354902 w 673990"/>
              <a:gd name="connsiteY40" fmla="*/ 11906 h 614802"/>
              <a:gd name="connsiteX41" fmla="*/ 304896 w 673990"/>
              <a:gd name="connsiteY41" fmla="*/ 7143 h 614802"/>
              <a:gd name="connsiteX42" fmla="*/ 245365 w 673990"/>
              <a:gd name="connsiteY42" fmla="*/ 0 h 614802"/>
              <a:gd name="connsiteX43" fmla="*/ 171546 w 673990"/>
              <a:gd name="connsiteY43" fmla="*/ 2381 h 614802"/>
              <a:gd name="connsiteX44" fmla="*/ 152496 w 673990"/>
              <a:gd name="connsiteY44" fmla="*/ 9525 h 614802"/>
              <a:gd name="connsiteX45" fmla="*/ 140590 w 673990"/>
              <a:gd name="connsiteY45" fmla="*/ 14287 h 614802"/>
              <a:gd name="connsiteX46" fmla="*/ 116777 w 673990"/>
              <a:gd name="connsiteY46" fmla="*/ 23812 h 614802"/>
              <a:gd name="connsiteX47" fmla="*/ 107252 w 673990"/>
              <a:gd name="connsiteY47" fmla="*/ 28575 h 614802"/>
              <a:gd name="connsiteX48" fmla="*/ 83440 w 673990"/>
              <a:gd name="connsiteY48" fmla="*/ 38100 h 614802"/>
              <a:gd name="connsiteX49" fmla="*/ 73915 w 673990"/>
              <a:gd name="connsiteY49" fmla="*/ 45243 h 614802"/>
              <a:gd name="connsiteX50" fmla="*/ 66771 w 673990"/>
              <a:gd name="connsiteY50" fmla="*/ 50006 h 614802"/>
              <a:gd name="connsiteX51" fmla="*/ 59627 w 673990"/>
              <a:gd name="connsiteY51" fmla="*/ 57150 h 614802"/>
              <a:gd name="connsiteX52" fmla="*/ 47721 w 673990"/>
              <a:gd name="connsiteY52" fmla="*/ 64293 h 614802"/>
              <a:gd name="connsiteX53" fmla="*/ 23909 w 673990"/>
              <a:gd name="connsiteY53" fmla="*/ 92868 h 614802"/>
              <a:gd name="connsiteX54" fmla="*/ 14384 w 673990"/>
              <a:gd name="connsiteY54" fmla="*/ 102393 h 614802"/>
              <a:gd name="connsiteX55" fmla="*/ 4859 w 673990"/>
              <a:gd name="connsiteY55" fmla="*/ 128587 h 614802"/>
              <a:gd name="connsiteX56" fmla="*/ 96 w 673990"/>
              <a:gd name="connsiteY56" fmla="*/ 173831 h 614802"/>
              <a:gd name="connsiteX57" fmla="*/ 7240 w 673990"/>
              <a:gd name="connsiteY57" fmla="*/ 326231 h 614802"/>
              <a:gd name="connsiteX58" fmla="*/ 14384 w 673990"/>
              <a:gd name="connsiteY58" fmla="*/ 345281 h 614802"/>
              <a:gd name="connsiteX59" fmla="*/ 26290 w 673990"/>
              <a:gd name="connsiteY59" fmla="*/ 404812 h 614802"/>
              <a:gd name="connsiteX60" fmla="*/ 35815 w 673990"/>
              <a:gd name="connsiteY60" fmla="*/ 438150 h 614802"/>
              <a:gd name="connsiteX61" fmla="*/ 40577 w 673990"/>
              <a:gd name="connsiteY61" fmla="*/ 492918 h 614802"/>
              <a:gd name="connsiteX62" fmla="*/ 45340 w 673990"/>
              <a:gd name="connsiteY62" fmla="*/ 516731 h 614802"/>
              <a:gd name="connsiteX63" fmla="*/ 47721 w 673990"/>
              <a:gd name="connsiteY63" fmla="*/ 576262 h 614802"/>
              <a:gd name="connsiteX64" fmla="*/ 50102 w 673990"/>
              <a:gd name="connsiteY64" fmla="*/ 588168 h 614802"/>
              <a:gd name="connsiteX65" fmla="*/ 59627 w 673990"/>
              <a:gd name="connsiteY65" fmla="*/ 611981 h 614802"/>
              <a:gd name="connsiteX66" fmla="*/ 83440 w 673990"/>
              <a:gd name="connsiteY66" fmla="*/ 614362 h 6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73990" h="614802">
                <a:moveTo>
                  <a:pt x="83440" y="614362"/>
                </a:moveTo>
                <a:lnTo>
                  <a:pt x="83440" y="614362"/>
                </a:lnTo>
                <a:lnTo>
                  <a:pt x="204884" y="611981"/>
                </a:lnTo>
                <a:cubicBezTo>
                  <a:pt x="439833" y="611981"/>
                  <a:pt x="146147" y="618330"/>
                  <a:pt x="381096" y="611981"/>
                </a:cubicBezTo>
                <a:cubicBezTo>
                  <a:pt x="383477" y="611187"/>
                  <a:pt x="385805" y="610209"/>
                  <a:pt x="388240" y="609600"/>
                </a:cubicBezTo>
                <a:cubicBezTo>
                  <a:pt x="399157" y="606870"/>
                  <a:pt x="407616" y="606284"/>
                  <a:pt x="419196" y="604837"/>
                </a:cubicBezTo>
                <a:lnTo>
                  <a:pt x="435865" y="600075"/>
                </a:lnTo>
                <a:cubicBezTo>
                  <a:pt x="438269" y="599354"/>
                  <a:pt x="440539" y="598142"/>
                  <a:pt x="443009" y="597693"/>
                </a:cubicBezTo>
                <a:cubicBezTo>
                  <a:pt x="449305" y="596548"/>
                  <a:pt x="455747" y="596364"/>
                  <a:pt x="462059" y="595312"/>
                </a:cubicBezTo>
                <a:cubicBezTo>
                  <a:pt x="470043" y="593981"/>
                  <a:pt x="477790" y="591016"/>
                  <a:pt x="485871" y="590550"/>
                </a:cubicBezTo>
                <a:cubicBezTo>
                  <a:pt x="519163" y="588629"/>
                  <a:pt x="552546" y="588962"/>
                  <a:pt x="585884" y="588168"/>
                </a:cubicBezTo>
                <a:lnTo>
                  <a:pt x="602552" y="585787"/>
                </a:lnTo>
                <a:cubicBezTo>
                  <a:pt x="608895" y="584941"/>
                  <a:pt x="615290" y="584458"/>
                  <a:pt x="621602" y="583406"/>
                </a:cubicBezTo>
                <a:cubicBezTo>
                  <a:pt x="624830" y="582868"/>
                  <a:pt x="627883" y="581458"/>
                  <a:pt x="631127" y="581025"/>
                </a:cubicBezTo>
                <a:cubicBezTo>
                  <a:pt x="639817" y="579866"/>
                  <a:pt x="648590" y="579437"/>
                  <a:pt x="657321" y="578643"/>
                </a:cubicBezTo>
                <a:cubicBezTo>
                  <a:pt x="674977" y="566873"/>
                  <a:pt x="670487" y="574731"/>
                  <a:pt x="673990" y="557212"/>
                </a:cubicBezTo>
                <a:cubicBezTo>
                  <a:pt x="666587" y="497984"/>
                  <a:pt x="675522" y="563257"/>
                  <a:pt x="669227" y="528637"/>
                </a:cubicBezTo>
                <a:cubicBezTo>
                  <a:pt x="666792" y="515245"/>
                  <a:pt x="667228" y="510574"/>
                  <a:pt x="664465" y="497681"/>
                </a:cubicBezTo>
                <a:cubicBezTo>
                  <a:pt x="657648" y="465869"/>
                  <a:pt x="659935" y="489302"/>
                  <a:pt x="654940" y="447675"/>
                </a:cubicBezTo>
                <a:cubicBezTo>
                  <a:pt x="654697" y="445646"/>
                  <a:pt x="652054" y="399158"/>
                  <a:pt x="647796" y="395287"/>
                </a:cubicBezTo>
                <a:cubicBezTo>
                  <a:pt x="634663" y="383348"/>
                  <a:pt x="616046" y="379412"/>
                  <a:pt x="600171" y="371475"/>
                </a:cubicBezTo>
                <a:cubicBezTo>
                  <a:pt x="589745" y="340192"/>
                  <a:pt x="595406" y="372667"/>
                  <a:pt x="619221" y="354806"/>
                </a:cubicBezTo>
                <a:cubicBezTo>
                  <a:pt x="624457" y="350879"/>
                  <a:pt x="621747" y="341907"/>
                  <a:pt x="623984" y="335756"/>
                </a:cubicBezTo>
                <a:cubicBezTo>
                  <a:pt x="624962" y="333066"/>
                  <a:pt x="627159" y="330993"/>
                  <a:pt x="628746" y="328612"/>
                </a:cubicBezTo>
                <a:cubicBezTo>
                  <a:pt x="632921" y="311910"/>
                  <a:pt x="634450" y="309991"/>
                  <a:pt x="628746" y="285750"/>
                </a:cubicBezTo>
                <a:cubicBezTo>
                  <a:pt x="627459" y="280280"/>
                  <a:pt x="615795" y="275702"/>
                  <a:pt x="612077" y="273843"/>
                </a:cubicBezTo>
                <a:cubicBezTo>
                  <a:pt x="608298" y="268175"/>
                  <a:pt x="603044" y="260539"/>
                  <a:pt x="600171" y="254793"/>
                </a:cubicBezTo>
                <a:cubicBezTo>
                  <a:pt x="594987" y="244426"/>
                  <a:pt x="601289" y="249692"/>
                  <a:pt x="593027" y="238125"/>
                </a:cubicBezTo>
                <a:cubicBezTo>
                  <a:pt x="591070" y="235385"/>
                  <a:pt x="588265" y="233362"/>
                  <a:pt x="585884" y="230981"/>
                </a:cubicBezTo>
                <a:cubicBezTo>
                  <a:pt x="567547" y="185143"/>
                  <a:pt x="589284" y="237469"/>
                  <a:pt x="526352" y="130968"/>
                </a:cubicBezTo>
                <a:cubicBezTo>
                  <a:pt x="523277" y="125764"/>
                  <a:pt x="521912" y="119707"/>
                  <a:pt x="519209" y="114300"/>
                </a:cubicBezTo>
                <a:cubicBezTo>
                  <a:pt x="517139" y="110160"/>
                  <a:pt x="514313" y="106439"/>
                  <a:pt x="512065" y="102393"/>
                </a:cubicBezTo>
                <a:cubicBezTo>
                  <a:pt x="505091" y="89841"/>
                  <a:pt x="510021" y="96199"/>
                  <a:pt x="502540" y="85725"/>
                </a:cubicBezTo>
                <a:cubicBezTo>
                  <a:pt x="489247" y="67115"/>
                  <a:pt x="501277" y="82511"/>
                  <a:pt x="471584" y="66675"/>
                </a:cubicBezTo>
                <a:cubicBezTo>
                  <a:pt x="467099" y="64283"/>
                  <a:pt x="464006" y="59814"/>
                  <a:pt x="459677" y="57150"/>
                </a:cubicBezTo>
                <a:cubicBezTo>
                  <a:pt x="453631" y="53429"/>
                  <a:pt x="440627" y="47625"/>
                  <a:pt x="440627" y="47625"/>
                </a:cubicBezTo>
                <a:cubicBezTo>
                  <a:pt x="424702" y="31700"/>
                  <a:pt x="438486" y="42983"/>
                  <a:pt x="419196" y="33337"/>
                </a:cubicBezTo>
                <a:cubicBezTo>
                  <a:pt x="415056" y="31267"/>
                  <a:pt x="411714" y="27554"/>
                  <a:pt x="407290" y="26193"/>
                </a:cubicBezTo>
                <a:cubicBezTo>
                  <a:pt x="401174" y="24311"/>
                  <a:pt x="394590" y="24606"/>
                  <a:pt x="388240" y="23812"/>
                </a:cubicBezTo>
                <a:cubicBezTo>
                  <a:pt x="350986" y="8912"/>
                  <a:pt x="397563" y="26919"/>
                  <a:pt x="366809" y="16668"/>
                </a:cubicBezTo>
                <a:cubicBezTo>
                  <a:pt x="362754" y="15316"/>
                  <a:pt x="359118" y="12609"/>
                  <a:pt x="354902" y="11906"/>
                </a:cubicBezTo>
                <a:cubicBezTo>
                  <a:pt x="298945" y="2581"/>
                  <a:pt x="345729" y="14799"/>
                  <a:pt x="304896" y="7143"/>
                </a:cubicBezTo>
                <a:cubicBezTo>
                  <a:pt x="257120" y="-1815"/>
                  <a:pt x="324622" y="4662"/>
                  <a:pt x="245365" y="0"/>
                </a:cubicBezTo>
                <a:cubicBezTo>
                  <a:pt x="220759" y="794"/>
                  <a:pt x="196125" y="977"/>
                  <a:pt x="171546" y="2381"/>
                </a:cubicBezTo>
                <a:cubicBezTo>
                  <a:pt x="163386" y="2847"/>
                  <a:pt x="159732" y="6309"/>
                  <a:pt x="152496" y="9525"/>
                </a:cubicBezTo>
                <a:cubicBezTo>
                  <a:pt x="148590" y="11261"/>
                  <a:pt x="144481" y="12518"/>
                  <a:pt x="140590" y="14287"/>
                </a:cubicBezTo>
                <a:cubicBezTo>
                  <a:pt x="119548" y="23851"/>
                  <a:pt x="133820" y="19552"/>
                  <a:pt x="116777" y="23812"/>
                </a:cubicBezTo>
                <a:cubicBezTo>
                  <a:pt x="113602" y="25400"/>
                  <a:pt x="110548" y="27257"/>
                  <a:pt x="107252" y="28575"/>
                </a:cubicBezTo>
                <a:cubicBezTo>
                  <a:pt x="95369" y="33328"/>
                  <a:pt x="93373" y="31892"/>
                  <a:pt x="83440" y="38100"/>
                </a:cubicBezTo>
                <a:cubicBezTo>
                  <a:pt x="80075" y="40203"/>
                  <a:pt x="77144" y="42936"/>
                  <a:pt x="73915" y="45243"/>
                </a:cubicBezTo>
                <a:cubicBezTo>
                  <a:pt x="71586" y="46907"/>
                  <a:pt x="68970" y="48174"/>
                  <a:pt x="66771" y="50006"/>
                </a:cubicBezTo>
                <a:cubicBezTo>
                  <a:pt x="64184" y="52162"/>
                  <a:pt x="62321" y="55129"/>
                  <a:pt x="59627" y="57150"/>
                </a:cubicBezTo>
                <a:cubicBezTo>
                  <a:pt x="55924" y="59927"/>
                  <a:pt x="51424" y="61516"/>
                  <a:pt x="47721" y="64293"/>
                </a:cubicBezTo>
                <a:cubicBezTo>
                  <a:pt x="39753" y="70269"/>
                  <a:pt x="27663" y="89114"/>
                  <a:pt x="23909" y="92868"/>
                </a:cubicBezTo>
                <a:lnTo>
                  <a:pt x="14384" y="102393"/>
                </a:lnTo>
                <a:cubicBezTo>
                  <a:pt x="11921" y="108551"/>
                  <a:pt x="6083" y="122469"/>
                  <a:pt x="4859" y="128587"/>
                </a:cubicBezTo>
                <a:cubicBezTo>
                  <a:pt x="4204" y="131863"/>
                  <a:pt x="298" y="171815"/>
                  <a:pt x="96" y="173831"/>
                </a:cubicBezTo>
                <a:cubicBezTo>
                  <a:pt x="610" y="199519"/>
                  <a:pt x="-2546" y="283176"/>
                  <a:pt x="7240" y="326231"/>
                </a:cubicBezTo>
                <a:cubicBezTo>
                  <a:pt x="8743" y="332844"/>
                  <a:pt x="12003" y="338931"/>
                  <a:pt x="14384" y="345281"/>
                </a:cubicBezTo>
                <a:cubicBezTo>
                  <a:pt x="16944" y="358936"/>
                  <a:pt x="22083" y="388685"/>
                  <a:pt x="26290" y="404812"/>
                </a:cubicBezTo>
                <a:cubicBezTo>
                  <a:pt x="29207" y="415995"/>
                  <a:pt x="35815" y="438150"/>
                  <a:pt x="35815" y="438150"/>
                </a:cubicBezTo>
                <a:cubicBezTo>
                  <a:pt x="36479" y="446778"/>
                  <a:pt x="38962" y="482149"/>
                  <a:pt x="40577" y="492918"/>
                </a:cubicBezTo>
                <a:cubicBezTo>
                  <a:pt x="41778" y="500923"/>
                  <a:pt x="45340" y="516731"/>
                  <a:pt x="45340" y="516731"/>
                </a:cubicBezTo>
                <a:cubicBezTo>
                  <a:pt x="46134" y="536575"/>
                  <a:pt x="46400" y="556446"/>
                  <a:pt x="47721" y="576262"/>
                </a:cubicBezTo>
                <a:cubicBezTo>
                  <a:pt x="47990" y="580300"/>
                  <a:pt x="48822" y="584328"/>
                  <a:pt x="50102" y="588168"/>
                </a:cubicBezTo>
                <a:cubicBezTo>
                  <a:pt x="52805" y="596278"/>
                  <a:pt x="59627" y="603432"/>
                  <a:pt x="59627" y="611981"/>
                </a:cubicBezTo>
                <a:lnTo>
                  <a:pt x="83440" y="614362"/>
                </a:ln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4" name="Freeform: Shape 103">
            <a:extLst>
              <a:ext uri="{FF2B5EF4-FFF2-40B4-BE49-F238E27FC236}">
                <a16:creationId xmlns:a16="http://schemas.microsoft.com/office/drawing/2014/main" id="{4E1D4476-4A60-61AC-61EF-244B3AE04F82}"/>
              </a:ext>
            </a:extLst>
          </p:cNvPr>
          <p:cNvSpPr/>
          <p:nvPr/>
        </p:nvSpPr>
        <p:spPr>
          <a:xfrm>
            <a:off x="4583907" y="2112169"/>
            <a:ext cx="874392" cy="528219"/>
          </a:xfrm>
          <a:custGeom>
            <a:avLst/>
            <a:gdLst>
              <a:gd name="connsiteX0" fmla="*/ 4763 w 874392"/>
              <a:gd name="connsiteY0" fmla="*/ 509587 h 528219"/>
              <a:gd name="connsiteX1" fmla="*/ 4763 w 874392"/>
              <a:gd name="connsiteY1" fmla="*/ 509587 h 528219"/>
              <a:gd name="connsiteX2" fmla="*/ 2382 w 874392"/>
              <a:gd name="connsiteY2" fmla="*/ 485775 h 528219"/>
              <a:gd name="connsiteX3" fmla="*/ 0 w 874392"/>
              <a:gd name="connsiteY3" fmla="*/ 478631 h 528219"/>
              <a:gd name="connsiteX4" fmla="*/ 2382 w 874392"/>
              <a:gd name="connsiteY4" fmla="*/ 433387 h 528219"/>
              <a:gd name="connsiteX5" fmla="*/ 7144 w 874392"/>
              <a:gd name="connsiteY5" fmla="*/ 409575 h 528219"/>
              <a:gd name="connsiteX6" fmla="*/ 16669 w 874392"/>
              <a:gd name="connsiteY6" fmla="*/ 392906 h 528219"/>
              <a:gd name="connsiteX7" fmla="*/ 30957 w 874392"/>
              <a:gd name="connsiteY7" fmla="*/ 378619 h 528219"/>
              <a:gd name="connsiteX8" fmla="*/ 47625 w 874392"/>
              <a:gd name="connsiteY8" fmla="*/ 352425 h 528219"/>
              <a:gd name="connsiteX9" fmla="*/ 57150 w 874392"/>
              <a:gd name="connsiteY9" fmla="*/ 350044 h 528219"/>
              <a:gd name="connsiteX10" fmla="*/ 85725 w 874392"/>
              <a:gd name="connsiteY10" fmla="*/ 338137 h 528219"/>
              <a:gd name="connsiteX11" fmla="*/ 109538 w 874392"/>
              <a:gd name="connsiteY11" fmla="*/ 328612 h 528219"/>
              <a:gd name="connsiteX12" fmla="*/ 121444 w 874392"/>
              <a:gd name="connsiteY12" fmla="*/ 326231 h 528219"/>
              <a:gd name="connsiteX13" fmla="*/ 133350 w 874392"/>
              <a:gd name="connsiteY13" fmla="*/ 321469 h 528219"/>
              <a:gd name="connsiteX14" fmla="*/ 154782 w 874392"/>
              <a:gd name="connsiteY14" fmla="*/ 319087 h 528219"/>
              <a:gd name="connsiteX15" fmla="*/ 176213 w 874392"/>
              <a:gd name="connsiteY15" fmla="*/ 307181 h 528219"/>
              <a:gd name="connsiteX16" fmla="*/ 183357 w 874392"/>
              <a:gd name="connsiteY16" fmla="*/ 304800 h 528219"/>
              <a:gd name="connsiteX17" fmla="*/ 204788 w 874392"/>
              <a:gd name="connsiteY17" fmla="*/ 295275 h 528219"/>
              <a:gd name="connsiteX18" fmla="*/ 228600 w 874392"/>
              <a:gd name="connsiteY18" fmla="*/ 280987 h 528219"/>
              <a:gd name="connsiteX19" fmla="*/ 238125 w 874392"/>
              <a:gd name="connsiteY19" fmla="*/ 276225 h 528219"/>
              <a:gd name="connsiteX20" fmla="*/ 250032 w 874392"/>
              <a:gd name="connsiteY20" fmla="*/ 269081 h 528219"/>
              <a:gd name="connsiteX21" fmla="*/ 259557 w 874392"/>
              <a:gd name="connsiteY21" fmla="*/ 266700 h 528219"/>
              <a:gd name="connsiteX22" fmla="*/ 276225 w 874392"/>
              <a:gd name="connsiteY22" fmla="*/ 257175 h 528219"/>
              <a:gd name="connsiteX23" fmla="*/ 295275 w 874392"/>
              <a:gd name="connsiteY23" fmla="*/ 250031 h 528219"/>
              <a:gd name="connsiteX24" fmla="*/ 304800 w 874392"/>
              <a:gd name="connsiteY24" fmla="*/ 235744 h 528219"/>
              <a:gd name="connsiteX25" fmla="*/ 316707 w 874392"/>
              <a:gd name="connsiteY25" fmla="*/ 216694 h 528219"/>
              <a:gd name="connsiteX26" fmla="*/ 323850 w 874392"/>
              <a:gd name="connsiteY26" fmla="*/ 178594 h 528219"/>
              <a:gd name="connsiteX27" fmla="*/ 330994 w 874392"/>
              <a:gd name="connsiteY27" fmla="*/ 157162 h 528219"/>
              <a:gd name="connsiteX28" fmla="*/ 340519 w 874392"/>
              <a:gd name="connsiteY28" fmla="*/ 135731 h 528219"/>
              <a:gd name="connsiteX29" fmla="*/ 347663 w 874392"/>
              <a:gd name="connsiteY29" fmla="*/ 90487 h 528219"/>
              <a:gd name="connsiteX30" fmla="*/ 350044 w 874392"/>
              <a:gd name="connsiteY30" fmla="*/ 83344 h 528219"/>
              <a:gd name="connsiteX31" fmla="*/ 357188 w 874392"/>
              <a:gd name="connsiteY31" fmla="*/ 76200 h 528219"/>
              <a:gd name="connsiteX32" fmla="*/ 364332 w 874392"/>
              <a:gd name="connsiteY32" fmla="*/ 64294 h 528219"/>
              <a:gd name="connsiteX33" fmla="*/ 376238 w 874392"/>
              <a:gd name="connsiteY33" fmla="*/ 40481 h 528219"/>
              <a:gd name="connsiteX34" fmla="*/ 385763 w 874392"/>
              <a:gd name="connsiteY34" fmla="*/ 30956 h 528219"/>
              <a:gd name="connsiteX35" fmla="*/ 395288 w 874392"/>
              <a:gd name="connsiteY35" fmla="*/ 16669 h 528219"/>
              <a:gd name="connsiteX36" fmla="*/ 416719 w 874392"/>
              <a:gd name="connsiteY36" fmla="*/ 2381 h 528219"/>
              <a:gd name="connsiteX37" fmla="*/ 423863 w 874392"/>
              <a:gd name="connsiteY37" fmla="*/ 0 h 528219"/>
              <a:gd name="connsiteX38" fmla="*/ 533400 w 874392"/>
              <a:gd name="connsiteY38" fmla="*/ 4762 h 528219"/>
              <a:gd name="connsiteX39" fmla="*/ 538163 w 874392"/>
              <a:gd name="connsiteY39" fmla="*/ 14287 h 528219"/>
              <a:gd name="connsiteX40" fmla="*/ 545307 w 874392"/>
              <a:gd name="connsiteY40" fmla="*/ 30956 h 528219"/>
              <a:gd name="connsiteX41" fmla="*/ 550069 w 874392"/>
              <a:gd name="connsiteY41" fmla="*/ 38100 h 528219"/>
              <a:gd name="connsiteX42" fmla="*/ 554832 w 874392"/>
              <a:gd name="connsiteY42" fmla="*/ 50006 h 528219"/>
              <a:gd name="connsiteX43" fmla="*/ 559594 w 874392"/>
              <a:gd name="connsiteY43" fmla="*/ 57150 h 528219"/>
              <a:gd name="connsiteX44" fmla="*/ 564357 w 874392"/>
              <a:gd name="connsiteY44" fmla="*/ 66675 h 528219"/>
              <a:gd name="connsiteX45" fmla="*/ 569119 w 874392"/>
              <a:gd name="connsiteY45" fmla="*/ 73819 h 528219"/>
              <a:gd name="connsiteX46" fmla="*/ 573882 w 874392"/>
              <a:gd name="connsiteY46" fmla="*/ 83344 h 528219"/>
              <a:gd name="connsiteX47" fmla="*/ 652463 w 874392"/>
              <a:gd name="connsiteY47" fmla="*/ 107156 h 528219"/>
              <a:gd name="connsiteX48" fmla="*/ 731044 w 874392"/>
              <a:gd name="connsiteY48" fmla="*/ 119062 h 528219"/>
              <a:gd name="connsiteX49" fmla="*/ 750094 w 874392"/>
              <a:gd name="connsiteY49" fmla="*/ 123825 h 528219"/>
              <a:gd name="connsiteX50" fmla="*/ 838200 w 874392"/>
              <a:gd name="connsiteY50" fmla="*/ 130969 h 528219"/>
              <a:gd name="connsiteX51" fmla="*/ 850107 w 874392"/>
              <a:gd name="connsiteY51" fmla="*/ 292894 h 528219"/>
              <a:gd name="connsiteX52" fmla="*/ 854869 w 874392"/>
              <a:gd name="connsiteY52" fmla="*/ 321469 h 528219"/>
              <a:gd name="connsiteX53" fmla="*/ 862013 w 874392"/>
              <a:gd name="connsiteY53" fmla="*/ 361950 h 528219"/>
              <a:gd name="connsiteX54" fmla="*/ 864394 w 874392"/>
              <a:gd name="connsiteY54" fmla="*/ 388144 h 528219"/>
              <a:gd name="connsiteX55" fmla="*/ 869157 w 874392"/>
              <a:gd name="connsiteY55" fmla="*/ 411956 h 528219"/>
              <a:gd name="connsiteX56" fmla="*/ 871538 w 874392"/>
              <a:gd name="connsiteY56" fmla="*/ 431006 h 528219"/>
              <a:gd name="connsiteX57" fmla="*/ 871538 w 874392"/>
              <a:gd name="connsiteY57" fmla="*/ 526256 h 528219"/>
              <a:gd name="connsiteX58" fmla="*/ 854869 w 874392"/>
              <a:gd name="connsiteY58" fmla="*/ 523875 h 528219"/>
              <a:gd name="connsiteX59" fmla="*/ 833438 w 874392"/>
              <a:gd name="connsiteY59" fmla="*/ 516731 h 528219"/>
              <a:gd name="connsiteX60" fmla="*/ 726282 w 874392"/>
              <a:gd name="connsiteY60" fmla="*/ 511969 h 528219"/>
              <a:gd name="connsiteX61" fmla="*/ 557213 w 874392"/>
              <a:gd name="connsiteY61" fmla="*/ 511969 h 528219"/>
              <a:gd name="connsiteX62" fmla="*/ 504825 w 874392"/>
              <a:gd name="connsiteY62" fmla="*/ 509587 h 528219"/>
              <a:gd name="connsiteX63" fmla="*/ 483394 w 874392"/>
              <a:gd name="connsiteY63" fmla="*/ 504825 h 528219"/>
              <a:gd name="connsiteX64" fmla="*/ 454819 w 874392"/>
              <a:gd name="connsiteY64" fmla="*/ 502444 h 528219"/>
              <a:gd name="connsiteX65" fmla="*/ 435769 w 874392"/>
              <a:gd name="connsiteY65" fmla="*/ 500062 h 528219"/>
              <a:gd name="connsiteX66" fmla="*/ 421482 w 874392"/>
              <a:gd name="connsiteY66" fmla="*/ 495300 h 528219"/>
              <a:gd name="connsiteX67" fmla="*/ 361950 w 874392"/>
              <a:gd name="connsiteY67" fmla="*/ 490537 h 528219"/>
              <a:gd name="connsiteX68" fmla="*/ 311944 w 874392"/>
              <a:gd name="connsiteY68" fmla="*/ 483394 h 528219"/>
              <a:gd name="connsiteX69" fmla="*/ 214313 w 874392"/>
              <a:gd name="connsiteY69" fmla="*/ 488156 h 528219"/>
              <a:gd name="connsiteX70" fmla="*/ 195263 w 874392"/>
              <a:gd name="connsiteY70" fmla="*/ 495300 h 528219"/>
              <a:gd name="connsiteX71" fmla="*/ 183357 w 874392"/>
              <a:gd name="connsiteY71" fmla="*/ 497681 h 528219"/>
              <a:gd name="connsiteX72" fmla="*/ 173832 w 874392"/>
              <a:gd name="connsiteY72" fmla="*/ 500062 h 528219"/>
              <a:gd name="connsiteX73" fmla="*/ 159544 w 874392"/>
              <a:gd name="connsiteY73" fmla="*/ 504825 h 528219"/>
              <a:gd name="connsiteX74" fmla="*/ 138113 w 874392"/>
              <a:gd name="connsiteY74" fmla="*/ 507206 h 528219"/>
              <a:gd name="connsiteX75" fmla="*/ 109538 w 874392"/>
              <a:gd name="connsiteY75" fmla="*/ 511969 h 528219"/>
              <a:gd name="connsiteX76" fmla="*/ 78582 w 874392"/>
              <a:gd name="connsiteY76" fmla="*/ 514350 h 528219"/>
              <a:gd name="connsiteX77" fmla="*/ 57150 w 874392"/>
              <a:gd name="connsiteY77" fmla="*/ 521494 h 528219"/>
              <a:gd name="connsiteX78" fmla="*/ 4763 w 874392"/>
              <a:gd name="connsiteY78" fmla="*/ 509587 h 52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74392" h="528219">
                <a:moveTo>
                  <a:pt x="4763" y="509587"/>
                </a:moveTo>
                <a:lnTo>
                  <a:pt x="4763" y="509587"/>
                </a:lnTo>
                <a:cubicBezTo>
                  <a:pt x="3969" y="501650"/>
                  <a:pt x="3595" y="493659"/>
                  <a:pt x="2382" y="485775"/>
                </a:cubicBezTo>
                <a:cubicBezTo>
                  <a:pt x="2000" y="483294"/>
                  <a:pt x="0" y="481141"/>
                  <a:pt x="0" y="478631"/>
                </a:cubicBezTo>
                <a:cubicBezTo>
                  <a:pt x="0" y="463529"/>
                  <a:pt x="1224" y="448445"/>
                  <a:pt x="2382" y="433387"/>
                </a:cubicBezTo>
                <a:cubicBezTo>
                  <a:pt x="2998" y="425379"/>
                  <a:pt x="3937" y="417059"/>
                  <a:pt x="7144" y="409575"/>
                </a:cubicBezTo>
                <a:cubicBezTo>
                  <a:pt x="8926" y="405416"/>
                  <a:pt x="13373" y="396614"/>
                  <a:pt x="16669" y="392906"/>
                </a:cubicBezTo>
                <a:cubicBezTo>
                  <a:pt x="21144" y="387872"/>
                  <a:pt x="27615" y="384467"/>
                  <a:pt x="30957" y="378619"/>
                </a:cubicBezTo>
                <a:cubicBezTo>
                  <a:pt x="31864" y="377032"/>
                  <a:pt x="43208" y="355580"/>
                  <a:pt x="47625" y="352425"/>
                </a:cubicBezTo>
                <a:cubicBezTo>
                  <a:pt x="50288" y="350523"/>
                  <a:pt x="53975" y="350838"/>
                  <a:pt x="57150" y="350044"/>
                </a:cubicBezTo>
                <a:cubicBezTo>
                  <a:pt x="89596" y="333821"/>
                  <a:pt x="53500" y="351027"/>
                  <a:pt x="85725" y="338137"/>
                </a:cubicBezTo>
                <a:cubicBezTo>
                  <a:pt x="104800" y="330507"/>
                  <a:pt x="84727" y="335379"/>
                  <a:pt x="109538" y="328612"/>
                </a:cubicBezTo>
                <a:cubicBezTo>
                  <a:pt x="113443" y="327547"/>
                  <a:pt x="117567" y="327394"/>
                  <a:pt x="121444" y="326231"/>
                </a:cubicBezTo>
                <a:cubicBezTo>
                  <a:pt x="125538" y="325003"/>
                  <a:pt x="129171" y="322365"/>
                  <a:pt x="133350" y="321469"/>
                </a:cubicBezTo>
                <a:cubicBezTo>
                  <a:pt x="140378" y="319963"/>
                  <a:pt x="147638" y="319881"/>
                  <a:pt x="154782" y="319087"/>
                </a:cubicBezTo>
                <a:cubicBezTo>
                  <a:pt x="164092" y="312881"/>
                  <a:pt x="163578" y="312796"/>
                  <a:pt x="176213" y="307181"/>
                </a:cubicBezTo>
                <a:cubicBezTo>
                  <a:pt x="178507" y="306162"/>
                  <a:pt x="181063" y="305819"/>
                  <a:pt x="183357" y="304800"/>
                </a:cubicBezTo>
                <a:cubicBezTo>
                  <a:pt x="208156" y="293778"/>
                  <a:pt x="188696" y="300638"/>
                  <a:pt x="204788" y="295275"/>
                </a:cubicBezTo>
                <a:cubicBezTo>
                  <a:pt x="216730" y="283333"/>
                  <a:pt x="207897" y="290398"/>
                  <a:pt x="228600" y="280987"/>
                </a:cubicBezTo>
                <a:cubicBezTo>
                  <a:pt x="231832" y="279518"/>
                  <a:pt x="235022" y="277949"/>
                  <a:pt x="238125" y="276225"/>
                </a:cubicBezTo>
                <a:cubicBezTo>
                  <a:pt x="242171" y="273977"/>
                  <a:pt x="245802" y="270961"/>
                  <a:pt x="250032" y="269081"/>
                </a:cubicBezTo>
                <a:cubicBezTo>
                  <a:pt x="253023" y="267752"/>
                  <a:pt x="256382" y="267494"/>
                  <a:pt x="259557" y="266700"/>
                </a:cubicBezTo>
                <a:cubicBezTo>
                  <a:pt x="265113" y="263525"/>
                  <a:pt x="270501" y="260037"/>
                  <a:pt x="276225" y="257175"/>
                </a:cubicBezTo>
                <a:cubicBezTo>
                  <a:pt x="281921" y="254327"/>
                  <a:pt x="289091" y="252092"/>
                  <a:pt x="295275" y="250031"/>
                </a:cubicBezTo>
                <a:cubicBezTo>
                  <a:pt x="298450" y="245269"/>
                  <a:pt x="301727" y="240573"/>
                  <a:pt x="304800" y="235744"/>
                </a:cubicBezTo>
                <a:cubicBezTo>
                  <a:pt x="324862" y="204218"/>
                  <a:pt x="302299" y="238301"/>
                  <a:pt x="316707" y="216694"/>
                </a:cubicBezTo>
                <a:cubicBezTo>
                  <a:pt x="318909" y="201281"/>
                  <a:pt x="319454" y="194422"/>
                  <a:pt x="323850" y="178594"/>
                </a:cubicBezTo>
                <a:cubicBezTo>
                  <a:pt x="325865" y="171338"/>
                  <a:pt x="329517" y="164546"/>
                  <a:pt x="330994" y="157162"/>
                </a:cubicBezTo>
                <a:cubicBezTo>
                  <a:pt x="334153" y="141364"/>
                  <a:pt x="330947" y="148494"/>
                  <a:pt x="340519" y="135731"/>
                </a:cubicBezTo>
                <a:cubicBezTo>
                  <a:pt x="342900" y="120650"/>
                  <a:pt x="342835" y="104972"/>
                  <a:pt x="347663" y="90487"/>
                </a:cubicBezTo>
                <a:cubicBezTo>
                  <a:pt x="348457" y="88106"/>
                  <a:pt x="348652" y="85432"/>
                  <a:pt x="350044" y="83344"/>
                </a:cubicBezTo>
                <a:cubicBezTo>
                  <a:pt x="351912" y="80542"/>
                  <a:pt x="355167" y="78894"/>
                  <a:pt x="357188" y="76200"/>
                </a:cubicBezTo>
                <a:cubicBezTo>
                  <a:pt x="359965" y="72497"/>
                  <a:pt x="362154" y="68378"/>
                  <a:pt x="364332" y="64294"/>
                </a:cubicBezTo>
                <a:cubicBezTo>
                  <a:pt x="368508" y="56464"/>
                  <a:pt x="369963" y="46756"/>
                  <a:pt x="376238" y="40481"/>
                </a:cubicBezTo>
                <a:cubicBezTo>
                  <a:pt x="379413" y="37306"/>
                  <a:pt x="382958" y="34462"/>
                  <a:pt x="385763" y="30956"/>
                </a:cubicBezTo>
                <a:cubicBezTo>
                  <a:pt x="389339" y="26487"/>
                  <a:pt x="391459" y="20923"/>
                  <a:pt x="395288" y="16669"/>
                </a:cubicBezTo>
                <a:cubicBezTo>
                  <a:pt x="401166" y="10138"/>
                  <a:pt x="408794" y="5777"/>
                  <a:pt x="416719" y="2381"/>
                </a:cubicBezTo>
                <a:cubicBezTo>
                  <a:pt x="419026" y="1392"/>
                  <a:pt x="421482" y="794"/>
                  <a:pt x="423863" y="0"/>
                </a:cubicBezTo>
                <a:cubicBezTo>
                  <a:pt x="460375" y="1587"/>
                  <a:pt x="497135" y="229"/>
                  <a:pt x="533400" y="4762"/>
                </a:cubicBezTo>
                <a:cubicBezTo>
                  <a:pt x="536922" y="5202"/>
                  <a:pt x="536694" y="11055"/>
                  <a:pt x="538163" y="14287"/>
                </a:cubicBezTo>
                <a:cubicBezTo>
                  <a:pt x="540665" y="19790"/>
                  <a:pt x="542604" y="25549"/>
                  <a:pt x="545307" y="30956"/>
                </a:cubicBezTo>
                <a:cubicBezTo>
                  <a:pt x="546587" y="33516"/>
                  <a:pt x="548789" y="35540"/>
                  <a:pt x="550069" y="38100"/>
                </a:cubicBezTo>
                <a:cubicBezTo>
                  <a:pt x="551981" y="41923"/>
                  <a:pt x="552920" y="46183"/>
                  <a:pt x="554832" y="50006"/>
                </a:cubicBezTo>
                <a:cubicBezTo>
                  <a:pt x="556112" y="52566"/>
                  <a:pt x="558174" y="54665"/>
                  <a:pt x="559594" y="57150"/>
                </a:cubicBezTo>
                <a:cubicBezTo>
                  <a:pt x="561355" y="60232"/>
                  <a:pt x="562596" y="63593"/>
                  <a:pt x="564357" y="66675"/>
                </a:cubicBezTo>
                <a:cubicBezTo>
                  <a:pt x="565777" y="69160"/>
                  <a:pt x="567699" y="71334"/>
                  <a:pt x="569119" y="73819"/>
                </a:cubicBezTo>
                <a:cubicBezTo>
                  <a:pt x="570880" y="76901"/>
                  <a:pt x="570826" y="81538"/>
                  <a:pt x="573882" y="83344"/>
                </a:cubicBezTo>
                <a:cubicBezTo>
                  <a:pt x="615301" y="107819"/>
                  <a:pt x="613450" y="104155"/>
                  <a:pt x="652463" y="107156"/>
                </a:cubicBezTo>
                <a:cubicBezTo>
                  <a:pt x="705220" y="121545"/>
                  <a:pt x="650954" y="108383"/>
                  <a:pt x="731044" y="119062"/>
                </a:cubicBezTo>
                <a:cubicBezTo>
                  <a:pt x="737532" y="119927"/>
                  <a:pt x="743744" y="122237"/>
                  <a:pt x="750094" y="123825"/>
                </a:cubicBezTo>
                <a:cubicBezTo>
                  <a:pt x="778679" y="130972"/>
                  <a:pt x="808831" y="128588"/>
                  <a:pt x="838200" y="130969"/>
                </a:cubicBezTo>
                <a:cubicBezTo>
                  <a:pt x="883995" y="176764"/>
                  <a:pt x="843760" y="132110"/>
                  <a:pt x="850107" y="292894"/>
                </a:cubicBezTo>
                <a:cubicBezTo>
                  <a:pt x="850488" y="302543"/>
                  <a:pt x="853363" y="311931"/>
                  <a:pt x="854869" y="321469"/>
                </a:cubicBezTo>
                <a:cubicBezTo>
                  <a:pt x="860156" y="354956"/>
                  <a:pt x="853609" y="319934"/>
                  <a:pt x="862013" y="361950"/>
                </a:cubicBezTo>
                <a:cubicBezTo>
                  <a:pt x="862807" y="370681"/>
                  <a:pt x="863154" y="379465"/>
                  <a:pt x="864394" y="388144"/>
                </a:cubicBezTo>
                <a:cubicBezTo>
                  <a:pt x="865539" y="396157"/>
                  <a:pt x="867826" y="403972"/>
                  <a:pt x="869157" y="411956"/>
                </a:cubicBezTo>
                <a:cubicBezTo>
                  <a:pt x="870209" y="418268"/>
                  <a:pt x="870744" y="424656"/>
                  <a:pt x="871538" y="431006"/>
                </a:cubicBezTo>
                <a:cubicBezTo>
                  <a:pt x="872558" y="449366"/>
                  <a:pt x="877416" y="510827"/>
                  <a:pt x="871538" y="526256"/>
                </a:cubicBezTo>
                <a:cubicBezTo>
                  <a:pt x="869540" y="531501"/>
                  <a:pt x="860425" y="524669"/>
                  <a:pt x="854869" y="523875"/>
                </a:cubicBezTo>
                <a:cubicBezTo>
                  <a:pt x="847725" y="521494"/>
                  <a:pt x="840959" y="517107"/>
                  <a:pt x="833438" y="516731"/>
                </a:cubicBezTo>
                <a:cubicBezTo>
                  <a:pt x="765978" y="513358"/>
                  <a:pt x="801695" y="514985"/>
                  <a:pt x="726282" y="511969"/>
                </a:cubicBezTo>
                <a:cubicBezTo>
                  <a:pt x="657408" y="502127"/>
                  <a:pt x="732508" y="511969"/>
                  <a:pt x="557213" y="511969"/>
                </a:cubicBezTo>
                <a:cubicBezTo>
                  <a:pt x="539732" y="511969"/>
                  <a:pt x="522288" y="510381"/>
                  <a:pt x="504825" y="509587"/>
                </a:cubicBezTo>
                <a:cubicBezTo>
                  <a:pt x="497681" y="508000"/>
                  <a:pt x="490638" y="505860"/>
                  <a:pt x="483394" y="504825"/>
                </a:cubicBezTo>
                <a:cubicBezTo>
                  <a:pt x="473932" y="503473"/>
                  <a:pt x="464330" y="503395"/>
                  <a:pt x="454819" y="502444"/>
                </a:cubicBezTo>
                <a:cubicBezTo>
                  <a:pt x="448451" y="501807"/>
                  <a:pt x="442119" y="500856"/>
                  <a:pt x="435769" y="500062"/>
                </a:cubicBezTo>
                <a:cubicBezTo>
                  <a:pt x="431007" y="498475"/>
                  <a:pt x="426461" y="495942"/>
                  <a:pt x="421482" y="495300"/>
                </a:cubicBezTo>
                <a:cubicBezTo>
                  <a:pt x="401738" y="492752"/>
                  <a:pt x="361950" y="490537"/>
                  <a:pt x="361950" y="490537"/>
                </a:cubicBezTo>
                <a:cubicBezTo>
                  <a:pt x="326285" y="484593"/>
                  <a:pt x="342972" y="486841"/>
                  <a:pt x="311944" y="483394"/>
                </a:cubicBezTo>
                <a:lnTo>
                  <a:pt x="214313" y="488156"/>
                </a:lnTo>
                <a:cubicBezTo>
                  <a:pt x="203083" y="488905"/>
                  <a:pt x="205829" y="491778"/>
                  <a:pt x="195263" y="495300"/>
                </a:cubicBezTo>
                <a:cubicBezTo>
                  <a:pt x="191423" y="496580"/>
                  <a:pt x="187308" y="496803"/>
                  <a:pt x="183357" y="497681"/>
                </a:cubicBezTo>
                <a:cubicBezTo>
                  <a:pt x="180162" y="498391"/>
                  <a:pt x="176967" y="499122"/>
                  <a:pt x="173832" y="500062"/>
                </a:cubicBezTo>
                <a:cubicBezTo>
                  <a:pt x="169023" y="501505"/>
                  <a:pt x="164534" y="504271"/>
                  <a:pt x="159544" y="504825"/>
                </a:cubicBezTo>
                <a:cubicBezTo>
                  <a:pt x="152400" y="505619"/>
                  <a:pt x="145228" y="506190"/>
                  <a:pt x="138113" y="507206"/>
                </a:cubicBezTo>
                <a:cubicBezTo>
                  <a:pt x="112407" y="510878"/>
                  <a:pt x="141719" y="508751"/>
                  <a:pt x="109538" y="511969"/>
                </a:cubicBezTo>
                <a:cubicBezTo>
                  <a:pt x="99240" y="512999"/>
                  <a:pt x="88901" y="513556"/>
                  <a:pt x="78582" y="514350"/>
                </a:cubicBezTo>
                <a:cubicBezTo>
                  <a:pt x="71438" y="516731"/>
                  <a:pt x="64654" y="520869"/>
                  <a:pt x="57150" y="521494"/>
                </a:cubicBezTo>
                <a:cubicBezTo>
                  <a:pt x="32691" y="523532"/>
                  <a:pt x="13494" y="511571"/>
                  <a:pt x="4763" y="509587"/>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7" name="Freeform: Shape 106">
            <a:extLst>
              <a:ext uri="{FF2B5EF4-FFF2-40B4-BE49-F238E27FC236}">
                <a16:creationId xmlns:a16="http://schemas.microsoft.com/office/drawing/2014/main" id="{CF454CC1-AC69-011E-BEFB-6C8AB8A7A59E}"/>
              </a:ext>
            </a:extLst>
          </p:cNvPr>
          <p:cNvSpPr/>
          <p:nvPr/>
        </p:nvSpPr>
        <p:spPr>
          <a:xfrm>
            <a:off x="6279358" y="2864645"/>
            <a:ext cx="558527" cy="335756"/>
          </a:xfrm>
          <a:custGeom>
            <a:avLst/>
            <a:gdLst>
              <a:gd name="connsiteX0" fmla="*/ 0 w 558527"/>
              <a:gd name="connsiteY0" fmla="*/ 264319 h 335756"/>
              <a:gd name="connsiteX1" fmla="*/ 0 w 558527"/>
              <a:gd name="connsiteY1" fmla="*/ 264319 h 335756"/>
              <a:gd name="connsiteX2" fmla="*/ 11907 w 558527"/>
              <a:gd name="connsiteY2" fmla="*/ 238125 h 335756"/>
              <a:gd name="connsiteX3" fmla="*/ 21432 w 558527"/>
              <a:gd name="connsiteY3" fmla="*/ 200025 h 335756"/>
              <a:gd name="connsiteX4" fmla="*/ 30957 w 558527"/>
              <a:gd name="connsiteY4" fmla="*/ 180975 h 335756"/>
              <a:gd name="connsiteX5" fmla="*/ 28575 w 558527"/>
              <a:gd name="connsiteY5" fmla="*/ 133350 h 335756"/>
              <a:gd name="connsiteX6" fmla="*/ 21432 w 558527"/>
              <a:gd name="connsiteY6" fmla="*/ 116681 h 335756"/>
              <a:gd name="connsiteX7" fmla="*/ 19050 w 558527"/>
              <a:gd name="connsiteY7" fmla="*/ 109537 h 335756"/>
              <a:gd name="connsiteX8" fmla="*/ 11907 w 558527"/>
              <a:gd name="connsiteY8" fmla="*/ 69056 h 335756"/>
              <a:gd name="connsiteX9" fmla="*/ 9525 w 558527"/>
              <a:gd name="connsiteY9" fmla="*/ 61912 h 335756"/>
              <a:gd name="connsiteX10" fmla="*/ 7144 w 558527"/>
              <a:gd name="connsiteY10" fmla="*/ 54769 h 335756"/>
              <a:gd name="connsiteX11" fmla="*/ 11907 w 558527"/>
              <a:gd name="connsiteY11" fmla="*/ 26194 h 335756"/>
              <a:gd name="connsiteX12" fmla="*/ 64294 w 558527"/>
              <a:gd name="connsiteY12" fmla="*/ 23812 h 335756"/>
              <a:gd name="connsiteX13" fmla="*/ 90488 w 558527"/>
              <a:gd name="connsiteY13" fmla="*/ 21431 h 335756"/>
              <a:gd name="connsiteX14" fmla="*/ 97632 w 558527"/>
              <a:gd name="connsiteY14" fmla="*/ 19050 h 335756"/>
              <a:gd name="connsiteX15" fmla="*/ 197644 w 558527"/>
              <a:gd name="connsiteY15" fmla="*/ 21431 h 335756"/>
              <a:gd name="connsiteX16" fmla="*/ 214313 w 558527"/>
              <a:gd name="connsiteY16" fmla="*/ 23812 h 335756"/>
              <a:gd name="connsiteX17" fmla="*/ 250032 w 558527"/>
              <a:gd name="connsiteY17" fmla="*/ 28575 h 335756"/>
              <a:gd name="connsiteX18" fmla="*/ 323850 w 558527"/>
              <a:gd name="connsiteY18" fmla="*/ 33337 h 335756"/>
              <a:gd name="connsiteX19" fmla="*/ 359569 w 558527"/>
              <a:gd name="connsiteY19" fmla="*/ 23812 h 335756"/>
              <a:gd name="connsiteX20" fmla="*/ 366713 w 558527"/>
              <a:gd name="connsiteY20" fmla="*/ 19050 h 335756"/>
              <a:gd name="connsiteX21" fmla="*/ 373857 w 558527"/>
              <a:gd name="connsiteY21" fmla="*/ 16669 h 335756"/>
              <a:gd name="connsiteX22" fmla="*/ 383382 w 558527"/>
              <a:gd name="connsiteY22" fmla="*/ 11906 h 335756"/>
              <a:gd name="connsiteX23" fmla="*/ 395288 w 558527"/>
              <a:gd name="connsiteY23" fmla="*/ 4762 h 335756"/>
              <a:gd name="connsiteX24" fmla="*/ 409575 w 558527"/>
              <a:gd name="connsiteY24" fmla="*/ 2381 h 335756"/>
              <a:gd name="connsiteX25" fmla="*/ 416719 w 558527"/>
              <a:gd name="connsiteY25" fmla="*/ 0 h 335756"/>
              <a:gd name="connsiteX26" fmla="*/ 469107 w 558527"/>
              <a:gd name="connsiteY26" fmla="*/ 11906 h 335756"/>
              <a:gd name="connsiteX27" fmla="*/ 473869 w 558527"/>
              <a:gd name="connsiteY27" fmla="*/ 19050 h 335756"/>
              <a:gd name="connsiteX28" fmla="*/ 476250 w 558527"/>
              <a:gd name="connsiteY28" fmla="*/ 28575 h 335756"/>
              <a:gd name="connsiteX29" fmla="*/ 481013 w 558527"/>
              <a:gd name="connsiteY29" fmla="*/ 47625 h 335756"/>
              <a:gd name="connsiteX30" fmla="*/ 485775 w 558527"/>
              <a:gd name="connsiteY30" fmla="*/ 171450 h 335756"/>
              <a:gd name="connsiteX31" fmla="*/ 504825 w 558527"/>
              <a:gd name="connsiteY31" fmla="*/ 192881 h 335756"/>
              <a:gd name="connsiteX32" fmla="*/ 516732 w 558527"/>
              <a:gd name="connsiteY32" fmla="*/ 209550 h 335756"/>
              <a:gd name="connsiteX33" fmla="*/ 540544 w 558527"/>
              <a:gd name="connsiteY33" fmla="*/ 233362 h 335756"/>
              <a:gd name="connsiteX34" fmla="*/ 542925 w 558527"/>
              <a:gd name="connsiteY34" fmla="*/ 242887 h 335756"/>
              <a:gd name="connsiteX35" fmla="*/ 547688 w 558527"/>
              <a:gd name="connsiteY35" fmla="*/ 252412 h 335756"/>
              <a:gd name="connsiteX36" fmla="*/ 552450 w 558527"/>
              <a:gd name="connsiteY36" fmla="*/ 264319 h 335756"/>
              <a:gd name="connsiteX37" fmla="*/ 554832 w 558527"/>
              <a:gd name="connsiteY37" fmla="*/ 280987 h 335756"/>
              <a:gd name="connsiteX38" fmla="*/ 554832 w 558527"/>
              <a:gd name="connsiteY38" fmla="*/ 323850 h 335756"/>
              <a:gd name="connsiteX39" fmla="*/ 545307 w 558527"/>
              <a:gd name="connsiteY39" fmla="*/ 333375 h 335756"/>
              <a:gd name="connsiteX40" fmla="*/ 521494 w 558527"/>
              <a:gd name="connsiteY40" fmla="*/ 335756 h 335756"/>
              <a:gd name="connsiteX41" fmla="*/ 378619 w 558527"/>
              <a:gd name="connsiteY41" fmla="*/ 333375 h 335756"/>
              <a:gd name="connsiteX42" fmla="*/ 350044 w 558527"/>
              <a:gd name="connsiteY42" fmla="*/ 328612 h 335756"/>
              <a:gd name="connsiteX43" fmla="*/ 326232 w 558527"/>
              <a:gd name="connsiteY43" fmla="*/ 323850 h 335756"/>
              <a:gd name="connsiteX44" fmla="*/ 316707 w 558527"/>
              <a:gd name="connsiteY44" fmla="*/ 319087 h 335756"/>
              <a:gd name="connsiteX45" fmla="*/ 302419 w 558527"/>
              <a:gd name="connsiteY45" fmla="*/ 316706 h 335756"/>
              <a:gd name="connsiteX46" fmla="*/ 269082 w 558527"/>
              <a:gd name="connsiteY46" fmla="*/ 311944 h 335756"/>
              <a:gd name="connsiteX47" fmla="*/ 176213 w 558527"/>
              <a:gd name="connsiteY47" fmla="*/ 307181 h 335756"/>
              <a:gd name="connsiteX48" fmla="*/ 145257 w 558527"/>
              <a:gd name="connsiteY48" fmla="*/ 300037 h 335756"/>
              <a:gd name="connsiteX49" fmla="*/ 126207 w 558527"/>
              <a:gd name="connsiteY49" fmla="*/ 295275 h 335756"/>
              <a:gd name="connsiteX50" fmla="*/ 111919 w 558527"/>
              <a:gd name="connsiteY50" fmla="*/ 292894 h 335756"/>
              <a:gd name="connsiteX51" fmla="*/ 104775 w 558527"/>
              <a:gd name="connsiteY51" fmla="*/ 290512 h 335756"/>
              <a:gd name="connsiteX52" fmla="*/ 73819 w 558527"/>
              <a:gd name="connsiteY52" fmla="*/ 285750 h 335756"/>
              <a:gd name="connsiteX53" fmla="*/ 54769 w 558527"/>
              <a:gd name="connsiteY53" fmla="*/ 283369 h 335756"/>
              <a:gd name="connsiteX54" fmla="*/ 0 w 558527"/>
              <a:gd name="connsiteY54" fmla="*/ 264319 h 33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8527" h="335756">
                <a:moveTo>
                  <a:pt x="0" y="264319"/>
                </a:moveTo>
                <a:lnTo>
                  <a:pt x="0" y="264319"/>
                </a:lnTo>
                <a:cubicBezTo>
                  <a:pt x="3969" y="255588"/>
                  <a:pt x="8431" y="247064"/>
                  <a:pt x="11907" y="238125"/>
                </a:cubicBezTo>
                <a:cubicBezTo>
                  <a:pt x="24887" y="204748"/>
                  <a:pt x="7554" y="239345"/>
                  <a:pt x="21432" y="200025"/>
                </a:cubicBezTo>
                <a:cubicBezTo>
                  <a:pt x="23795" y="193330"/>
                  <a:pt x="30957" y="180975"/>
                  <a:pt x="30957" y="180975"/>
                </a:cubicBezTo>
                <a:cubicBezTo>
                  <a:pt x="30163" y="165100"/>
                  <a:pt x="29952" y="149185"/>
                  <a:pt x="28575" y="133350"/>
                </a:cubicBezTo>
                <a:cubicBezTo>
                  <a:pt x="28169" y="128679"/>
                  <a:pt x="22937" y="120192"/>
                  <a:pt x="21432" y="116681"/>
                </a:cubicBezTo>
                <a:cubicBezTo>
                  <a:pt x="20443" y="114374"/>
                  <a:pt x="19844" y="111918"/>
                  <a:pt x="19050" y="109537"/>
                </a:cubicBezTo>
                <a:cubicBezTo>
                  <a:pt x="16215" y="78352"/>
                  <a:pt x="19441" y="91657"/>
                  <a:pt x="11907" y="69056"/>
                </a:cubicBezTo>
                <a:lnTo>
                  <a:pt x="9525" y="61912"/>
                </a:lnTo>
                <a:lnTo>
                  <a:pt x="7144" y="54769"/>
                </a:lnTo>
                <a:cubicBezTo>
                  <a:pt x="8732" y="45244"/>
                  <a:pt x="3416" y="30793"/>
                  <a:pt x="11907" y="26194"/>
                </a:cubicBezTo>
                <a:cubicBezTo>
                  <a:pt x="27277" y="17868"/>
                  <a:pt x="46846" y="24870"/>
                  <a:pt x="64294" y="23812"/>
                </a:cubicBezTo>
                <a:cubicBezTo>
                  <a:pt x="73045" y="23282"/>
                  <a:pt x="81757" y="22225"/>
                  <a:pt x="90488" y="21431"/>
                </a:cubicBezTo>
                <a:cubicBezTo>
                  <a:pt x="92869" y="20637"/>
                  <a:pt x="95122" y="19050"/>
                  <a:pt x="97632" y="19050"/>
                </a:cubicBezTo>
                <a:cubicBezTo>
                  <a:pt x="130979" y="19050"/>
                  <a:pt x="164325" y="20071"/>
                  <a:pt x="197644" y="21431"/>
                </a:cubicBezTo>
                <a:cubicBezTo>
                  <a:pt x="203252" y="21660"/>
                  <a:pt x="208766" y="22958"/>
                  <a:pt x="214313" y="23812"/>
                </a:cubicBezTo>
                <a:cubicBezTo>
                  <a:pt x="231111" y="26397"/>
                  <a:pt x="230619" y="27119"/>
                  <a:pt x="250032" y="28575"/>
                </a:cubicBezTo>
                <a:cubicBezTo>
                  <a:pt x="274620" y="30419"/>
                  <a:pt x="299244" y="31750"/>
                  <a:pt x="323850" y="33337"/>
                </a:cubicBezTo>
                <a:cubicBezTo>
                  <a:pt x="339602" y="30187"/>
                  <a:pt x="346617" y="30288"/>
                  <a:pt x="359569" y="23812"/>
                </a:cubicBezTo>
                <a:cubicBezTo>
                  <a:pt x="362129" y="22532"/>
                  <a:pt x="364153" y="20330"/>
                  <a:pt x="366713" y="19050"/>
                </a:cubicBezTo>
                <a:cubicBezTo>
                  <a:pt x="368958" y="17928"/>
                  <a:pt x="371550" y="17658"/>
                  <a:pt x="373857" y="16669"/>
                </a:cubicBezTo>
                <a:cubicBezTo>
                  <a:pt x="377120" y="15271"/>
                  <a:pt x="380279" y="13630"/>
                  <a:pt x="383382" y="11906"/>
                </a:cubicBezTo>
                <a:cubicBezTo>
                  <a:pt x="387428" y="9658"/>
                  <a:pt x="390938" y="6344"/>
                  <a:pt x="395288" y="4762"/>
                </a:cubicBezTo>
                <a:cubicBezTo>
                  <a:pt x="399825" y="3112"/>
                  <a:pt x="404862" y="3428"/>
                  <a:pt x="409575" y="2381"/>
                </a:cubicBezTo>
                <a:cubicBezTo>
                  <a:pt x="412025" y="1837"/>
                  <a:pt x="414338" y="794"/>
                  <a:pt x="416719" y="0"/>
                </a:cubicBezTo>
                <a:cubicBezTo>
                  <a:pt x="434182" y="3969"/>
                  <a:pt x="452118" y="6243"/>
                  <a:pt x="469107" y="11906"/>
                </a:cubicBezTo>
                <a:cubicBezTo>
                  <a:pt x="471822" y="12811"/>
                  <a:pt x="472742" y="16419"/>
                  <a:pt x="473869" y="19050"/>
                </a:cubicBezTo>
                <a:cubicBezTo>
                  <a:pt x="475158" y="22058"/>
                  <a:pt x="475540" y="25380"/>
                  <a:pt x="476250" y="28575"/>
                </a:cubicBezTo>
                <a:cubicBezTo>
                  <a:pt x="480081" y="45812"/>
                  <a:pt x="476759" y="34861"/>
                  <a:pt x="481013" y="47625"/>
                </a:cubicBezTo>
                <a:cubicBezTo>
                  <a:pt x="482600" y="88900"/>
                  <a:pt x="481525" y="130364"/>
                  <a:pt x="485775" y="171450"/>
                </a:cubicBezTo>
                <a:cubicBezTo>
                  <a:pt x="486878" y="182112"/>
                  <a:pt x="498088" y="187106"/>
                  <a:pt x="504825" y="192881"/>
                </a:cubicBezTo>
                <a:cubicBezTo>
                  <a:pt x="518012" y="204185"/>
                  <a:pt x="506739" y="195274"/>
                  <a:pt x="516732" y="209550"/>
                </a:cubicBezTo>
                <a:cubicBezTo>
                  <a:pt x="526379" y="223331"/>
                  <a:pt x="528317" y="223580"/>
                  <a:pt x="540544" y="233362"/>
                </a:cubicBezTo>
                <a:cubicBezTo>
                  <a:pt x="541338" y="236537"/>
                  <a:pt x="541776" y="239823"/>
                  <a:pt x="542925" y="242887"/>
                </a:cubicBezTo>
                <a:cubicBezTo>
                  <a:pt x="544171" y="246211"/>
                  <a:pt x="546246" y="249168"/>
                  <a:pt x="547688" y="252412"/>
                </a:cubicBezTo>
                <a:cubicBezTo>
                  <a:pt x="549424" y="256318"/>
                  <a:pt x="550863" y="260350"/>
                  <a:pt x="552450" y="264319"/>
                </a:cubicBezTo>
                <a:cubicBezTo>
                  <a:pt x="553244" y="269875"/>
                  <a:pt x="553909" y="275451"/>
                  <a:pt x="554832" y="280987"/>
                </a:cubicBezTo>
                <a:cubicBezTo>
                  <a:pt x="557699" y="298185"/>
                  <a:pt x="561471" y="301279"/>
                  <a:pt x="554832" y="323850"/>
                </a:cubicBezTo>
                <a:cubicBezTo>
                  <a:pt x="553565" y="328158"/>
                  <a:pt x="549536" y="331865"/>
                  <a:pt x="545307" y="333375"/>
                </a:cubicBezTo>
                <a:cubicBezTo>
                  <a:pt x="537794" y="336058"/>
                  <a:pt x="529432" y="334962"/>
                  <a:pt x="521494" y="335756"/>
                </a:cubicBezTo>
                <a:cubicBezTo>
                  <a:pt x="473869" y="334962"/>
                  <a:pt x="426209" y="335358"/>
                  <a:pt x="378619" y="333375"/>
                </a:cubicBezTo>
                <a:cubicBezTo>
                  <a:pt x="368971" y="332973"/>
                  <a:pt x="359545" y="330339"/>
                  <a:pt x="350044" y="328612"/>
                </a:cubicBezTo>
                <a:cubicBezTo>
                  <a:pt x="342080" y="327164"/>
                  <a:pt x="326232" y="323850"/>
                  <a:pt x="326232" y="323850"/>
                </a:cubicBezTo>
                <a:cubicBezTo>
                  <a:pt x="323057" y="322262"/>
                  <a:pt x="320107" y="320107"/>
                  <a:pt x="316707" y="319087"/>
                </a:cubicBezTo>
                <a:cubicBezTo>
                  <a:pt x="312082" y="317700"/>
                  <a:pt x="307194" y="317422"/>
                  <a:pt x="302419" y="316706"/>
                </a:cubicBezTo>
                <a:lnTo>
                  <a:pt x="269082" y="311944"/>
                </a:lnTo>
                <a:cubicBezTo>
                  <a:pt x="230335" y="306660"/>
                  <a:pt x="238225" y="309181"/>
                  <a:pt x="176213" y="307181"/>
                </a:cubicBezTo>
                <a:cubicBezTo>
                  <a:pt x="161834" y="297596"/>
                  <a:pt x="173582" y="303814"/>
                  <a:pt x="145257" y="300037"/>
                </a:cubicBezTo>
                <a:cubicBezTo>
                  <a:pt x="119509" y="296604"/>
                  <a:pt x="144246" y="299283"/>
                  <a:pt x="126207" y="295275"/>
                </a:cubicBezTo>
                <a:cubicBezTo>
                  <a:pt x="121494" y="294228"/>
                  <a:pt x="116682" y="293688"/>
                  <a:pt x="111919" y="292894"/>
                </a:cubicBezTo>
                <a:cubicBezTo>
                  <a:pt x="109538" y="292100"/>
                  <a:pt x="107225" y="291057"/>
                  <a:pt x="104775" y="290512"/>
                </a:cubicBezTo>
                <a:cubicBezTo>
                  <a:pt x="99319" y="289299"/>
                  <a:pt x="78565" y="286383"/>
                  <a:pt x="73819" y="285750"/>
                </a:cubicBezTo>
                <a:lnTo>
                  <a:pt x="54769" y="283369"/>
                </a:lnTo>
                <a:cubicBezTo>
                  <a:pt x="30777" y="280843"/>
                  <a:pt x="9128" y="267494"/>
                  <a:pt x="0" y="264319"/>
                </a:cubicBezTo>
                <a:close/>
              </a:path>
            </a:pathLst>
          </a:custGeom>
          <a:solidFill>
            <a:srgbClr val="FFFFFF">
              <a:alpha val="69804"/>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9" name="Freeform: Shape 108">
            <a:extLst>
              <a:ext uri="{FF2B5EF4-FFF2-40B4-BE49-F238E27FC236}">
                <a16:creationId xmlns:a16="http://schemas.microsoft.com/office/drawing/2014/main" id="{B6A579A8-317F-9042-37EE-1C2D9888C592}"/>
              </a:ext>
            </a:extLst>
          </p:cNvPr>
          <p:cNvSpPr/>
          <p:nvPr/>
        </p:nvSpPr>
        <p:spPr>
          <a:xfrm>
            <a:off x="6349982" y="1992537"/>
            <a:ext cx="633309" cy="581595"/>
          </a:xfrm>
          <a:custGeom>
            <a:avLst/>
            <a:gdLst>
              <a:gd name="connsiteX0" fmla="*/ 461963 w 547688"/>
              <a:gd name="connsiteY0" fmla="*/ 14857 h 581594"/>
              <a:gd name="connsiteX1" fmla="*/ 461963 w 547688"/>
              <a:gd name="connsiteY1" fmla="*/ 14857 h 581594"/>
              <a:gd name="connsiteX2" fmla="*/ 469106 w 547688"/>
              <a:gd name="connsiteY2" fmla="*/ 64863 h 581594"/>
              <a:gd name="connsiteX3" fmla="*/ 473869 w 547688"/>
              <a:gd name="connsiteY3" fmla="*/ 74388 h 581594"/>
              <a:gd name="connsiteX4" fmla="*/ 481013 w 547688"/>
              <a:gd name="connsiteY4" fmla="*/ 91057 h 581594"/>
              <a:gd name="connsiteX5" fmla="*/ 483394 w 547688"/>
              <a:gd name="connsiteY5" fmla="*/ 110107 h 581594"/>
              <a:gd name="connsiteX6" fmla="*/ 488156 w 547688"/>
              <a:gd name="connsiteY6" fmla="*/ 217263 h 581594"/>
              <a:gd name="connsiteX7" fmla="*/ 497681 w 547688"/>
              <a:gd name="connsiteY7" fmla="*/ 233932 h 581594"/>
              <a:gd name="connsiteX8" fmla="*/ 504825 w 547688"/>
              <a:gd name="connsiteY8" fmla="*/ 248219 h 581594"/>
              <a:gd name="connsiteX9" fmla="*/ 519113 w 547688"/>
              <a:gd name="connsiteY9" fmla="*/ 267269 h 581594"/>
              <a:gd name="connsiteX10" fmla="*/ 521494 w 547688"/>
              <a:gd name="connsiteY10" fmla="*/ 274413 h 581594"/>
              <a:gd name="connsiteX11" fmla="*/ 523875 w 547688"/>
              <a:gd name="connsiteY11" fmla="*/ 283938 h 581594"/>
              <a:gd name="connsiteX12" fmla="*/ 528638 w 547688"/>
              <a:gd name="connsiteY12" fmla="*/ 293463 h 581594"/>
              <a:gd name="connsiteX13" fmla="*/ 531019 w 547688"/>
              <a:gd name="connsiteY13" fmla="*/ 300607 h 581594"/>
              <a:gd name="connsiteX14" fmla="*/ 535781 w 547688"/>
              <a:gd name="connsiteY14" fmla="*/ 310132 h 581594"/>
              <a:gd name="connsiteX15" fmla="*/ 538163 w 547688"/>
              <a:gd name="connsiteY15" fmla="*/ 319657 h 581594"/>
              <a:gd name="connsiteX16" fmla="*/ 542925 w 547688"/>
              <a:gd name="connsiteY16" fmla="*/ 333944 h 581594"/>
              <a:gd name="connsiteX17" fmla="*/ 547688 w 547688"/>
              <a:gd name="connsiteY17" fmla="*/ 348232 h 581594"/>
              <a:gd name="connsiteX18" fmla="*/ 542925 w 547688"/>
              <a:gd name="connsiteY18" fmla="*/ 362519 h 581594"/>
              <a:gd name="connsiteX19" fmla="*/ 523875 w 547688"/>
              <a:gd name="connsiteY19" fmla="*/ 369663 h 581594"/>
              <a:gd name="connsiteX20" fmla="*/ 423863 w 547688"/>
              <a:gd name="connsiteY20" fmla="*/ 374426 h 581594"/>
              <a:gd name="connsiteX21" fmla="*/ 392906 w 547688"/>
              <a:gd name="connsiteY21" fmla="*/ 376807 h 581594"/>
              <a:gd name="connsiteX22" fmla="*/ 369094 w 547688"/>
              <a:gd name="connsiteY22" fmla="*/ 383951 h 581594"/>
              <a:gd name="connsiteX23" fmla="*/ 364331 w 547688"/>
              <a:gd name="connsiteY23" fmla="*/ 395857 h 581594"/>
              <a:gd name="connsiteX24" fmla="*/ 366713 w 547688"/>
              <a:gd name="connsiteY24" fmla="*/ 493488 h 581594"/>
              <a:gd name="connsiteX25" fmla="*/ 369094 w 547688"/>
              <a:gd name="connsiteY25" fmla="*/ 500632 h 581594"/>
              <a:gd name="connsiteX26" fmla="*/ 373856 w 547688"/>
              <a:gd name="connsiteY26" fmla="*/ 510157 h 581594"/>
              <a:gd name="connsiteX27" fmla="*/ 371475 w 547688"/>
              <a:gd name="connsiteY27" fmla="*/ 529207 h 581594"/>
              <a:gd name="connsiteX28" fmla="*/ 345281 w 547688"/>
              <a:gd name="connsiteY28" fmla="*/ 541113 h 581594"/>
              <a:gd name="connsiteX29" fmla="*/ 147638 w 547688"/>
              <a:gd name="connsiteY29" fmla="*/ 550638 h 581594"/>
              <a:gd name="connsiteX30" fmla="*/ 128588 w 547688"/>
              <a:gd name="connsiteY30" fmla="*/ 555401 h 581594"/>
              <a:gd name="connsiteX31" fmla="*/ 114300 w 547688"/>
              <a:gd name="connsiteY31" fmla="*/ 557782 h 581594"/>
              <a:gd name="connsiteX32" fmla="*/ 97631 w 547688"/>
              <a:gd name="connsiteY32" fmla="*/ 562544 h 581594"/>
              <a:gd name="connsiteX33" fmla="*/ 76200 w 547688"/>
              <a:gd name="connsiteY33" fmla="*/ 567307 h 581594"/>
              <a:gd name="connsiteX34" fmla="*/ 61913 w 547688"/>
              <a:gd name="connsiteY34" fmla="*/ 572069 h 581594"/>
              <a:gd name="connsiteX35" fmla="*/ 45244 w 547688"/>
              <a:gd name="connsiteY35" fmla="*/ 576832 h 581594"/>
              <a:gd name="connsiteX36" fmla="*/ 28575 w 547688"/>
              <a:gd name="connsiteY36" fmla="*/ 581594 h 581594"/>
              <a:gd name="connsiteX37" fmla="*/ 4763 w 547688"/>
              <a:gd name="connsiteY37" fmla="*/ 569688 h 581594"/>
              <a:gd name="connsiteX38" fmla="*/ 0 w 547688"/>
              <a:gd name="connsiteY38" fmla="*/ 562544 h 581594"/>
              <a:gd name="connsiteX39" fmla="*/ 7144 w 547688"/>
              <a:gd name="connsiteY39" fmla="*/ 529207 h 581594"/>
              <a:gd name="connsiteX40" fmla="*/ 38100 w 547688"/>
              <a:gd name="connsiteY40" fmla="*/ 488726 h 581594"/>
              <a:gd name="connsiteX41" fmla="*/ 73819 w 547688"/>
              <a:gd name="connsiteY41" fmla="*/ 422051 h 581594"/>
              <a:gd name="connsiteX42" fmla="*/ 97631 w 547688"/>
              <a:gd name="connsiteY42" fmla="*/ 364901 h 581594"/>
              <a:gd name="connsiteX43" fmla="*/ 109538 w 547688"/>
              <a:gd name="connsiteY43" fmla="*/ 338707 h 581594"/>
              <a:gd name="connsiteX44" fmla="*/ 150019 w 547688"/>
              <a:gd name="connsiteY44" fmla="*/ 281557 h 581594"/>
              <a:gd name="connsiteX45" fmla="*/ 159544 w 547688"/>
              <a:gd name="connsiteY45" fmla="*/ 262507 h 581594"/>
              <a:gd name="connsiteX46" fmla="*/ 161925 w 547688"/>
              <a:gd name="connsiteY46" fmla="*/ 250601 h 581594"/>
              <a:gd name="connsiteX47" fmla="*/ 169069 w 547688"/>
              <a:gd name="connsiteY47" fmla="*/ 233932 h 581594"/>
              <a:gd name="connsiteX48" fmla="*/ 171450 w 547688"/>
              <a:gd name="connsiteY48" fmla="*/ 217263 h 581594"/>
              <a:gd name="connsiteX49" fmla="*/ 185738 w 547688"/>
              <a:gd name="connsiteY49" fmla="*/ 188688 h 581594"/>
              <a:gd name="connsiteX50" fmla="*/ 195263 w 547688"/>
              <a:gd name="connsiteY50" fmla="*/ 164876 h 581594"/>
              <a:gd name="connsiteX51" fmla="*/ 202406 w 547688"/>
              <a:gd name="connsiteY51" fmla="*/ 145826 h 581594"/>
              <a:gd name="connsiteX52" fmla="*/ 219075 w 547688"/>
              <a:gd name="connsiteY52" fmla="*/ 117251 h 581594"/>
              <a:gd name="connsiteX53" fmla="*/ 238125 w 547688"/>
              <a:gd name="connsiteY53" fmla="*/ 74388 h 581594"/>
              <a:gd name="connsiteX54" fmla="*/ 257175 w 547688"/>
              <a:gd name="connsiteY54" fmla="*/ 50576 h 581594"/>
              <a:gd name="connsiteX55" fmla="*/ 285750 w 547688"/>
              <a:gd name="connsiteY55" fmla="*/ 24382 h 581594"/>
              <a:gd name="connsiteX56" fmla="*/ 316706 w 547688"/>
              <a:gd name="connsiteY56" fmla="*/ 12476 h 581594"/>
              <a:gd name="connsiteX57" fmla="*/ 330994 w 547688"/>
              <a:gd name="connsiteY57" fmla="*/ 10094 h 581594"/>
              <a:gd name="connsiteX58" fmla="*/ 381000 w 547688"/>
              <a:gd name="connsiteY58" fmla="*/ 2951 h 581594"/>
              <a:gd name="connsiteX59" fmla="*/ 433388 w 547688"/>
              <a:gd name="connsiteY59" fmla="*/ 5332 h 581594"/>
              <a:gd name="connsiteX60" fmla="*/ 447675 w 547688"/>
              <a:gd name="connsiteY60" fmla="*/ 12476 h 581594"/>
              <a:gd name="connsiteX61" fmla="*/ 461963 w 547688"/>
              <a:gd name="connsiteY61" fmla="*/ 14857 h 5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47688" h="581594">
                <a:moveTo>
                  <a:pt x="461963" y="14857"/>
                </a:moveTo>
                <a:lnTo>
                  <a:pt x="461963" y="14857"/>
                </a:lnTo>
                <a:cubicBezTo>
                  <a:pt x="464344" y="31526"/>
                  <a:pt x="465804" y="48352"/>
                  <a:pt x="469106" y="64863"/>
                </a:cubicBezTo>
                <a:cubicBezTo>
                  <a:pt x="469802" y="68344"/>
                  <a:pt x="472471" y="71125"/>
                  <a:pt x="473869" y="74388"/>
                </a:cubicBezTo>
                <a:cubicBezTo>
                  <a:pt x="484381" y="98915"/>
                  <a:pt x="465216" y="59467"/>
                  <a:pt x="481013" y="91057"/>
                </a:cubicBezTo>
                <a:cubicBezTo>
                  <a:pt x="481807" y="97407"/>
                  <a:pt x="483032" y="103718"/>
                  <a:pt x="483394" y="110107"/>
                </a:cubicBezTo>
                <a:cubicBezTo>
                  <a:pt x="485414" y="145804"/>
                  <a:pt x="484058" y="181745"/>
                  <a:pt x="488156" y="217263"/>
                </a:cubicBezTo>
                <a:cubicBezTo>
                  <a:pt x="488890" y="223620"/>
                  <a:pt x="494647" y="228297"/>
                  <a:pt x="497681" y="233932"/>
                </a:cubicBezTo>
                <a:cubicBezTo>
                  <a:pt x="500205" y="238620"/>
                  <a:pt x="501946" y="243740"/>
                  <a:pt x="504825" y="248219"/>
                </a:cubicBezTo>
                <a:cubicBezTo>
                  <a:pt x="509117" y="254896"/>
                  <a:pt x="519113" y="267269"/>
                  <a:pt x="519113" y="267269"/>
                </a:cubicBezTo>
                <a:cubicBezTo>
                  <a:pt x="519907" y="269650"/>
                  <a:pt x="520804" y="271999"/>
                  <a:pt x="521494" y="274413"/>
                </a:cubicBezTo>
                <a:cubicBezTo>
                  <a:pt x="522393" y="277560"/>
                  <a:pt x="522726" y="280874"/>
                  <a:pt x="523875" y="283938"/>
                </a:cubicBezTo>
                <a:cubicBezTo>
                  <a:pt x="525121" y="287262"/>
                  <a:pt x="527240" y="290200"/>
                  <a:pt x="528638" y="293463"/>
                </a:cubicBezTo>
                <a:cubicBezTo>
                  <a:pt x="529627" y="295770"/>
                  <a:pt x="530030" y="298300"/>
                  <a:pt x="531019" y="300607"/>
                </a:cubicBezTo>
                <a:cubicBezTo>
                  <a:pt x="532417" y="303870"/>
                  <a:pt x="534535" y="306808"/>
                  <a:pt x="535781" y="310132"/>
                </a:cubicBezTo>
                <a:cubicBezTo>
                  <a:pt x="536930" y="313196"/>
                  <a:pt x="537223" y="316522"/>
                  <a:pt x="538163" y="319657"/>
                </a:cubicBezTo>
                <a:cubicBezTo>
                  <a:pt x="539606" y="324465"/>
                  <a:pt x="541338" y="329182"/>
                  <a:pt x="542925" y="333944"/>
                </a:cubicBezTo>
                <a:lnTo>
                  <a:pt x="547688" y="348232"/>
                </a:lnTo>
                <a:cubicBezTo>
                  <a:pt x="546100" y="352994"/>
                  <a:pt x="545937" y="358503"/>
                  <a:pt x="542925" y="362519"/>
                </a:cubicBezTo>
                <a:cubicBezTo>
                  <a:pt x="540705" y="365479"/>
                  <a:pt x="527411" y="369432"/>
                  <a:pt x="523875" y="369663"/>
                </a:cubicBezTo>
                <a:cubicBezTo>
                  <a:pt x="490571" y="371835"/>
                  <a:pt x="457189" y="372608"/>
                  <a:pt x="423863" y="374426"/>
                </a:cubicBezTo>
                <a:cubicBezTo>
                  <a:pt x="413529" y="374990"/>
                  <a:pt x="403225" y="376013"/>
                  <a:pt x="392906" y="376807"/>
                </a:cubicBezTo>
                <a:cubicBezTo>
                  <a:pt x="387668" y="377680"/>
                  <a:pt x="373709" y="378567"/>
                  <a:pt x="369094" y="383951"/>
                </a:cubicBezTo>
                <a:cubicBezTo>
                  <a:pt x="366312" y="387196"/>
                  <a:pt x="365919" y="391888"/>
                  <a:pt x="364331" y="395857"/>
                </a:cubicBezTo>
                <a:cubicBezTo>
                  <a:pt x="365125" y="428401"/>
                  <a:pt x="365235" y="460968"/>
                  <a:pt x="366713" y="493488"/>
                </a:cubicBezTo>
                <a:cubicBezTo>
                  <a:pt x="366827" y="495996"/>
                  <a:pt x="368105" y="498325"/>
                  <a:pt x="369094" y="500632"/>
                </a:cubicBezTo>
                <a:cubicBezTo>
                  <a:pt x="370492" y="503895"/>
                  <a:pt x="372269" y="506982"/>
                  <a:pt x="373856" y="510157"/>
                </a:cubicBezTo>
                <a:cubicBezTo>
                  <a:pt x="373062" y="516507"/>
                  <a:pt x="374539" y="523589"/>
                  <a:pt x="371475" y="529207"/>
                </a:cubicBezTo>
                <a:cubicBezTo>
                  <a:pt x="369156" y="533459"/>
                  <a:pt x="348892" y="540826"/>
                  <a:pt x="345281" y="541113"/>
                </a:cubicBezTo>
                <a:cubicBezTo>
                  <a:pt x="291096" y="545413"/>
                  <a:pt x="208249" y="548307"/>
                  <a:pt x="147638" y="550638"/>
                </a:cubicBezTo>
                <a:cubicBezTo>
                  <a:pt x="141288" y="552226"/>
                  <a:pt x="134988" y="554030"/>
                  <a:pt x="128588" y="555401"/>
                </a:cubicBezTo>
                <a:cubicBezTo>
                  <a:pt x="123867" y="556413"/>
                  <a:pt x="119005" y="556696"/>
                  <a:pt x="114300" y="557782"/>
                </a:cubicBezTo>
                <a:cubicBezTo>
                  <a:pt x="108669" y="559081"/>
                  <a:pt x="103237" y="561142"/>
                  <a:pt x="97631" y="562544"/>
                </a:cubicBezTo>
                <a:cubicBezTo>
                  <a:pt x="84055" y="565938"/>
                  <a:pt x="88407" y="563645"/>
                  <a:pt x="76200" y="567307"/>
                </a:cubicBezTo>
                <a:cubicBezTo>
                  <a:pt x="71392" y="568749"/>
                  <a:pt x="66711" y="570593"/>
                  <a:pt x="61913" y="572069"/>
                </a:cubicBezTo>
                <a:cubicBezTo>
                  <a:pt x="56390" y="573768"/>
                  <a:pt x="50779" y="575171"/>
                  <a:pt x="45244" y="576832"/>
                </a:cubicBezTo>
                <a:cubicBezTo>
                  <a:pt x="28177" y="581952"/>
                  <a:pt x="49424" y="576382"/>
                  <a:pt x="28575" y="581594"/>
                </a:cubicBezTo>
                <a:cubicBezTo>
                  <a:pt x="24268" y="579748"/>
                  <a:pt x="9838" y="574763"/>
                  <a:pt x="4763" y="569688"/>
                </a:cubicBezTo>
                <a:cubicBezTo>
                  <a:pt x="2739" y="567664"/>
                  <a:pt x="1588" y="564925"/>
                  <a:pt x="0" y="562544"/>
                </a:cubicBezTo>
                <a:cubicBezTo>
                  <a:pt x="2381" y="551432"/>
                  <a:pt x="3003" y="539790"/>
                  <a:pt x="7144" y="529207"/>
                </a:cubicBezTo>
                <a:cubicBezTo>
                  <a:pt x="14830" y="509565"/>
                  <a:pt x="26864" y="505580"/>
                  <a:pt x="38100" y="488726"/>
                </a:cubicBezTo>
                <a:cubicBezTo>
                  <a:pt x="45389" y="477793"/>
                  <a:pt x="67166" y="437020"/>
                  <a:pt x="73819" y="422051"/>
                </a:cubicBezTo>
                <a:cubicBezTo>
                  <a:pt x="82201" y="403192"/>
                  <a:pt x="89501" y="383870"/>
                  <a:pt x="97631" y="364901"/>
                </a:cubicBezTo>
                <a:cubicBezTo>
                  <a:pt x="101409" y="356085"/>
                  <a:pt x="104779" y="347034"/>
                  <a:pt x="109538" y="338707"/>
                </a:cubicBezTo>
                <a:cubicBezTo>
                  <a:pt x="140409" y="284683"/>
                  <a:pt x="121651" y="298579"/>
                  <a:pt x="150019" y="281557"/>
                </a:cubicBezTo>
                <a:cubicBezTo>
                  <a:pt x="153194" y="275207"/>
                  <a:pt x="156995" y="269133"/>
                  <a:pt x="159544" y="262507"/>
                </a:cubicBezTo>
                <a:cubicBezTo>
                  <a:pt x="160997" y="258730"/>
                  <a:pt x="160645" y="254441"/>
                  <a:pt x="161925" y="250601"/>
                </a:cubicBezTo>
                <a:cubicBezTo>
                  <a:pt x="163837" y="244866"/>
                  <a:pt x="166688" y="239488"/>
                  <a:pt x="169069" y="233932"/>
                </a:cubicBezTo>
                <a:cubicBezTo>
                  <a:pt x="169863" y="228376"/>
                  <a:pt x="169510" y="222530"/>
                  <a:pt x="171450" y="217263"/>
                </a:cubicBezTo>
                <a:cubicBezTo>
                  <a:pt x="175132" y="207270"/>
                  <a:pt x="181783" y="198576"/>
                  <a:pt x="185738" y="188688"/>
                </a:cubicBezTo>
                <a:cubicBezTo>
                  <a:pt x="188913" y="180751"/>
                  <a:pt x="192165" y="172844"/>
                  <a:pt x="195263" y="164876"/>
                </a:cubicBezTo>
                <a:cubicBezTo>
                  <a:pt x="197721" y="158555"/>
                  <a:pt x="198989" y="151684"/>
                  <a:pt x="202406" y="145826"/>
                </a:cubicBezTo>
                <a:cubicBezTo>
                  <a:pt x="207962" y="136301"/>
                  <a:pt x="214834" y="127430"/>
                  <a:pt x="219075" y="117251"/>
                </a:cubicBezTo>
                <a:cubicBezTo>
                  <a:pt x="225433" y="101992"/>
                  <a:pt x="230286" y="88497"/>
                  <a:pt x="238125" y="74388"/>
                </a:cubicBezTo>
                <a:cubicBezTo>
                  <a:pt x="242488" y="66535"/>
                  <a:pt x="252427" y="55663"/>
                  <a:pt x="257175" y="50576"/>
                </a:cubicBezTo>
                <a:cubicBezTo>
                  <a:pt x="264948" y="42248"/>
                  <a:pt x="275265" y="30936"/>
                  <a:pt x="285750" y="24382"/>
                </a:cubicBezTo>
                <a:cubicBezTo>
                  <a:pt x="294165" y="19122"/>
                  <a:pt x="308548" y="14652"/>
                  <a:pt x="316706" y="12476"/>
                </a:cubicBezTo>
                <a:cubicBezTo>
                  <a:pt x="321371" y="11232"/>
                  <a:pt x="326259" y="11041"/>
                  <a:pt x="330994" y="10094"/>
                </a:cubicBezTo>
                <a:cubicBezTo>
                  <a:pt x="367607" y="2771"/>
                  <a:pt x="337489" y="6576"/>
                  <a:pt x="381000" y="2951"/>
                </a:cubicBezTo>
                <a:cubicBezTo>
                  <a:pt x="403712" y="-835"/>
                  <a:pt x="401631" y="-1886"/>
                  <a:pt x="433388" y="5332"/>
                </a:cubicBezTo>
                <a:cubicBezTo>
                  <a:pt x="438580" y="6512"/>
                  <a:pt x="442661" y="10685"/>
                  <a:pt x="447675" y="12476"/>
                </a:cubicBezTo>
                <a:cubicBezTo>
                  <a:pt x="461548" y="17430"/>
                  <a:pt x="459582" y="14460"/>
                  <a:pt x="461963" y="14857"/>
                </a:cubicBezTo>
                <a:close/>
              </a:path>
            </a:pathLst>
          </a:custGeom>
          <a:solidFill>
            <a:schemeClr val="bg1">
              <a:alpha val="69804"/>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1" name="Freeform: Shape 110">
            <a:extLst>
              <a:ext uri="{FF2B5EF4-FFF2-40B4-BE49-F238E27FC236}">
                <a16:creationId xmlns:a16="http://schemas.microsoft.com/office/drawing/2014/main" id="{9D2A21E9-D22A-9901-2CAD-4D9B45A13337}"/>
              </a:ext>
            </a:extLst>
          </p:cNvPr>
          <p:cNvSpPr/>
          <p:nvPr/>
        </p:nvSpPr>
        <p:spPr>
          <a:xfrm>
            <a:off x="4645820" y="2636045"/>
            <a:ext cx="845795" cy="288131"/>
          </a:xfrm>
          <a:custGeom>
            <a:avLst/>
            <a:gdLst>
              <a:gd name="connsiteX0" fmla="*/ 833437 w 845795"/>
              <a:gd name="connsiteY0" fmla="*/ 33337 h 288131"/>
              <a:gd name="connsiteX1" fmla="*/ 833437 w 845795"/>
              <a:gd name="connsiteY1" fmla="*/ 33337 h 288131"/>
              <a:gd name="connsiteX2" fmla="*/ 792956 w 845795"/>
              <a:gd name="connsiteY2" fmla="*/ 26194 h 288131"/>
              <a:gd name="connsiteX3" fmla="*/ 752475 w 845795"/>
              <a:gd name="connsiteY3" fmla="*/ 23812 h 288131"/>
              <a:gd name="connsiteX4" fmla="*/ 602456 w 845795"/>
              <a:gd name="connsiteY4" fmla="*/ 16669 h 288131"/>
              <a:gd name="connsiteX5" fmla="*/ 373856 w 845795"/>
              <a:gd name="connsiteY5" fmla="*/ 16669 h 288131"/>
              <a:gd name="connsiteX6" fmla="*/ 335756 w 845795"/>
              <a:gd name="connsiteY6" fmla="*/ 11906 h 288131"/>
              <a:gd name="connsiteX7" fmla="*/ 307181 w 845795"/>
              <a:gd name="connsiteY7" fmla="*/ 4762 h 288131"/>
              <a:gd name="connsiteX8" fmla="*/ 280987 w 845795"/>
              <a:gd name="connsiteY8" fmla="*/ 2381 h 288131"/>
              <a:gd name="connsiteX9" fmla="*/ 190500 w 845795"/>
              <a:gd name="connsiteY9" fmla="*/ 0 h 288131"/>
              <a:gd name="connsiteX10" fmla="*/ 180975 w 845795"/>
              <a:gd name="connsiteY10" fmla="*/ 2381 h 288131"/>
              <a:gd name="connsiteX11" fmla="*/ 157162 w 845795"/>
              <a:gd name="connsiteY11" fmla="*/ 7144 h 288131"/>
              <a:gd name="connsiteX12" fmla="*/ 142875 w 845795"/>
              <a:gd name="connsiteY12" fmla="*/ 14287 h 288131"/>
              <a:gd name="connsiteX13" fmla="*/ 138112 w 845795"/>
              <a:gd name="connsiteY13" fmla="*/ 23812 h 288131"/>
              <a:gd name="connsiteX14" fmla="*/ 130969 w 845795"/>
              <a:gd name="connsiteY14" fmla="*/ 33337 h 288131"/>
              <a:gd name="connsiteX15" fmla="*/ 116681 w 845795"/>
              <a:gd name="connsiteY15" fmla="*/ 45244 h 288131"/>
              <a:gd name="connsiteX16" fmla="*/ 95250 w 845795"/>
              <a:gd name="connsiteY16" fmla="*/ 54769 h 288131"/>
              <a:gd name="connsiteX17" fmla="*/ 88106 w 845795"/>
              <a:gd name="connsiteY17" fmla="*/ 61912 h 288131"/>
              <a:gd name="connsiteX18" fmla="*/ 76200 w 845795"/>
              <a:gd name="connsiteY18" fmla="*/ 71437 h 288131"/>
              <a:gd name="connsiteX19" fmla="*/ 71437 w 845795"/>
              <a:gd name="connsiteY19" fmla="*/ 78581 h 288131"/>
              <a:gd name="connsiteX20" fmla="*/ 64294 w 845795"/>
              <a:gd name="connsiteY20" fmla="*/ 88106 h 288131"/>
              <a:gd name="connsiteX21" fmla="*/ 50006 w 845795"/>
              <a:gd name="connsiteY21" fmla="*/ 104775 h 288131"/>
              <a:gd name="connsiteX22" fmla="*/ 40481 w 845795"/>
              <a:gd name="connsiteY22" fmla="*/ 119062 h 288131"/>
              <a:gd name="connsiteX23" fmla="*/ 30956 w 845795"/>
              <a:gd name="connsiteY23" fmla="*/ 130969 h 288131"/>
              <a:gd name="connsiteX24" fmla="*/ 21431 w 845795"/>
              <a:gd name="connsiteY24" fmla="*/ 147637 h 288131"/>
              <a:gd name="connsiteX25" fmla="*/ 11906 w 845795"/>
              <a:gd name="connsiteY25" fmla="*/ 164306 h 288131"/>
              <a:gd name="connsiteX26" fmla="*/ 7144 w 845795"/>
              <a:gd name="connsiteY26" fmla="*/ 173831 h 288131"/>
              <a:gd name="connsiteX27" fmla="*/ 4762 w 845795"/>
              <a:gd name="connsiteY27" fmla="*/ 180975 h 288131"/>
              <a:gd name="connsiteX28" fmla="*/ 0 w 845795"/>
              <a:gd name="connsiteY28" fmla="*/ 192881 h 288131"/>
              <a:gd name="connsiteX29" fmla="*/ 2381 w 845795"/>
              <a:gd name="connsiteY29" fmla="*/ 257175 h 288131"/>
              <a:gd name="connsiteX30" fmla="*/ 9525 w 845795"/>
              <a:gd name="connsiteY30" fmla="*/ 269081 h 288131"/>
              <a:gd name="connsiteX31" fmla="*/ 30956 w 845795"/>
              <a:gd name="connsiteY31" fmla="*/ 276225 h 288131"/>
              <a:gd name="connsiteX32" fmla="*/ 59531 w 845795"/>
              <a:gd name="connsiteY32" fmla="*/ 280987 h 288131"/>
              <a:gd name="connsiteX33" fmla="*/ 219075 w 845795"/>
              <a:gd name="connsiteY33" fmla="*/ 288131 h 288131"/>
              <a:gd name="connsiteX34" fmla="*/ 285750 w 845795"/>
              <a:gd name="connsiteY34" fmla="*/ 285750 h 288131"/>
              <a:gd name="connsiteX35" fmla="*/ 297656 w 845795"/>
              <a:gd name="connsiteY35" fmla="*/ 280987 h 288131"/>
              <a:gd name="connsiteX36" fmla="*/ 316706 w 845795"/>
              <a:gd name="connsiteY36" fmla="*/ 276225 h 288131"/>
              <a:gd name="connsiteX37" fmla="*/ 328612 w 845795"/>
              <a:gd name="connsiteY37" fmla="*/ 271462 h 288131"/>
              <a:gd name="connsiteX38" fmla="*/ 345281 w 845795"/>
              <a:gd name="connsiteY38" fmla="*/ 266700 h 288131"/>
              <a:gd name="connsiteX39" fmla="*/ 359569 w 845795"/>
              <a:gd name="connsiteY39" fmla="*/ 261937 h 288131"/>
              <a:gd name="connsiteX40" fmla="*/ 392906 w 845795"/>
              <a:gd name="connsiteY40" fmla="*/ 254794 h 288131"/>
              <a:gd name="connsiteX41" fmla="*/ 421481 w 845795"/>
              <a:gd name="connsiteY41" fmla="*/ 247650 h 288131"/>
              <a:gd name="connsiteX42" fmla="*/ 435769 w 845795"/>
              <a:gd name="connsiteY42" fmla="*/ 245269 h 288131"/>
              <a:gd name="connsiteX43" fmla="*/ 573881 w 845795"/>
              <a:gd name="connsiteY43" fmla="*/ 238125 h 288131"/>
              <a:gd name="connsiteX44" fmla="*/ 633412 w 845795"/>
              <a:gd name="connsiteY44" fmla="*/ 235744 h 288131"/>
              <a:gd name="connsiteX45" fmla="*/ 681037 w 845795"/>
              <a:gd name="connsiteY45" fmla="*/ 228600 h 288131"/>
              <a:gd name="connsiteX46" fmla="*/ 719137 w 845795"/>
              <a:gd name="connsiteY46" fmla="*/ 221456 h 288131"/>
              <a:gd name="connsiteX47" fmla="*/ 726281 w 845795"/>
              <a:gd name="connsiteY47" fmla="*/ 219075 h 288131"/>
              <a:gd name="connsiteX48" fmla="*/ 759619 w 845795"/>
              <a:gd name="connsiteY48" fmla="*/ 214312 h 288131"/>
              <a:gd name="connsiteX49" fmla="*/ 785812 w 845795"/>
              <a:gd name="connsiteY49" fmla="*/ 204787 h 288131"/>
              <a:gd name="connsiteX50" fmla="*/ 792956 w 845795"/>
              <a:gd name="connsiteY50" fmla="*/ 197644 h 288131"/>
              <a:gd name="connsiteX51" fmla="*/ 809625 w 845795"/>
              <a:gd name="connsiteY51" fmla="*/ 190500 h 288131"/>
              <a:gd name="connsiteX52" fmla="*/ 828675 w 845795"/>
              <a:gd name="connsiteY52" fmla="*/ 180975 h 288131"/>
              <a:gd name="connsiteX53" fmla="*/ 840581 w 845795"/>
              <a:gd name="connsiteY53" fmla="*/ 159544 h 288131"/>
              <a:gd name="connsiteX54" fmla="*/ 842962 w 845795"/>
              <a:gd name="connsiteY54" fmla="*/ 64294 h 288131"/>
              <a:gd name="connsiteX55" fmla="*/ 838200 w 845795"/>
              <a:gd name="connsiteY55" fmla="*/ 52387 h 288131"/>
              <a:gd name="connsiteX56" fmla="*/ 833437 w 845795"/>
              <a:gd name="connsiteY56" fmla="*/ 33337 h 2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45795" h="288131">
                <a:moveTo>
                  <a:pt x="833437" y="33337"/>
                </a:moveTo>
                <a:lnTo>
                  <a:pt x="833437" y="33337"/>
                </a:lnTo>
                <a:cubicBezTo>
                  <a:pt x="819943" y="30956"/>
                  <a:pt x="806564" y="27795"/>
                  <a:pt x="792956" y="26194"/>
                </a:cubicBezTo>
                <a:cubicBezTo>
                  <a:pt x="779532" y="24615"/>
                  <a:pt x="765975" y="24487"/>
                  <a:pt x="752475" y="23812"/>
                </a:cubicBezTo>
                <a:lnTo>
                  <a:pt x="602456" y="16669"/>
                </a:lnTo>
                <a:cubicBezTo>
                  <a:pt x="499063" y="18105"/>
                  <a:pt x="459049" y="21833"/>
                  <a:pt x="373856" y="16669"/>
                </a:cubicBezTo>
                <a:cubicBezTo>
                  <a:pt x="369703" y="16417"/>
                  <a:pt x="341692" y="13156"/>
                  <a:pt x="335756" y="11906"/>
                </a:cubicBezTo>
                <a:cubicBezTo>
                  <a:pt x="326148" y="9883"/>
                  <a:pt x="316854" y="6444"/>
                  <a:pt x="307181" y="4762"/>
                </a:cubicBezTo>
                <a:cubicBezTo>
                  <a:pt x="298543" y="3260"/>
                  <a:pt x="289747" y="2739"/>
                  <a:pt x="280987" y="2381"/>
                </a:cubicBezTo>
                <a:cubicBezTo>
                  <a:pt x="250839" y="1151"/>
                  <a:pt x="220662" y="794"/>
                  <a:pt x="190500" y="0"/>
                </a:cubicBezTo>
                <a:cubicBezTo>
                  <a:pt x="187325" y="794"/>
                  <a:pt x="184184" y="1739"/>
                  <a:pt x="180975" y="2381"/>
                </a:cubicBezTo>
                <a:cubicBezTo>
                  <a:pt x="176252" y="3325"/>
                  <a:pt x="162699" y="4929"/>
                  <a:pt x="157162" y="7144"/>
                </a:cubicBezTo>
                <a:cubicBezTo>
                  <a:pt x="152218" y="9121"/>
                  <a:pt x="147637" y="11906"/>
                  <a:pt x="142875" y="14287"/>
                </a:cubicBezTo>
                <a:cubicBezTo>
                  <a:pt x="141287" y="17462"/>
                  <a:pt x="139993" y="20802"/>
                  <a:pt x="138112" y="23812"/>
                </a:cubicBezTo>
                <a:cubicBezTo>
                  <a:pt x="136009" y="27177"/>
                  <a:pt x="133552" y="30324"/>
                  <a:pt x="130969" y="33337"/>
                </a:cubicBezTo>
                <a:cubicBezTo>
                  <a:pt x="127020" y="37944"/>
                  <a:pt x="122192" y="42488"/>
                  <a:pt x="116681" y="45244"/>
                </a:cubicBezTo>
                <a:cubicBezTo>
                  <a:pt x="109689" y="48740"/>
                  <a:pt x="102394" y="51594"/>
                  <a:pt x="95250" y="54769"/>
                </a:cubicBezTo>
                <a:cubicBezTo>
                  <a:pt x="92869" y="57150"/>
                  <a:pt x="90640" y="59695"/>
                  <a:pt x="88106" y="61912"/>
                </a:cubicBezTo>
                <a:cubicBezTo>
                  <a:pt x="84281" y="65259"/>
                  <a:pt x="79794" y="67843"/>
                  <a:pt x="76200" y="71437"/>
                </a:cubicBezTo>
                <a:cubicBezTo>
                  <a:pt x="74176" y="73461"/>
                  <a:pt x="73101" y="76252"/>
                  <a:pt x="71437" y="78581"/>
                </a:cubicBezTo>
                <a:cubicBezTo>
                  <a:pt x="69130" y="81810"/>
                  <a:pt x="66807" y="85034"/>
                  <a:pt x="64294" y="88106"/>
                </a:cubicBezTo>
                <a:cubicBezTo>
                  <a:pt x="59660" y="93770"/>
                  <a:pt x="54468" y="98974"/>
                  <a:pt x="50006" y="104775"/>
                </a:cubicBezTo>
                <a:cubicBezTo>
                  <a:pt x="46516" y="109312"/>
                  <a:pt x="43847" y="114433"/>
                  <a:pt x="40481" y="119062"/>
                </a:cubicBezTo>
                <a:cubicBezTo>
                  <a:pt x="37492" y="123173"/>
                  <a:pt x="34131" y="127000"/>
                  <a:pt x="30956" y="130969"/>
                </a:cubicBezTo>
                <a:cubicBezTo>
                  <a:pt x="23673" y="152818"/>
                  <a:pt x="35848" y="118803"/>
                  <a:pt x="21431" y="147637"/>
                </a:cubicBezTo>
                <a:cubicBezTo>
                  <a:pt x="11837" y="166826"/>
                  <a:pt x="27947" y="148265"/>
                  <a:pt x="11906" y="164306"/>
                </a:cubicBezTo>
                <a:cubicBezTo>
                  <a:pt x="10319" y="167481"/>
                  <a:pt x="8542" y="170568"/>
                  <a:pt x="7144" y="173831"/>
                </a:cubicBezTo>
                <a:cubicBezTo>
                  <a:pt x="6155" y="176138"/>
                  <a:pt x="5643" y="178625"/>
                  <a:pt x="4762" y="180975"/>
                </a:cubicBezTo>
                <a:cubicBezTo>
                  <a:pt x="3261" y="184977"/>
                  <a:pt x="1587" y="188912"/>
                  <a:pt x="0" y="192881"/>
                </a:cubicBezTo>
                <a:cubicBezTo>
                  <a:pt x="794" y="214312"/>
                  <a:pt x="-279" y="235895"/>
                  <a:pt x="2381" y="257175"/>
                </a:cubicBezTo>
                <a:cubicBezTo>
                  <a:pt x="2955" y="261768"/>
                  <a:pt x="5674" y="266514"/>
                  <a:pt x="9525" y="269081"/>
                </a:cubicBezTo>
                <a:cubicBezTo>
                  <a:pt x="15790" y="273258"/>
                  <a:pt x="23812" y="273844"/>
                  <a:pt x="30956" y="276225"/>
                </a:cubicBezTo>
                <a:cubicBezTo>
                  <a:pt x="43176" y="280298"/>
                  <a:pt x="40596" y="279990"/>
                  <a:pt x="59531" y="280987"/>
                </a:cubicBezTo>
                <a:lnTo>
                  <a:pt x="219075" y="288131"/>
                </a:lnTo>
                <a:cubicBezTo>
                  <a:pt x="241300" y="287337"/>
                  <a:pt x="263602" y="287764"/>
                  <a:pt x="285750" y="285750"/>
                </a:cubicBezTo>
                <a:cubicBezTo>
                  <a:pt x="290007" y="285363"/>
                  <a:pt x="293571" y="282244"/>
                  <a:pt x="297656" y="280987"/>
                </a:cubicBezTo>
                <a:cubicBezTo>
                  <a:pt x="303912" y="279062"/>
                  <a:pt x="310450" y="278150"/>
                  <a:pt x="316706" y="276225"/>
                </a:cubicBezTo>
                <a:cubicBezTo>
                  <a:pt x="320791" y="274968"/>
                  <a:pt x="324557" y="272814"/>
                  <a:pt x="328612" y="271462"/>
                </a:cubicBezTo>
                <a:cubicBezTo>
                  <a:pt x="334094" y="269635"/>
                  <a:pt x="339758" y="268399"/>
                  <a:pt x="345281" y="266700"/>
                </a:cubicBezTo>
                <a:cubicBezTo>
                  <a:pt x="350079" y="265224"/>
                  <a:pt x="354699" y="263155"/>
                  <a:pt x="359569" y="261937"/>
                </a:cubicBezTo>
                <a:cubicBezTo>
                  <a:pt x="370594" y="259181"/>
                  <a:pt x="381881" y="257550"/>
                  <a:pt x="392906" y="254794"/>
                </a:cubicBezTo>
                <a:cubicBezTo>
                  <a:pt x="402431" y="252413"/>
                  <a:pt x="411897" y="249780"/>
                  <a:pt x="421481" y="247650"/>
                </a:cubicBezTo>
                <a:cubicBezTo>
                  <a:pt x="426194" y="246603"/>
                  <a:pt x="430950" y="245570"/>
                  <a:pt x="435769" y="245269"/>
                </a:cubicBezTo>
                <a:cubicBezTo>
                  <a:pt x="481778" y="242393"/>
                  <a:pt x="527836" y="240344"/>
                  <a:pt x="573881" y="238125"/>
                </a:cubicBezTo>
                <a:lnTo>
                  <a:pt x="633412" y="235744"/>
                </a:lnTo>
                <a:cubicBezTo>
                  <a:pt x="668299" y="229929"/>
                  <a:pt x="652405" y="232179"/>
                  <a:pt x="681037" y="228600"/>
                </a:cubicBezTo>
                <a:cubicBezTo>
                  <a:pt x="728051" y="216845"/>
                  <a:pt x="672322" y="229967"/>
                  <a:pt x="719137" y="221456"/>
                </a:cubicBezTo>
                <a:cubicBezTo>
                  <a:pt x="721607" y="221007"/>
                  <a:pt x="723809" y="219511"/>
                  <a:pt x="726281" y="219075"/>
                </a:cubicBezTo>
                <a:cubicBezTo>
                  <a:pt x="737336" y="217124"/>
                  <a:pt x="748506" y="215900"/>
                  <a:pt x="759619" y="214312"/>
                </a:cubicBezTo>
                <a:cubicBezTo>
                  <a:pt x="768350" y="211137"/>
                  <a:pt x="777502" y="208942"/>
                  <a:pt x="785812" y="204787"/>
                </a:cubicBezTo>
                <a:cubicBezTo>
                  <a:pt x="788824" y="203281"/>
                  <a:pt x="790068" y="199376"/>
                  <a:pt x="792956" y="197644"/>
                </a:cubicBezTo>
                <a:cubicBezTo>
                  <a:pt x="798140" y="194534"/>
                  <a:pt x="804147" y="193056"/>
                  <a:pt x="809625" y="190500"/>
                </a:cubicBezTo>
                <a:cubicBezTo>
                  <a:pt x="816058" y="187498"/>
                  <a:pt x="828675" y="180975"/>
                  <a:pt x="828675" y="180975"/>
                </a:cubicBezTo>
                <a:cubicBezTo>
                  <a:pt x="839592" y="164599"/>
                  <a:pt x="836390" y="172117"/>
                  <a:pt x="840581" y="159544"/>
                </a:cubicBezTo>
                <a:cubicBezTo>
                  <a:pt x="845473" y="115522"/>
                  <a:pt x="848188" y="111325"/>
                  <a:pt x="842962" y="64294"/>
                </a:cubicBezTo>
                <a:cubicBezTo>
                  <a:pt x="842490" y="60046"/>
                  <a:pt x="840112" y="56210"/>
                  <a:pt x="838200" y="52387"/>
                </a:cubicBezTo>
                <a:cubicBezTo>
                  <a:pt x="836920" y="49827"/>
                  <a:pt x="834231" y="36512"/>
                  <a:pt x="833437" y="33337"/>
                </a:cubicBezTo>
                <a:close/>
              </a:path>
            </a:pathLst>
          </a:custGeom>
          <a:solidFill>
            <a:srgbClr val="FFFFFF">
              <a:alpha val="69804"/>
            </a:srgb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3" name="Freeform: Shape 112">
            <a:extLst>
              <a:ext uri="{FF2B5EF4-FFF2-40B4-BE49-F238E27FC236}">
                <a16:creationId xmlns:a16="http://schemas.microsoft.com/office/drawing/2014/main" id="{E92860D1-A61F-16AD-9FB1-A51190BE03F7}"/>
              </a:ext>
            </a:extLst>
          </p:cNvPr>
          <p:cNvSpPr/>
          <p:nvPr/>
        </p:nvSpPr>
        <p:spPr>
          <a:xfrm>
            <a:off x="7343775" y="1897857"/>
            <a:ext cx="433388" cy="425431"/>
          </a:xfrm>
          <a:custGeom>
            <a:avLst/>
            <a:gdLst>
              <a:gd name="connsiteX0" fmla="*/ 228600 w 433388"/>
              <a:gd name="connsiteY0" fmla="*/ 0 h 385763"/>
              <a:gd name="connsiteX1" fmla="*/ 228600 w 433388"/>
              <a:gd name="connsiteY1" fmla="*/ 0 h 385763"/>
              <a:gd name="connsiteX2" fmla="*/ 314325 w 433388"/>
              <a:gd name="connsiteY2" fmla="*/ 7144 h 385763"/>
              <a:gd name="connsiteX3" fmla="*/ 369094 w 433388"/>
              <a:gd name="connsiteY3" fmla="*/ 30957 h 385763"/>
              <a:gd name="connsiteX4" fmla="*/ 400050 w 433388"/>
              <a:gd name="connsiteY4" fmla="*/ 38100 h 385763"/>
              <a:gd name="connsiteX5" fmla="*/ 385763 w 433388"/>
              <a:gd name="connsiteY5" fmla="*/ 45244 h 385763"/>
              <a:gd name="connsiteX6" fmla="*/ 395288 w 433388"/>
              <a:gd name="connsiteY6" fmla="*/ 52388 h 385763"/>
              <a:gd name="connsiteX7" fmla="*/ 409575 w 433388"/>
              <a:gd name="connsiteY7" fmla="*/ 88107 h 385763"/>
              <a:gd name="connsiteX8" fmla="*/ 411956 w 433388"/>
              <a:gd name="connsiteY8" fmla="*/ 114300 h 385763"/>
              <a:gd name="connsiteX9" fmla="*/ 416719 w 433388"/>
              <a:gd name="connsiteY9" fmla="*/ 133350 h 385763"/>
              <a:gd name="connsiteX10" fmla="*/ 419100 w 433388"/>
              <a:gd name="connsiteY10" fmla="*/ 166688 h 385763"/>
              <a:gd name="connsiteX11" fmla="*/ 423863 w 433388"/>
              <a:gd name="connsiteY11" fmla="*/ 192882 h 385763"/>
              <a:gd name="connsiteX12" fmla="*/ 426244 w 433388"/>
              <a:gd name="connsiteY12" fmla="*/ 235744 h 385763"/>
              <a:gd name="connsiteX13" fmla="*/ 428625 w 433388"/>
              <a:gd name="connsiteY13" fmla="*/ 250032 h 385763"/>
              <a:gd name="connsiteX14" fmla="*/ 431006 w 433388"/>
              <a:gd name="connsiteY14" fmla="*/ 276225 h 385763"/>
              <a:gd name="connsiteX15" fmla="*/ 433388 w 433388"/>
              <a:gd name="connsiteY15" fmla="*/ 321469 h 385763"/>
              <a:gd name="connsiteX16" fmla="*/ 421481 w 433388"/>
              <a:gd name="connsiteY16" fmla="*/ 373857 h 385763"/>
              <a:gd name="connsiteX17" fmla="*/ 392906 w 433388"/>
              <a:gd name="connsiteY17" fmla="*/ 378619 h 385763"/>
              <a:gd name="connsiteX18" fmla="*/ 371475 w 433388"/>
              <a:gd name="connsiteY18" fmla="*/ 383382 h 385763"/>
              <a:gd name="connsiteX19" fmla="*/ 126206 w 433388"/>
              <a:gd name="connsiteY19" fmla="*/ 381000 h 385763"/>
              <a:gd name="connsiteX20" fmla="*/ 114300 w 433388"/>
              <a:gd name="connsiteY20" fmla="*/ 385763 h 385763"/>
              <a:gd name="connsiteX21" fmla="*/ 102394 w 433388"/>
              <a:gd name="connsiteY21" fmla="*/ 383382 h 385763"/>
              <a:gd name="connsiteX22" fmla="*/ 90488 w 433388"/>
              <a:gd name="connsiteY22" fmla="*/ 361950 h 385763"/>
              <a:gd name="connsiteX23" fmla="*/ 76200 w 433388"/>
              <a:gd name="connsiteY23" fmla="*/ 345282 h 385763"/>
              <a:gd name="connsiteX24" fmla="*/ 64294 w 433388"/>
              <a:gd name="connsiteY24" fmla="*/ 321469 h 385763"/>
              <a:gd name="connsiteX25" fmla="*/ 61913 w 433388"/>
              <a:gd name="connsiteY25" fmla="*/ 311944 h 385763"/>
              <a:gd name="connsiteX26" fmla="*/ 42863 w 433388"/>
              <a:gd name="connsiteY26" fmla="*/ 285750 h 385763"/>
              <a:gd name="connsiteX27" fmla="*/ 35719 w 433388"/>
              <a:gd name="connsiteY27" fmla="*/ 278607 h 385763"/>
              <a:gd name="connsiteX28" fmla="*/ 23813 w 433388"/>
              <a:gd name="connsiteY28" fmla="*/ 273844 h 385763"/>
              <a:gd name="connsiteX29" fmla="*/ 11906 w 433388"/>
              <a:gd name="connsiteY29" fmla="*/ 252413 h 385763"/>
              <a:gd name="connsiteX30" fmla="*/ 7144 w 433388"/>
              <a:gd name="connsiteY30" fmla="*/ 223838 h 385763"/>
              <a:gd name="connsiteX31" fmla="*/ 0 w 433388"/>
              <a:gd name="connsiteY31" fmla="*/ 185738 h 385763"/>
              <a:gd name="connsiteX32" fmla="*/ 2381 w 433388"/>
              <a:gd name="connsiteY32" fmla="*/ 138113 h 385763"/>
              <a:gd name="connsiteX33" fmla="*/ 4763 w 433388"/>
              <a:gd name="connsiteY33" fmla="*/ 128588 h 385763"/>
              <a:gd name="connsiteX34" fmla="*/ 28575 w 433388"/>
              <a:gd name="connsiteY34" fmla="*/ 90488 h 385763"/>
              <a:gd name="connsiteX35" fmla="*/ 33338 w 433388"/>
              <a:gd name="connsiteY35" fmla="*/ 80963 h 385763"/>
              <a:gd name="connsiteX36" fmla="*/ 38100 w 433388"/>
              <a:gd name="connsiteY36" fmla="*/ 59532 h 385763"/>
              <a:gd name="connsiteX37" fmla="*/ 40481 w 433388"/>
              <a:gd name="connsiteY37" fmla="*/ 45244 h 385763"/>
              <a:gd name="connsiteX38" fmla="*/ 42863 w 433388"/>
              <a:gd name="connsiteY38" fmla="*/ 35719 h 385763"/>
              <a:gd name="connsiteX39" fmla="*/ 45244 w 433388"/>
              <a:gd name="connsiteY39" fmla="*/ 28575 h 385763"/>
              <a:gd name="connsiteX40" fmla="*/ 64294 w 433388"/>
              <a:gd name="connsiteY40" fmla="*/ 23813 h 385763"/>
              <a:gd name="connsiteX41" fmla="*/ 128588 w 433388"/>
              <a:gd name="connsiteY41" fmla="*/ 19050 h 385763"/>
              <a:gd name="connsiteX42" fmla="*/ 159544 w 433388"/>
              <a:gd name="connsiteY42" fmla="*/ 14288 h 385763"/>
              <a:gd name="connsiteX43" fmla="*/ 173831 w 433388"/>
              <a:gd name="connsiteY43" fmla="*/ 11907 h 385763"/>
              <a:gd name="connsiteX44" fmla="*/ 197644 w 433388"/>
              <a:gd name="connsiteY44" fmla="*/ 7144 h 385763"/>
              <a:gd name="connsiteX45" fmla="*/ 228600 w 433388"/>
              <a:gd name="connsiteY45" fmla="*/ 0 h 38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33388" h="385763">
                <a:moveTo>
                  <a:pt x="228600" y="0"/>
                </a:moveTo>
                <a:lnTo>
                  <a:pt x="228600" y="0"/>
                </a:lnTo>
                <a:cubicBezTo>
                  <a:pt x="241946" y="703"/>
                  <a:pt x="299749" y="2771"/>
                  <a:pt x="314325" y="7144"/>
                </a:cubicBezTo>
                <a:cubicBezTo>
                  <a:pt x="333393" y="12864"/>
                  <a:pt x="350370" y="24196"/>
                  <a:pt x="369094" y="30957"/>
                </a:cubicBezTo>
                <a:cubicBezTo>
                  <a:pt x="379054" y="34554"/>
                  <a:pt x="389731" y="35719"/>
                  <a:pt x="400050" y="38100"/>
                </a:cubicBezTo>
                <a:cubicBezTo>
                  <a:pt x="395288" y="40481"/>
                  <a:pt x="387447" y="40193"/>
                  <a:pt x="385763" y="45244"/>
                </a:cubicBezTo>
                <a:cubicBezTo>
                  <a:pt x="384508" y="49009"/>
                  <a:pt x="392675" y="49401"/>
                  <a:pt x="395288" y="52388"/>
                </a:cubicBezTo>
                <a:cubicBezTo>
                  <a:pt x="403676" y="61975"/>
                  <a:pt x="406576" y="76112"/>
                  <a:pt x="409575" y="88107"/>
                </a:cubicBezTo>
                <a:cubicBezTo>
                  <a:pt x="410369" y="96838"/>
                  <a:pt x="410589" y="105640"/>
                  <a:pt x="411956" y="114300"/>
                </a:cubicBezTo>
                <a:cubicBezTo>
                  <a:pt x="412977" y="120765"/>
                  <a:pt x="415835" y="126865"/>
                  <a:pt x="416719" y="133350"/>
                </a:cubicBezTo>
                <a:cubicBezTo>
                  <a:pt x="418224" y="144389"/>
                  <a:pt x="418044" y="155597"/>
                  <a:pt x="419100" y="166688"/>
                </a:cubicBezTo>
                <a:cubicBezTo>
                  <a:pt x="420413" y="180475"/>
                  <a:pt x="421012" y="181481"/>
                  <a:pt x="423863" y="192882"/>
                </a:cubicBezTo>
                <a:cubicBezTo>
                  <a:pt x="424657" y="207169"/>
                  <a:pt x="425056" y="221484"/>
                  <a:pt x="426244" y="235744"/>
                </a:cubicBezTo>
                <a:cubicBezTo>
                  <a:pt x="426645" y="240556"/>
                  <a:pt x="428061" y="245237"/>
                  <a:pt x="428625" y="250032"/>
                </a:cubicBezTo>
                <a:cubicBezTo>
                  <a:pt x="429649" y="258739"/>
                  <a:pt x="430423" y="267477"/>
                  <a:pt x="431006" y="276225"/>
                </a:cubicBezTo>
                <a:cubicBezTo>
                  <a:pt x="432011" y="291294"/>
                  <a:pt x="432594" y="306388"/>
                  <a:pt x="433388" y="321469"/>
                </a:cubicBezTo>
                <a:cubicBezTo>
                  <a:pt x="429419" y="338932"/>
                  <a:pt x="431832" y="359244"/>
                  <a:pt x="421481" y="373857"/>
                </a:cubicBezTo>
                <a:cubicBezTo>
                  <a:pt x="415899" y="381737"/>
                  <a:pt x="402332" y="376524"/>
                  <a:pt x="392906" y="378619"/>
                </a:cubicBezTo>
                <a:lnTo>
                  <a:pt x="371475" y="383382"/>
                </a:lnTo>
                <a:cubicBezTo>
                  <a:pt x="300415" y="381292"/>
                  <a:pt x="202460" y="375281"/>
                  <a:pt x="126206" y="381000"/>
                </a:cubicBezTo>
                <a:cubicBezTo>
                  <a:pt x="121944" y="381320"/>
                  <a:pt x="118269" y="384175"/>
                  <a:pt x="114300" y="385763"/>
                </a:cubicBezTo>
                <a:cubicBezTo>
                  <a:pt x="110331" y="384969"/>
                  <a:pt x="105826" y="385527"/>
                  <a:pt x="102394" y="383382"/>
                </a:cubicBezTo>
                <a:cubicBezTo>
                  <a:pt x="95087" y="378815"/>
                  <a:pt x="94137" y="368519"/>
                  <a:pt x="90488" y="361950"/>
                </a:cubicBezTo>
                <a:cubicBezTo>
                  <a:pt x="86670" y="355076"/>
                  <a:pt x="81614" y="350696"/>
                  <a:pt x="76200" y="345282"/>
                </a:cubicBezTo>
                <a:cubicBezTo>
                  <a:pt x="69420" y="324939"/>
                  <a:pt x="81121" y="358489"/>
                  <a:pt x="64294" y="321469"/>
                </a:cubicBezTo>
                <a:cubicBezTo>
                  <a:pt x="62940" y="318490"/>
                  <a:pt x="63377" y="314871"/>
                  <a:pt x="61913" y="311944"/>
                </a:cubicBezTo>
                <a:cubicBezTo>
                  <a:pt x="58616" y="305350"/>
                  <a:pt x="47929" y="291540"/>
                  <a:pt x="42863" y="285750"/>
                </a:cubicBezTo>
                <a:cubicBezTo>
                  <a:pt x="40645" y="283216"/>
                  <a:pt x="38575" y="280392"/>
                  <a:pt x="35719" y="278607"/>
                </a:cubicBezTo>
                <a:cubicBezTo>
                  <a:pt x="32094" y="276342"/>
                  <a:pt x="27782" y="275432"/>
                  <a:pt x="23813" y="273844"/>
                </a:cubicBezTo>
                <a:cubicBezTo>
                  <a:pt x="12896" y="257468"/>
                  <a:pt x="16098" y="264987"/>
                  <a:pt x="11906" y="252413"/>
                </a:cubicBezTo>
                <a:cubicBezTo>
                  <a:pt x="10319" y="242888"/>
                  <a:pt x="9038" y="233307"/>
                  <a:pt x="7144" y="223838"/>
                </a:cubicBezTo>
                <a:cubicBezTo>
                  <a:pt x="1434" y="195291"/>
                  <a:pt x="3712" y="208010"/>
                  <a:pt x="0" y="185738"/>
                </a:cubicBezTo>
                <a:cubicBezTo>
                  <a:pt x="794" y="169863"/>
                  <a:pt x="1061" y="153953"/>
                  <a:pt x="2381" y="138113"/>
                </a:cubicBezTo>
                <a:cubicBezTo>
                  <a:pt x="2653" y="134852"/>
                  <a:pt x="3299" y="131515"/>
                  <a:pt x="4763" y="128588"/>
                </a:cubicBezTo>
                <a:cubicBezTo>
                  <a:pt x="16621" y="104872"/>
                  <a:pt x="17238" y="109382"/>
                  <a:pt x="28575" y="90488"/>
                </a:cubicBezTo>
                <a:cubicBezTo>
                  <a:pt x="30401" y="87444"/>
                  <a:pt x="31750" y="84138"/>
                  <a:pt x="33338" y="80963"/>
                </a:cubicBezTo>
                <a:cubicBezTo>
                  <a:pt x="35886" y="70772"/>
                  <a:pt x="36085" y="70615"/>
                  <a:pt x="38100" y="59532"/>
                </a:cubicBezTo>
                <a:cubicBezTo>
                  <a:pt x="38964" y="54782"/>
                  <a:pt x="39534" y="49979"/>
                  <a:pt x="40481" y="45244"/>
                </a:cubicBezTo>
                <a:cubicBezTo>
                  <a:pt x="41123" y="42035"/>
                  <a:pt x="41964" y="38866"/>
                  <a:pt x="42863" y="35719"/>
                </a:cubicBezTo>
                <a:cubicBezTo>
                  <a:pt x="43553" y="33305"/>
                  <a:pt x="43050" y="29794"/>
                  <a:pt x="45244" y="28575"/>
                </a:cubicBezTo>
                <a:cubicBezTo>
                  <a:pt x="50966" y="25396"/>
                  <a:pt x="57791" y="24556"/>
                  <a:pt x="64294" y="23813"/>
                </a:cubicBezTo>
                <a:cubicBezTo>
                  <a:pt x="85645" y="21373"/>
                  <a:pt x="128588" y="19050"/>
                  <a:pt x="128588" y="19050"/>
                </a:cubicBezTo>
                <a:cubicBezTo>
                  <a:pt x="144292" y="13815"/>
                  <a:pt x="130077" y="17971"/>
                  <a:pt x="159544" y="14288"/>
                </a:cubicBezTo>
                <a:cubicBezTo>
                  <a:pt x="164335" y="13689"/>
                  <a:pt x="169086" y="12797"/>
                  <a:pt x="173831" y="11907"/>
                </a:cubicBezTo>
                <a:cubicBezTo>
                  <a:pt x="181787" y="10415"/>
                  <a:pt x="189672" y="8551"/>
                  <a:pt x="197644" y="7144"/>
                </a:cubicBezTo>
                <a:cubicBezTo>
                  <a:pt x="203171" y="6169"/>
                  <a:pt x="223441" y="1191"/>
                  <a:pt x="228600" y="0"/>
                </a:cubicBezTo>
                <a:close/>
              </a:path>
            </a:pathLst>
          </a:custGeom>
          <a:solidFill>
            <a:srgbClr val="FFFFFF">
              <a:alpha val="69804"/>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5" name="Freeform: Shape 114">
            <a:extLst>
              <a:ext uri="{FF2B5EF4-FFF2-40B4-BE49-F238E27FC236}">
                <a16:creationId xmlns:a16="http://schemas.microsoft.com/office/drawing/2014/main" id="{BBFE1E35-D762-AD8B-96F9-58BFF70BD67D}"/>
              </a:ext>
            </a:extLst>
          </p:cNvPr>
          <p:cNvSpPr/>
          <p:nvPr/>
        </p:nvSpPr>
        <p:spPr>
          <a:xfrm>
            <a:off x="7803357" y="1978749"/>
            <a:ext cx="426244" cy="414409"/>
          </a:xfrm>
          <a:custGeom>
            <a:avLst/>
            <a:gdLst>
              <a:gd name="connsiteX0" fmla="*/ 42863 w 426244"/>
              <a:gd name="connsiteY0" fmla="*/ 7216 h 414409"/>
              <a:gd name="connsiteX1" fmla="*/ 42863 w 426244"/>
              <a:gd name="connsiteY1" fmla="*/ 7216 h 414409"/>
              <a:gd name="connsiteX2" fmla="*/ 104775 w 426244"/>
              <a:gd name="connsiteY2" fmla="*/ 72 h 414409"/>
              <a:gd name="connsiteX3" fmla="*/ 283369 w 426244"/>
              <a:gd name="connsiteY3" fmla="*/ 4834 h 414409"/>
              <a:gd name="connsiteX4" fmla="*/ 295275 w 426244"/>
              <a:gd name="connsiteY4" fmla="*/ 7216 h 414409"/>
              <a:gd name="connsiteX5" fmla="*/ 316707 w 426244"/>
              <a:gd name="connsiteY5" fmla="*/ 14359 h 414409"/>
              <a:gd name="connsiteX6" fmla="*/ 335757 w 426244"/>
              <a:gd name="connsiteY6" fmla="*/ 31028 h 414409"/>
              <a:gd name="connsiteX7" fmla="*/ 342900 w 426244"/>
              <a:gd name="connsiteY7" fmla="*/ 35791 h 414409"/>
              <a:gd name="connsiteX8" fmla="*/ 359569 w 426244"/>
              <a:gd name="connsiteY8" fmla="*/ 54841 h 414409"/>
              <a:gd name="connsiteX9" fmla="*/ 364332 w 426244"/>
              <a:gd name="connsiteY9" fmla="*/ 64366 h 414409"/>
              <a:gd name="connsiteX10" fmla="*/ 376238 w 426244"/>
              <a:gd name="connsiteY10" fmla="*/ 83416 h 414409"/>
              <a:gd name="connsiteX11" fmla="*/ 378619 w 426244"/>
              <a:gd name="connsiteY11" fmla="*/ 90559 h 414409"/>
              <a:gd name="connsiteX12" fmla="*/ 385763 w 426244"/>
              <a:gd name="connsiteY12" fmla="*/ 109609 h 414409"/>
              <a:gd name="connsiteX13" fmla="*/ 390525 w 426244"/>
              <a:gd name="connsiteY13" fmla="*/ 126278 h 414409"/>
              <a:gd name="connsiteX14" fmla="*/ 397669 w 426244"/>
              <a:gd name="connsiteY14" fmla="*/ 157234 h 414409"/>
              <a:gd name="connsiteX15" fmla="*/ 402432 w 426244"/>
              <a:gd name="connsiteY15" fmla="*/ 181047 h 414409"/>
              <a:gd name="connsiteX16" fmla="*/ 409575 w 426244"/>
              <a:gd name="connsiteY16" fmla="*/ 202478 h 414409"/>
              <a:gd name="connsiteX17" fmla="*/ 411957 w 426244"/>
              <a:gd name="connsiteY17" fmla="*/ 214384 h 414409"/>
              <a:gd name="connsiteX18" fmla="*/ 421482 w 426244"/>
              <a:gd name="connsiteY18" fmla="*/ 269153 h 414409"/>
              <a:gd name="connsiteX19" fmla="*/ 426244 w 426244"/>
              <a:gd name="connsiteY19" fmla="*/ 316778 h 414409"/>
              <a:gd name="connsiteX20" fmla="*/ 409575 w 426244"/>
              <a:gd name="connsiteY20" fmla="*/ 333447 h 414409"/>
              <a:gd name="connsiteX21" fmla="*/ 402432 w 426244"/>
              <a:gd name="connsiteY21" fmla="*/ 338209 h 414409"/>
              <a:gd name="connsiteX22" fmla="*/ 361950 w 426244"/>
              <a:gd name="connsiteY22" fmla="*/ 347734 h 414409"/>
              <a:gd name="connsiteX23" fmla="*/ 338138 w 426244"/>
              <a:gd name="connsiteY23" fmla="*/ 354878 h 414409"/>
              <a:gd name="connsiteX24" fmla="*/ 316707 w 426244"/>
              <a:gd name="connsiteY24" fmla="*/ 359641 h 414409"/>
              <a:gd name="connsiteX25" fmla="*/ 307182 w 426244"/>
              <a:gd name="connsiteY25" fmla="*/ 362022 h 414409"/>
              <a:gd name="connsiteX26" fmla="*/ 269082 w 426244"/>
              <a:gd name="connsiteY26" fmla="*/ 364403 h 414409"/>
              <a:gd name="connsiteX27" fmla="*/ 254794 w 426244"/>
              <a:gd name="connsiteY27" fmla="*/ 366784 h 414409"/>
              <a:gd name="connsiteX28" fmla="*/ 240507 w 426244"/>
              <a:gd name="connsiteY28" fmla="*/ 371547 h 414409"/>
              <a:gd name="connsiteX29" fmla="*/ 183357 w 426244"/>
              <a:gd name="connsiteY29" fmla="*/ 376309 h 414409"/>
              <a:gd name="connsiteX30" fmla="*/ 169069 w 426244"/>
              <a:gd name="connsiteY30" fmla="*/ 383453 h 414409"/>
              <a:gd name="connsiteX31" fmla="*/ 161925 w 426244"/>
              <a:gd name="connsiteY31" fmla="*/ 385834 h 414409"/>
              <a:gd name="connsiteX32" fmla="*/ 150019 w 426244"/>
              <a:gd name="connsiteY32" fmla="*/ 390597 h 414409"/>
              <a:gd name="connsiteX33" fmla="*/ 135732 w 426244"/>
              <a:gd name="connsiteY33" fmla="*/ 397741 h 414409"/>
              <a:gd name="connsiteX34" fmla="*/ 128588 w 426244"/>
              <a:gd name="connsiteY34" fmla="*/ 400122 h 414409"/>
              <a:gd name="connsiteX35" fmla="*/ 119063 w 426244"/>
              <a:gd name="connsiteY35" fmla="*/ 404884 h 414409"/>
              <a:gd name="connsiteX36" fmla="*/ 109538 w 426244"/>
              <a:gd name="connsiteY36" fmla="*/ 412028 h 414409"/>
              <a:gd name="connsiteX37" fmla="*/ 100013 w 426244"/>
              <a:gd name="connsiteY37" fmla="*/ 414409 h 414409"/>
              <a:gd name="connsiteX38" fmla="*/ 16669 w 426244"/>
              <a:gd name="connsiteY38" fmla="*/ 392978 h 414409"/>
              <a:gd name="connsiteX39" fmla="*/ 9525 w 426244"/>
              <a:gd name="connsiteY39" fmla="*/ 378691 h 414409"/>
              <a:gd name="connsiteX40" fmla="*/ 7144 w 426244"/>
              <a:gd name="connsiteY40" fmla="*/ 357259 h 414409"/>
              <a:gd name="connsiteX41" fmla="*/ 2382 w 426244"/>
              <a:gd name="connsiteY41" fmla="*/ 335828 h 414409"/>
              <a:gd name="connsiteX42" fmla="*/ 0 w 426244"/>
              <a:gd name="connsiteY42" fmla="*/ 257247 h 414409"/>
              <a:gd name="connsiteX43" fmla="*/ 7144 w 426244"/>
              <a:gd name="connsiteY43" fmla="*/ 126278 h 414409"/>
              <a:gd name="connsiteX44" fmla="*/ 11907 w 426244"/>
              <a:gd name="connsiteY44" fmla="*/ 107228 h 414409"/>
              <a:gd name="connsiteX45" fmla="*/ 14288 w 426244"/>
              <a:gd name="connsiteY45" fmla="*/ 90559 h 414409"/>
              <a:gd name="connsiteX46" fmla="*/ 19050 w 426244"/>
              <a:gd name="connsiteY46" fmla="*/ 71509 h 414409"/>
              <a:gd name="connsiteX47" fmla="*/ 21432 w 426244"/>
              <a:gd name="connsiteY47" fmla="*/ 52459 h 414409"/>
              <a:gd name="connsiteX48" fmla="*/ 28575 w 426244"/>
              <a:gd name="connsiteY48" fmla="*/ 42934 h 414409"/>
              <a:gd name="connsiteX49" fmla="*/ 33338 w 426244"/>
              <a:gd name="connsiteY49" fmla="*/ 35791 h 414409"/>
              <a:gd name="connsiteX50" fmla="*/ 38100 w 426244"/>
              <a:gd name="connsiteY50" fmla="*/ 21503 h 414409"/>
              <a:gd name="connsiteX51" fmla="*/ 42863 w 426244"/>
              <a:gd name="connsiteY51" fmla="*/ 7216 h 414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26244" h="414409">
                <a:moveTo>
                  <a:pt x="42863" y="7216"/>
                </a:moveTo>
                <a:lnTo>
                  <a:pt x="42863" y="7216"/>
                </a:lnTo>
                <a:cubicBezTo>
                  <a:pt x="63500" y="4835"/>
                  <a:pt x="84002" y="278"/>
                  <a:pt x="104775" y="72"/>
                </a:cubicBezTo>
                <a:cubicBezTo>
                  <a:pt x="164325" y="-518"/>
                  <a:pt x="223858" y="2602"/>
                  <a:pt x="283369" y="4834"/>
                </a:cubicBezTo>
                <a:cubicBezTo>
                  <a:pt x="287413" y="4986"/>
                  <a:pt x="291324" y="6338"/>
                  <a:pt x="295275" y="7216"/>
                </a:cubicBezTo>
                <a:cubicBezTo>
                  <a:pt x="302468" y="8815"/>
                  <a:pt x="310224" y="10758"/>
                  <a:pt x="316707" y="14359"/>
                </a:cubicBezTo>
                <a:cubicBezTo>
                  <a:pt x="326526" y="19814"/>
                  <a:pt x="327157" y="23656"/>
                  <a:pt x="335757" y="31028"/>
                </a:cubicBezTo>
                <a:cubicBezTo>
                  <a:pt x="337930" y="32891"/>
                  <a:pt x="340702" y="33959"/>
                  <a:pt x="342900" y="35791"/>
                </a:cubicBezTo>
                <a:cubicBezTo>
                  <a:pt x="348068" y="40098"/>
                  <a:pt x="356348" y="50010"/>
                  <a:pt x="359569" y="54841"/>
                </a:cubicBezTo>
                <a:cubicBezTo>
                  <a:pt x="361538" y="57795"/>
                  <a:pt x="362608" y="61263"/>
                  <a:pt x="364332" y="64366"/>
                </a:cubicBezTo>
                <a:cubicBezTo>
                  <a:pt x="369123" y="72991"/>
                  <a:pt x="371272" y="75968"/>
                  <a:pt x="376238" y="83416"/>
                </a:cubicBezTo>
                <a:cubicBezTo>
                  <a:pt x="377032" y="85797"/>
                  <a:pt x="377738" y="88209"/>
                  <a:pt x="378619" y="90559"/>
                </a:cubicBezTo>
                <a:cubicBezTo>
                  <a:pt x="381638" y="98609"/>
                  <a:pt x="383601" y="102043"/>
                  <a:pt x="385763" y="109609"/>
                </a:cubicBezTo>
                <a:cubicBezTo>
                  <a:pt x="391745" y="130547"/>
                  <a:pt x="384814" y="109143"/>
                  <a:pt x="390525" y="126278"/>
                </a:cubicBezTo>
                <a:cubicBezTo>
                  <a:pt x="396317" y="172601"/>
                  <a:pt x="388607" y="124003"/>
                  <a:pt x="397669" y="157234"/>
                </a:cubicBezTo>
                <a:cubicBezTo>
                  <a:pt x="407509" y="193318"/>
                  <a:pt x="394187" y="154252"/>
                  <a:pt x="402432" y="181047"/>
                </a:cubicBezTo>
                <a:cubicBezTo>
                  <a:pt x="404646" y="188244"/>
                  <a:pt x="407506" y="195238"/>
                  <a:pt x="409575" y="202478"/>
                </a:cubicBezTo>
                <a:cubicBezTo>
                  <a:pt x="410687" y="206370"/>
                  <a:pt x="411079" y="210433"/>
                  <a:pt x="411957" y="214384"/>
                </a:cubicBezTo>
                <a:cubicBezTo>
                  <a:pt x="417499" y="239319"/>
                  <a:pt x="416356" y="217889"/>
                  <a:pt x="421482" y="269153"/>
                </a:cubicBezTo>
                <a:lnTo>
                  <a:pt x="426244" y="316778"/>
                </a:lnTo>
                <a:cubicBezTo>
                  <a:pt x="417452" y="328501"/>
                  <a:pt x="421542" y="324899"/>
                  <a:pt x="409575" y="333447"/>
                </a:cubicBezTo>
                <a:cubicBezTo>
                  <a:pt x="407246" y="335110"/>
                  <a:pt x="405089" y="337146"/>
                  <a:pt x="402432" y="338209"/>
                </a:cubicBezTo>
                <a:cubicBezTo>
                  <a:pt x="389588" y="343347"/>
                  <a:pt x="375168" y="344430"/>
                  <a:pt x="361950" y="347734"/>
                </a:cubicBezTo>
                <a:cubicBezTo>
                  <a:pt x="353911" y="349744"/>
                  <a:pt x="346106" y="352601"/>
                  <a:pt x="338138" y="354878"/>
                </a:cubicBezTo>
                <a:cubicBezTo>
                  <a:pt x="327991" y="357777"/>
                  <a:pt x="327736" y="357190"/>
                  <a:pt x="316707" y="359641"/>
                </a:cubicBezTo>
                <a:cubicBezTo>
                  <a:pt x="313512" y="360351"/>
                  <a:pt x="310438" y="361696"/>
                  <a:pt x="307182" y="362022"/>
                </a:cubicBezTo>
                <a:cubicBezTo>
                  <a:pt x="294520" y="363288"/>
                  <a:pt x="281782" y="363609"/>
                  <a:pt x="269082" y="364403"/>
                </a:cubicBezTo>
                <a:cubicBezTo>
                  <a:pt x="264319" y="365197"/>
                  <a:pt x="259478" y="365613"/>
                  <a:pt x="254794" y="366784"/>
                </a:cubicBezTo>
                <a:cubicBezTo>
                  <a:pt x="249924" y="368002"/>
                  <a:pt x="245506" y="371093"/>
                  <a:pt x="240507" y="371547"/>
                </a:cubicBezTo>
                <a:cubicBezTo>
                  <a:pt x="204006" y="374865"/>
                  <a:pt x="223055" y="373256"/>
                  <a:pt x="183357" y="376309"/>
                </a:cubicBezTo>
                <a:cubicBezTo>
                  <a:pt x="165393" y="382299"/>
                  <a:pt x="187542" y="374218"/>
                  <a:pt x="169069" y="383453"/>
                </a:cubicBezTo>
                <a:cubicBezTo>
                  <a:pt x="166824" y="384575"/>
                  <a:pt x="164275" y="384953"/>
                  <a:pt x="161925" y="385834"/>
                </a:cubicBezTo>
                <a:cubicBezTo>
                  <a:pt x="157923" y="387335"/>
                  <a:pt x="153910" y="388828"/>
                  <a:pt x="150019" y="390597"/>
                </a:cubicBezTo>
                <a:cubicBezTo>
                  <a:pt x="145172" y="392800"/>
                  <a:pt x="140598" y="395578"/>
                  <a:pt x="135732" y="397741"/>
                </a:cubicBezTo>
                <a:cubicBezTo>
                  <a:pt x="133438" y="398760"/>
                  <a:pt x="130895" y="399133"/>
                  <a:pt x="128588" y="400122"/>
                </a:cubicBezTo>
                <a:cubicBezTo>
                  <a:pt x="125325" y="401520"/>
                  <a:pt x="122073" y="403003"/>
                  <a:pt x="119063" y="404884"/>
                </a:cubicBezTo>
                <a:cubicBezTo>
                  <a:pt x="115697" y="406987"/>
                  <a:pt x="113088" y="410253"/>
                  <a:pt x="109538" y="412028"/>
                </a:cubicBezTo>
                <a:cubicBezTo>
                  <a:pt x="106611" y="413492"/>
                  <a:pt x="103188" y="413615"/>
                  <a:pt x="100013" y="414409"/>
                </a:cubicBezTo>
                <a:cubicBezTo>
                  <a:pt x="90473" y="412764"/>
                  <a:pt x="34426" y="412707"/>
                  <a:pt x="16669" y="392978"/>
                </a:cubicBezTo>
                <a:cubicBezTo>
                  <a:pt x="13107" y="389020"/>
                  <a:pt x="11906" y="383453"/>
                  <a:pt x="9525" y="378691"/>
                </a:cubicBezTo>
                <a:cubicBezTo>
                  <a:pt x="8731" y="371547"/>
                  <a:pt x="8326" y="364349"/>
                  <a:pt x="7144" y="357259"/>
                </a:cubicBezTo>
                <a:cubicBezTo>
                  <a:pt x="5941" y="350041"/>
                  <a:pt x="2903" y="343127"/>
                  <a:pt x="2382" y="335828"/>
                </a:cubicBezTo>
                <a:cubicBezTo>
                  <a:pt x="515" y="309689"/>
                  <a:pt x="794" y="283441"/>
                  <a:pt x="0" y="257247"/>
                </a:cubicBezTo>
                <a:cubicBezTo>
                  <a:pt x="2381" y="213591"/>
                  <a:pt x="3685" y="169862"/>
                  <a:pt x="7144" y="126278"/>
                </a:cubicBezTo>
                <a:cubicBezTo>
                  <a:pt x="7662" y="119753"/>
                  <a:pt x="10623" y="113646"/>
                  <a:pt x="11907" y="107228"/>
                </a:cubicBezTo>
                <a:cubicBezTo>
                  <a:pt x="13008" y="101724"/>
                  <a:pt x="13187" y="96063"/>
                  <a:pt x="14288" y="90559"/>
                </a:cubicBezTo>
                <a:cubicBezTo>
                  <a:pt x="15572" y="84141"/>
                  <a:pt x="17844" y="77942"/>
                  <a:pt x="19050" y="71509"/>
                </a:cubicBezTo>
                <a:cubicBezTo>
                  <a:pt x="20229" y="65219"/>
                  <a:pt x="19408" y="58530"/>
                  <a:pt x="21432" y="52459"/>
                </a:cubicBezTo>
                <a:cubicBezTo>
                  <a:pt x="22687" y="48694"/>
                  <a:pt x="26268" y="46163"/>
                  <a:pt x="28575" y="42934"/>
                </a:cubicBezTo>
                <a:cubicBezTo>
                  <a:pt x="30238" y="40605"/>
                  <a:pt x="31750" y="38172"/>
                  <a:pt x="33338" y="35791"/>
                </a:cubicBezTo>
                <a:cubicBezTo>
                  <a:pt x="34925" y="31028"/>
                  <a:pt x="37115" y="26426"/>
                  <a:pt x="38100" y="21503"/>
                </a:cubicBezTo>
                <a:lnTo>
                  <a:pt x="42863" y="7216"/>
                </a:ln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7" name="Freeform: Shape 116">
            <a:extLst>
              <a:ext uri="{FF2B5EF4-FFF2-40B4-BE49-F238E27FC236}">
                <a16:creationId xmlns:a16="http://schemas.microsoft.com/office/drawing/2014/main" id="{EBB7568B-CDFF-5FF1-8E29-FE22A7F7AED6}"/>
              </a:ext>
            </a:extLst>
          </p:cNvPr>
          <p:cNvSpPr/>
          <p:nvPr/>
        </p:nvSpPr>
        <p:spPr>
          <a:xfrm>
            <a:off x="7747650" y="2331245"/>
            <a:ext cx="567676" cy="431007"/>
          </a:xfrm>
          <a:custGeom>
            <a:avLst/>
            <a:gdLst>
              <a:gd name="connsiteX0" fmla="*/ 474807 w 567676"/>
              <a:gd name="connsiteY0" fmla="*/ 0 h 431006"/>
              <a:gd name="connsiteX1" fmla="*/ 474807 w 567676"/>
              <a:gd name="connsiteY1" fmla="*/ 0 h 431006"/>
              <a:gd name="connsiteX2" fmla="*/ 479570 w 567676"/>
              <a:gd name="connsiteY2" fmla="*/ 30956 h 431006"/>
              <a:gd name="connsiteX3" fmla="*/ 496239 w 567676"/>
              <a:gd name="connsiteY3" fmla="*/ 61912 h 431006"/>
              <a:gd name="connsiteX4" fmla="*/ 503382 w 567676"/>
              <a:gd name="connsiteY4" fmla="*/ 92869 h 431006"/>
              <a:gd name="connsiteX5" fmla="*/ 510526 w 567676"/>
              <a:gd name="connsiteY5" fmla="*/ 130969 h 431006"/>
              <a:gd name="connsiteX6" fmla="*/ 520051 w 567676"/>
              <a:gd name="connsiteY6" fmla="*/ 152400 h 431006"/>
              <a:gd name="connsiteX7" fmla="*/ 524814 w 567676"/>
              <a:gd name="connsiteY7" fmla="*/ 166687 h 431006"/>
              <a:gd name="connsiteX8" fmla="*/ 531957 w 567676"/>
              <a:gd name="connsiteY8" fmla="*/ 197644 h 431006"/>
              <a:gd name="connsiteX9" fmla="*/ 536720 w 567676"/>
              <a:gd name="connsiteY9" fmla="*/ 214312 h 431006"/>
              <a:gd name="connsiteX10" fmla="*/ 543864 w 567676"/>
              <a:gd name="connsiteY10" fmla="*/ 228600 h 431006"/>
              <a:gd name="connsiteX11" fmla="*/ 548626 w 567676"/>
              <a:gd name="connsiteY11" fmla="*/ 252412 h 431006"/>
              <a:gd name="connsiteX12" fmla="*/ 551007 w 567676"/>
              <a:gd name="connsiteY12" fmla="*/ 261937 h 431006"/>
              <a:gd name="connsiteX13" fmla="*/ 555770 w 567676"/>
              <a:gd name="connsiteY13" fmla="*/ 269081 h 431006"/>
              <a:gd name="connsiteX14" fmla="*/ 558151 w 567676"/>
              <a:gd name="connsiteY14" fmla="*/ 285750 h 431006"/>
              <a:gd name="connsiteX15" fmla="*/ 562914 w 567676"/>
              <a:gd name="connsiteY15" fmla="*/ 307181 h 431006"/>
              <a:gd name="connsiteX16" fmla="*/ 567676 w 567676"/>
              <a:gd name="connsiteY16" fmla="*/ 314325 h 431006"/>
              <a:gd name="connsiteX17" fmla="*/ 565295 w 567676"/>
              <a:gd name="connsiteY17" fmla="*/ 352425 h 431006"/>
              <a:gd name="connsiteX18" fmla="*/ 562914 w 567676"/>
              <a:gd name="connsiteY18" fmla="*/ 359569 h 431006"/>
              <a:gd name="connsiteX19" fmla="*/ 555770 w 567676"/>
              <a:gd name="connsiteY19" fmla="*/ 361950 h 431006"/>
              <a:gd name="connsiteX20" fmla="*/ 527195 w 567676"/>
              <a:gd name="connsiteY20" fmla="*/ 352425 h 431006"/>
              <a:gd name="connsiteX21" fmla="*/ 510526 w 567676"/>
              <a:gd name="connsiteY21" fmla="*/ 350044 h 431006"/>
              <a:gd name="connsiteX22" fmla="*/ 450995 w 567676"/>
              <a:gd name="connsiteY22" fmla="*/ 347662 h 431006"/>
              <a:gd name="connsiteX23" fmla="*/ 420039 w 567676"/>
              <a:gd name="connsiteY23" fmla="*/ 340519 h 431006"/>
              <a:gd name="connsiteX24" fmla="*/ 396226 w 567676"/>
              <a:gd name="connsiteY24" fmla="*/ 335756 h 431006"/>
              <a:gd name="connsiteX25" fmla="*/ 386701 w 567676"/>
              <a:gd name="connsiteY25" fmla="*/ 333375 h 431006"/>
              <a:gd name="connsiteX26" fmla="*/ 322407 w 567676"/>
              <a:gd name="connsiteY26" fmla="*/ 335756 h 431006"/>
              <a:gd name="connsiteX27" fmla="*/ 308120 w 567676"/>
              <a:gd name="connsiteY27" fmla="*/ 340519 h 431006"/>
              <a:gd name="connsiteX28" fmla="*/ 286689 w 567676"/>
              <a:gd name="connsiteY28" fmla="*/ 342900 h 431006"/>
              <a:gd name="connsiteX29" fmla="*/ 277164 w 567676"/>
              <a:gd name="connsiteY29" fmla="*/ 350044 h 431006"/>
              <a:gd name="connsiteX30" fmla="*/ 267639 w 567676"/>
              <a:gd name="connsiteY30" fmla="*/ 354806 h 431006"/>
              <a:gd name="connsiteX31" fmla="*/ 260495 w 567676"/>
              <a:gd name="connsiteY31" fmla="*/ 361950 h 431006"/>
              <a:gd name="connsiteX32" fmla="*/ 239064 w 567676"/>
              <a:gd name="connsiteY32" fmla="*/ 381000 h 431006"/>
              <a:gd name="connsiteX33" fmla="*/ 234301 w 567676"/>
              <a:gd name="connsiteY33" fmla="*/ 388144 h 431006"/>
              <a:gd name="connsiteX34" fmla="*/ 220014 w 567676"/>
              <a:gd name="connsiteY34" fmla="*/ 397669 h 431006"/>
              <a:gd name="connsiteX35" fmla="*/ 200964 w 567676"/>
              <a:gd name="connsiteY35" fmla="*/ 409575 h 431006"/>
              <a:gd name="connsiteX36" fmla="*/ 191439 w 567676"/>
              <a:gd name="connsiteY36" fmla="*/ 423862 h 431006"/>
              <a:gd name="connsiteX37" fmla="*/ 184295 w 567676"/>
              <a:gd name="connsiteY37" fmla="*/ 426244 h 431006"/>
              <a:gd name="connsiteX38" fmla="*/ 172389 w 567676"/>
              <a:gd name="connsiteY38" fmla="*/ 431006 h 431006"/>
              <a:gd name="connsiteX39" fmla="*/ 81901 w 567676"/>
              <a:gd name="connsiteY39" fmla="*/ 428625 h 431006"/>
              <a:gd name="connsiteX40" fmla="*/ 65232 w 567676"/>
              <a:gd name="connsiteY40" fmla="*/ 421481 h 431006"/>
              <a:gd name="connsiteX41" fmla="*/ 53326 w 567676"/>
              <a:gd name="connsiteY41" fmla="*/ 414337 h 431006"/>
              <a:gd name="connsiteX42" fmla="*/ 24751 w 567676"/>
              <a:gd name="connsiteY42" fmla="*/ 383381 h 431006"/>
              <a:gd name="connsiteX43" fmla="*/ 15226 w 567676"/>
              <a:gd name="connsiteY43" fmla="*/ 354806 h 431006"/>
              <a:gd name="connsiteX44" fmla="*/ 12845 w 567676"/>
              <a:gd name="connsiteY44" fmla="*/ 342900 h 431006"/>
              <a:gd name="connsiteX45" fmla="*/ 5701 w 567676"/>
              <a:gd name="connsiteY45" fmla="*/ 328612 h 431006"/>
              <a:gd name="connsiteX46" fmla="*/ 8082 w 567676"/>
              <a:gd name="connsiteY46" fmla="*/ 185737 h 431006"/>
              <a:gd name="connsiteX47" fmla="*/ 10464 w 567676"/>
              <a:gd name="connsiteY47" fmla="*/ 176212 h 431006"/>
              <a:gd name="connsiteX48" fmla="*/ 19989 w 567676"/>
              <a:gd name="connsiteY48" fmla="*/ 161925 h 431006"/>
              <a:gd name="connsiteX49" fmla="*/ 24751 w 567676"/>
              <a:gd name="connsiteY49" fmla="*/ 154781 h 431006"/>
              <a:gd name="connsiteX50" fmla="*/ 41420 w 567676"/>
              <a:gd name="connsiteY50" fmla="*/ 147637 h 431006"/>
              <a:gd name="connsiteX51" fmla="*/ 53326 w 567676"/>
              <a:gd name="connsiteY51" fmla="*/ 140494 h 431006"/>
              <a:gd name="connsiteX52" fmla="*/ 67614 w 567676"/>
              <a:gd name="connsiteY52" fmla="*/ 130969 h 431006"/>
              <a:gd name="connsiteX53" fmla="*/ 74757 w 567676"/>
              <a:gd name="connsiteY53" fmla="*/ 128587 h 431006"/>
              <a:gd name="connsiteX54" fmla="*/ 86664 w 567676"/>
              <a:gd name="connsiteY54" fmla="*/ 123825 h 431006"/>
              <a:gd name="connsiteX55" fmla="*/ 93807 w 567676"/>
              <a:gd name="connsiteY55" fmla="*/ 121444 h 431006"/>
              <a:gd name="connsiteX56" fmla="*/ 134289 w 567676"/>
              <a:gd name="connsiteY56" fmla="*/ 100012 h 431006"/>
              <a:gd name="connsiteX57" fmla="*/ 150957 w 567676"/>
              <a:gd name="connsiteY57" fmla="*/ 95250 h 431006"/>
              <a:gd name="connsiteX58" fmla="*/ 160482 w 567676"/>
              <a:gd name="connsiteY58" fmla="*/ 90487 h 431006"/>
              <a:gd name="connsiteX59" fmla="*/ 198582 w 567676"/>
              <a:gd name="connsiteY59" fmla="*/ 83344 h 431006"/>
              <a:gd name="connsiteX60" fmla="*/ 236682 w 567676"/>
              <a:gd name="connsiteY60" fmla="*/ 73819 h 431006"/>
              <a:gd name="connsiteX61" fmla="*/ 265257 w 567676"/>
              <a:gd name="connsiteY61" fmla="*/ 71437 h 431006"/>
              <a:gd name="connsiteX62" fmla="*/ 291451 w 567676"/>
              <a:gd name="connsiteY62" fmla="*/ 66675 h 431006"/>
              <a:gd name="connsiteX63" fmla="*/ 372414 w 567676"/>
              <a:gd name="connsiteY63" fmla="*/ 57150 h 431006"/>
              <a:gd name="connsiteX64" fmla="*/ 408132 w 567676"/>
              <a:gd name="connsiteY64" fmla="*/ 35719 h 431006"/>
              <a:gd name="connsiteX65" fmla="*/ 417657 w 567676"/>
              <a:gd name="connsiteY65" fmla="*/ 28575 h 431006"/>
              <a:gd name="connsiteX66" fmla="*/ 427182 w 567676"/>
              <a:gd name="connsiteY66" fmla="*/ 21431 h 431006"/>
              <a:gd name="connsiteX67" fmla="*/ 436707 w 567676"/>
              <a:gd name="connsiteY67" fmla="*/ 19050 h 431006"/>
              <a:gd name="connsiteX68" fmla="*/ 455757 w 567676"/>
              <a:gd name="connsiteY68" fmla="*/ 4762 h 431006"/>
              <a:gd name="connsiteX69" fmla="*/ 474807 w 567676"/>
              <a:gd name="connsiteY69" fmla="*/ 0 h 4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67676" h="431006">
                <a:moveTo>
                  <a:pt x="474807" y="0"/>
                </a:moveTo>
                <a:lnTo>
                  <a:pt x="474807" y="0"/>
                </a:lnTo>
                <a:cubicBezTo>
                  <a:pt x="476395" y="10319"/>
                  <a:pt x="477038" y="20828"/>
                  <a:pt x="479570" y="30956"/>
                </a:cubicBezTo>
                <a:cubicBezTo>
                  <a:pt x="482703" y="43488"/>
                  <a:pt x="489293" y="51493"/>
                  <a:pt x="496239" y="61912"/>
                </a:cubicBezTo>
                <a:cubicBezTo>
                  <a:pt x="503263" y="111087"/>
                  <a:pt x="493327" y="48627"/>
                  <a:pt x="503382" y="92869"/>
                </a:cubicBezTo>
                <a:cubicBezTo>
                  <a:pt x="506246" y="105469"/>
                  <a:pt x="507042" y="118526"/>
                  <a:pt x="510526" y="130969"/>
                </a:cubicBezTo>
                <a:cubicBezTo>
                  <a:pt x="512634" y="138497"/>
                  <a:pt x="517148" y="145142"/>
                  <a:pt x="520051" y="152400"/>
                </a:cubicBezTo>
                <a:cubicBezTo>
                  <a:pt x="521915" y="157061"/>
                  <a:pt x="523226" y="161925"/>
                  <a:pt x="524814" y="166687"/>
                </a:cubicBezTo>
                <a:cubicBezTo>
                  <a:pt x="528568" y="192969"/>
                  <a:pt x="524827" y="173878"/>
                  <a:pt x="531957" y="197644"/>
                </a:cubicBezTo>
                <a:cubicBezTo>
                  <a:pt x="533100" y="201454"/>
                  <a:pt x="534721" y="210314"/>
                  <a:pt x="536720" y="214312"/>
                </a:cubicBezTo>
                <a:cubicBezTo>
                  <a:pt x="543675" y="228223"/>
                  <a:pt x="539874" y="214637"/>
                  <a:pt x="543864" y="228600"/>
                </a:cubicBezTo>
                <a:cubicBezTo>
                  <a:pt x="547549" y="241497"/>
                  <a:pt x="545510" y="236832"/>
                  <a:pt x="548626" y="252412"/>
                </a:cubicBezTo>
                <a:cubicBezTo>
                  <a:pt x="549268" y="255621"/>
                  <a:pt x="549718" y="258929"/>
                  <a:pt x="551007" y="261937"/>
                </a:cubicBezTo>
                <a:cubicBezTo>
                  <a:pt x="552134" y="264568"/>
                  <a:pt x="554182" y="266700"/>
                  <a:pt x="555770" y="269081"/>
                </a:cubicBezTo>
                <a:cubicBezTo>
                  <a:pt x="556564" y="274637"/>
                  <a:pt x="557298" y="280203"/>
                  <a:pt x="558151" y="285750"/>
                </a:cubicBezTo>
                <a:cubicBezTo>
                  <a:pt x="558965" y="291041"/>
                  <a:pt x="560034" y="301421"/>
                  <a:pt x="562914" y="307181"/>
                </a:cubicBezTo>
                <a:cubicBezTo>
                  <a:pt x="564194" y="309741"/>
                  <a:pt x="566089" y="311944"/>
                  <a:pt x="567676" y="314325"/>
                </a:cubicBezTo>
                <a:cubicBezTo>
                  <a:pt x="566882" y="327025"/>
                  <a:pt x="566627" y="339770"/>
                  <a:pt x="565295" y="352425"/>
                </a:cubicBezTo>
                <a:cubicBezTo>
                  <a:pt x="565032" y="354921"/>
                  <a:pt x="564689" y="357794"/>
                  <a:pt x="562914" y="359569"/>
                </a:cubicBezTo>
                <a:cubicBezTo>
                  <a:pt x="561139" y="361344"/>
                  <a:pt x="558151" y="361156"/>
                  <a:pt x="555770" y="361950"/>
                </a:cubicBezTo>
                <a:cubicBezTo>
                  <a:pt x="494550" y="354298"/>
                  <a:pt x="565550" y="366372"/>
                  <a:pt x="527195" y="352425"/>
                </a:cubicBezTo>
                <a:cubicBezTo>
                  <a:pt x="521920" y="350507"/>
                  <a:pt x="516128" y="350394"/>
                  <a:pt x="510526" y="350044"/>
                </a:cubicBezTo>
                <a:cubicBezTo>
                  <a:pt x="490705" y="348805"/>
                  <a:pt x="470839" y="348456"/>
                  <a:pt x="450995" y="347662"/>
                </a:cubicBezTo>
                <a:cubicBezTo>
                  <a:pt x="412309" y="342136"/>
                  <a:pt x="454898" y="349234"/>
                  <a:pt x="420039" y="340519"/>
                </a:cubicBezTo>
                <a:cubicBezTo>
                  <a:pt x="412186" y="338556"/>
                  <a:pt x="404079" y="337719"/>
                  <a:pt x="396226" y="335756"/>
                </a:cubicBezTo>
                <a:lnTo>
                  <a:pt x="386701" y="333375"/>
                </a:lnTo>
                <a:cubicBezTo>
                  <a:pt x="365270" y="334169"/>
                  <a:pt x="343765" y="333814"/>
                  <a:pt x="322407" y="335756"/>
                </a:cubicBezTo>
                <a:cubicBezTo>
                  <a:pt x="317408" y="336211"/>
                  <a:pt x="313043" y="339534"/>
                  <a:pt x="308120" y="340519"/>
                </a:cubicBezTo>
                <a:cubicBezTo>
                  <a:pt x="301072" y="341929"/>
                  <a:pt x="293833" y="342106"/>
                  <a:pt x="286689" y="342900"/>
                </a:cubicBezTo>
                <a:cubicBezTo>
                  <a:pt x="283514" y="345281"/>
                  <a:pt x="280530" y="347941"/>
                  <a:pt x="277164" y="350044"/>
                </a:cubicBezTo>
                <a:cubicBezTo>
                  <a:pt x="274154" y="351925"/>
                  <a:pt x="270528" y="352743"/>
                  <a:pt x="267639" y="354806"/>
                </a:cubicBezTo>
                <a:cubicBezTo>
                  <a:pt x="264899" y="356763"/>
                  <a:pt x="263029" y="359732"/>
                  <a:pt x="260495" y="361950"/>
                </a:cubicBezTo>
                <a:cubicBezTo>
                  <a:pt x="249605" y="371479"/>
                  <a:pt x="248188" y="370356"/>
                  <a:pt x="239064" y="381000"/>
                </a:cubicBezTo>
                <a:cubicBezTo>
                  <a:pt x="237201" y="383173"/>
                  <a:pt x="236133" y="385945"/>
                  <a:pt x="234301" y="388144"/>
                </a:cubicBezTo>
                <a:cubicBezTo>
                  <a:pt x="223615" y="400966"/>
                  <a:pt x="231669" y="391311"/>
                  <a:pt x="220014" y="397669"/>
                </a:cubicBezTo>
                <a:cubicBezTo>
                  <a:pt x="213440" y="401255"/>
                  <a:pt x="200964" y="409575"/>
                  <a:pt x="200964" y="409575"/>
                </a:cubicBezTo>
                <a:cubicBezTo>
                  <a:pt x="197789" y="414337"/>
                  <a:pt x="195486" y="419815"/>
                  <a:pt x="191439" y="423862"/>
                </a:cubicBezTo>
                <a:cubicBezTo>
                  <a:pt x="189664" y="425637"/>
                  <a:pt x="186645" y="425363"/>
                  <a:pt x="184295" y="426244"/>
                </a:cubicBezTo>
                <a:cubicBezTo>
                  <a:pt x="180293" y="427745"/>
                  <a:pt x="176358" y="429419"/>
                  <a:pt x="172389" y="431006"/>
                </a:cubicBezTo>
                <a:cubicBezTo>
                  <a:pt x="142226" y="430212"/>
                  <a:pt x="111956" y="431297"/>
                  <a:pt x="81901" y="428625"/>
                </a:cubicBezTo>
                <a:cubicBezTo>
                  <a:pt x="75880" y="428090"/>
                  <a:pt x="70639" y="424185"/>
                  <a:pt x="65232" y="421481"/>
                </a:cubicBezTo>
                <a:cubicBezTo>
                  <a:pt x="61092" y="419411"/>
                  <a:pt x="57177" y="416904"/>
                  <a:pt x="53326" y="414337"/>
                </a:cubicBezTo>
                <a:cubicBezTo>
                  <a:pt x="41775" y="406637"/>
                  <a:pt x="30169" y="396539"/>
                  <a:pt x="24751" y="383381"/>
                </a:cubicBezTo>
                <a:cubicBezTo>
                  <a:pt x="20928" y="374097"/>
                  <a:pt x="17195" y="364651"/>
                  <a:pt x="15226" y="354806"/>
                </a:cubicBezTo>
                <a:cubicBezTo>
                  <a:pt x="14432" y="350837"/>
                  <a:pt x="14228" y="346704"/>
                  <a:pt x="12845" y="342900"/>
                </a:cubicBezTo>
                <a:cubicBezTo>
                  <a:pt x="11025" y="337896"/>
                  <a:pt x="8082" y="333375"/>
                  <a:pt x="5701" y="328612"/>
                </a:cubicBezTo>
                <a:cubicBezTo>
                  <a:pt x="-5102" y="274592"/>
                  <a:pt x="1613" y="312951"/>
                  <a:pt x="8082" y="185737"/>
                </a:cubicBezTo>
                <a:cubicBezTo>
                  <a:pt x="8248" y="182468"/>
                  <a:pt x="9000" y="179139"/>
                  <a:pt x="10464" y="176212"/>
                </a:cubicBezTo>
                <a:cubicBezTo>
                  <a:pt x="13024" y="171093"/>
                  <a:pt x="16814" y="166687"/>
                  <a:pt x="19989" y="161925"/>
                </a:cubicBezTo>
                <a:cubicBezTo>
                  <a:pt x="21576" y="159544"/>
                  <a:pt x="22036" y="155686"/>
                  <a:pt x="24751" y="154781"/>
                </a:cubicBezTo>
                <a:cubicBezTo>
                  <a:pt x="33185" y="151970"/>
                  <a:pt x="32589" y="152543"/>
                  <a:pt x="41420" y="147637"/>
                </a:cubicBezTo>
                <a:cubicBezTo>
                  <a:pt x="45466" y="145389"/>
                  <a:pt x="49421" y="142979"/>
                  <a:pt x="53326" y="140494"/>
                </a:cubicBezTo>
                <a:cubicBezTo>
                  <a:pt x="58155" y="137421"/>
                  <a:pt x="62610" y="133749"/>
                  <a:pt x="67614" y="130969"/>
                </a:cubicBezTo>
                <a:cubicBezTo>
                  <a:pt x="69808" y="129750"/>
                  <a:pt x="72407" y="129468"/>
                  <a:pt x="74757" y="128587"/>
                </a:cubicBezTo>
                <a:cubicBezTo>
                  <a:pt x="78759" y="127086"/>
                  <a:pt x="82661" y="125326"/>
                  <a:pt x="86664" y="123825"/>
                </a:cubicBezTo>
                <a:cubicBezTo>
                  <a:pt x="89014" y="122944"/>
                  <a:pt x="91562" y="122566"/>
                  <a:pt x="93807" y="121444"/>
                </a:cubicBezTo>
                <a:cubicBezTo>
                  <a:pt x="110441" y="113127"/>
                  <a:pt x="111708" y="106463"/>
                  <a:pt x="134289" y="100012"/>
                </a:cubicBezTo>
                <a:cubicBezTo>
                  <a:pt x="139845" y="98425"/>
                  <a:pt x="145527" y="97225"/>
                  <a:pt x="150957" y="95250"/>
                </a:cubicBezTo>
                <a:cubicBezTo>
                  <a:pt x="154293" y="94037"/>
                  <a:pt x="157114" y="91610"/>
                  <a:pt x="160482" y="90487"/>
                </a:cubicBezTo>
                <a:cubicBezTo>
                  <a:pt x="175634" y="85436"/>
                  <a:pt x="182918" y="85302"/>
                  <a:pt x="198582" y="83344"/>
                </a:cubicBezTo>
                <a:cubicBezTo>
                  <a:pt x="204012" y="81863"/>
                  <a:pt x="226933" y="74966"/>
                  <a:pt x="236682" y="73819"/>
                </a:cubicBezTo>
                <a:cubicBezTo>
                  <a:pt x="246175" y="72702"/>
                  <a:pt x="255732" y="72231"/>
                  <a:pt x="265257" y="71437"/>
                </a:cubicBezTo>
                <a:cubicBezTo>
                  <a:pt x="273988" y="69850"/>
                  <a:pt x="282613" y="67478"/>
                  <a:pt x="291451" y="66675"/>
                </a:cubicBezTo>
                <a:cubicBezTo>
                  <a:pt x="342498" y="62035"/>
                  <a:pt x="333142" y="69552"/>
                  <a:pt x="372414" y="57150"/>
                </a:cubicBezTo>
                <a:cubicBezTo>
                  <a:pt x="390151" y="51549"/>
                  <a:pt x="392422" y="47501"/>
                  <a:pt x="408132" y="35719"/>
                </a:cubicBezTo>
                <a:lnTo>
                  <a:pt x="417657" y="28575"/>
                </a:lnTo>
                <a:cubicBezTo>
                  <a:pt x="420832" y="26194"/>
                  <a:pt x="423332" y="22393"/>
                  <a:pt x="427182" y="21431"/>
                </a:cubicBezTo>
                <a:lnTo>
                  <a:pt x="436707" y="19050"/>
                </a:lnTo>
                <a:cubicBezTo>
                  <a:pt x="459767" y="7519"/>
                  <a:pt x="431682" y="22818"/>
                  <a:pt x="455757" y="4762"/>
                </a:cubicBezTo>
                <a:cubicBezTo>
                  <a:pt x="455759" y="4760"/>
                  <a:pt x="471632" y="794"/>
                  <a:pt x="474807" y="0"/>
                </a:cubicBez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9" name="Freeform: Shape 118">
            <a:extLst>
              <a:ext uri="{FF2B5EF4-FFF2-40B4-BE49-F238E27FC236}">
                <a16:creationId xmlns:a16="http://schemas.microsoft.com/office/drawing/2014/main" id="{F2B503AC-660E-BD65-10F5-B0928BFDF0E6}"/>
              </a:ext>
            </a:extLst>
          </p:cNvPr>
          <p:cNvSpPr/>
          <p:nvPr/>
        </p:nvSpPr>
        <p:spPr>
          <a:xfrm>
            <a:off x="8245475" y="2076449"/>
            <a:ext cx="479723" cy="521827"/>
          </a:xfrm>
          <a:custGeom>
            <a:avLst/>
            <a:gdLst>
              <a:gd name="connsiteX0" fmla="*/ 53975 w 479722"/>
              <a:gd name="connsiteY0" fmla="*/ 0 h 521826"/>
              <a:gd name="connsiteX1" fmla="*/ 53975 w 479722"/>
              <a:gd name="connsiteY1" fmla="*/ 0 h 521826"/>
              <a:gd name="connsiteX2" fmla="*/ 28575 w 479722"/>
              <a:gd name="connsiteY2" fmla="*/ 19050 h 521826"/>
              <a:gd name="connsiteX3" fmla="*/ 15875 w 479722"/>
              <a:gd name="connsiteY3" fmla="*/ 50800 h 521826"/>
              <a:gd name="connsiteX4" fmla="*/ 6350 w 479722"/>
              <a:gd name="connsiteY4" fmla="*/ 107950 h 521826"/>
              <a:gd name="connsiteX5" fmla="*/ 0 w 479722"/>
              <a:gd name="connsiteY5" fmla="*/ 146050 h 521826"/>
              <a:gd name="connsiteX6" fmla="*/ 3175 w 479722"/>
              <a:gd name="connsiteY6" fmla="*/ 228600 h 521826"/>
              <a:gd name="connsiteX7" fmla="*/ 12700 w 479722"/>
              <a:gd name="connsiteY7" fmla="*/ 263525 h 521826"/>
              <a:gd name="connsiteX8" fmla="*/ 15875 w 479722"/>
              <a:gd name="connsiteY8" fmla="*/ 279400 h 521826"/>
              <a:gd name="connsiteX9" fmla="*/ 22225 w 479722"/>
              <a:gd name="connsiteY9" fmla="*/ 295275 h 521826"/>
              <a:gd name="connsiteX10" fmla="*/ 25400 w 479722"/>
              <a:gd name="connsiteY10" fmla="*/ 307975 h 521826"/>
              <a:gd name="connsiteX11" fmla="*/ 31750 w 479722"/>
              <a:gd name="connsiteY11" fmla="*/ 323850 h 521826"/>
              <a:gd name="connsiteX12" fmla="*/ 41275 w 479722"/>
              <a:gd name="connsiteY12" fmla="*/ 352425 h 521826"/>
              <a:gd name="connsiteX13" fmla="*/ 44450 w 479722"/>
              <a:gd name="connsiteY13" fmla="*/ 393700 h 521826"/>
              <a:gd name="connsiteX14" fmla="*/ 50800 w 479722"/>
              <a:gd name="connsiteY14" fmla="*/ 403225 h 521826"/>
              <a:gd name="connsiteX15" fmla="*/ 53975 w 479722"/>
              <a:gd name="connsiteY15" fmla="*/ 422275 h 521826"/>
              <a:gd name="connsiteX16" fmla="*/ 79375 w 479722"/>
              <a:gd name="connsiteY16" fmla="*/ 444500 h 521826"/>
              <a:gd name="connsiteX17" fmla="*/ 88900 w 479722"/>
              <a:gd name="connsiteY17" fmla="*/ 450850 h 521826"/>
              <a:gd name="connsiteX18" fmla="*/ 117475 w 479722"/>
              <a:gd name="connsiteY18" fmla="*/ 460375 h 521826"/>
              <a:gd name="connsiteX19" fmla="*/ 149225 w 479722"/>
              <a:gd name="connsiteY19" fmla="*/ 473075 h 521826"/>
              <a:gd name="connsiteX20" fmla="*/ 168275 w 479722"/>
              <a:gd name="connsiteY20" fmla="*/ 476250 h 521826"/>
              <a:gd name="connsiteX21" fmla="*/ 184150 w 479722"/>
              <a:gd name="connsiteY21" fmla="*/ 479425 h 521826"/>
              <a:gd name="connsiteX22" fmla="*/ 295275 w 479722"/>
              <a:gd name="connsiteY22" fmla="*/ 488950 h 521826"/>
              <a:gd name="connsiteX23" fmla="*/ 320675 w 479722"/>
              <a:gd name="connsiteY23" fmla="*/ 495300 h 521826"/>
              <a:gd name="connsiteX24" fmla="*/ 342900 w 479722"/>
              <a:gd name="connsiteY24" fmla="*/ 501650 h 521826"/>
              <a:gd name="connsiteX25" fmla="*/ 368300 w 479722"/>
              <a:gd name="connsiteY25" fmla="*/ 514350 h 521826"/>
              <a:gd name="connsiteX26" fmla="*/ 412750 w 479722"/>
              <a:gd name="connsiteY26" fmla="*/ 520700 h 521826"/>
              <a:gd name="connsiteX27" fmla="*/ 466725 w 479722"/>
              <a:gd name="connsiteY27" fmla="*/ 517525 h 521826"/>
              <a:gd name="connsiteX28" fmla="*/ 469900 w 479722"/>
              <a:gd name="connsiteY28" fmla="*/ 492125 h 521826"/>
              <a:gd name="connsiteX29" fmla="*/ 476250 w 479722"/>
              <a:gd name="connsiteY29" fmla="*/ 330200 h 521826"/>
              <a:gd name="connsiteX30" fmla="*/ 476250 w 479722"/>
              <a:gd name="connsiteY30" fmla="*/ 263525 h 521826"/>
              <a:gd name="connsiteX31" fmla="*/ 463550 w 479722"/>
              <a:gd name="connsiteY31" fmla="*/ 250825 h 521826"/>
              <a:gd name="connsiteX32" fmla="*/ 454025 w 479722"/>
              <a:gd name="connsiteY32" fmla="*/ 238125 h 521826"/>
              <a:gd name="connsiteX33" fmla="*/ 447675 w 479722"/>
              <a:gd name="connsiteY33" fmla="*/ 228600 h 521826"/>
              <a:gd name="connsiteX34" fmla="*/ 403225 w 479722"/>
              <a:gd name="connsiteY34" fmla="*/ 190500 h 521826"/>
              <a:gd name="connsiteX35" fmla="*/ 377825 w 479722"/>
              <a:gd name="connsiteY35" fmla="*/ 174625 h 521826"/>
              <a:gd name="connsiteX36" fmla="*/ 368300 w 479722"/>
              <a:gd name="connsiteY36" fmla="*/ 168275 h 521826"/>
              <a:gd name="connsiteX37" fmla="*/ 339725 w 479722"/>
              <a:gd name="connsiteY37" fmla="*/ 155575 h 521826"/>
              <a:gd name="connsiteX38" fmla="*/ 320675 w 479722"/>
              <a:gd name="connsiteY38" fmla="*/ 142875 h 521826"/>
              <a:gd name="connsiteX39" fmla="*/ 295275 w 479722"/>
              <a:gd name="connsiteY39" fmla="*/ 133350 h 521826"/>
              <a:gd name="connsiteX40" fmla="*/ 285750 w 479722"/>
              <a:gd name="connsiteY40" fmla="*/ 127000 h 521826"/>
              <a:gd name="connsiteX41" fmla="*/ 263525 w 479722"/>
              <a:gd name="connsiteY41" fmla="*/ 117475 h 521826"/>
              <a:gd name="connsiteX42" fmla="*/ 231775 w 479722"/>
              <a:gd name="connsiteY42" fmla="*/ 107950 h 521826"/>
              <a:gd name="connsiteX43" fmla="*/ 203200 w 479722"/>
              <a:gd name="connsiteY43" fmla="*/ 88900 h 521826"/>
              <a:gd name="connsiteX44" fmla="*/ 184150 w 479722"/>
              <a:gd name="connsiteY44" fmla="*/ 79375 h 521826"/>
              <a:gd name="connsiteX45" fmla="*/ 158750 w 479722"/>
              <a:gd name="connsiteY45" fmla="*/ 44450 h 521826"/>
              <a:gd name="connsiteX46" fmla="*/ 149225 w 479722"/>
              <a:gd name="connsiteY46" fmla="*/ 34925 h 521826"/>
              <a:gd name="connsiteX47" fmla="*/ 130175 w 479722"/>
              <a:gd name="connsiteY47" fmla="*/ 15875 h 521826"/>
              <a:gd name="connsiteX48" fmla="*/ 117475 w 479722"/>
              <a:gd name="connsiteY48" fmla="*/ 12700 h 521826"/>
              <a:gd name="connsiteX49" fmla="*/ 53975 w 479722"/>
              <a:gd name="connsiteY49" fmla="*/ 0 h 52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79722" h="521826">
                <a:moveTo>
                  <a:pt x="53975" y="0"/>
                </a:moveTo>
                <a:lnTo>
                  <a:pt x="53975" y="0"/>
                </a:lnTo>
                <a:cubicBezTo>
                  <a:pt x="45508" y="6350"/>
                  <a:pt x="35411" y="10971"/>
                  <a:pt x="28575" y="19050"/>
                </a:cubicBezTo>
                <a:cubicBezTo>
                  <a:pt x="24599" y="23749"/>
                  <a:pt x="18747" y="42183"/>
                  <a:pt x="15875" y="50800"/>
                </a:cubicBezTo>
                <a:cubicBezTo>
                  <a:pt x="9549" y="101408"/>
                  <a:pt x="16666" y="49494"/>
                  <a:pt x="6350" y="107950"/>
                </a:cubicBezTo>
                <a:cubicBezTo>
                  <a:pt x="-5465" y="174899"/>
                  <a:pt x="10322" y="94438"/>
                  <a:pt x="0" y="146050"/>
                </a:cubicBezTo>
                <a:cubicBezTo>
                  <a:pt x="1058" y="173567"/>
                  <a:pt x="215" y="201223"/>
                  <a:pt x="3175" y="228600"/>
                </a:cubicBezTo>
                <a:cubicBezTo>
                  <a:pt x="4472" y="240597"/>
                  <a:pt x="9773" y="251818"/>
                  <a:pt x="12700" y="263525"/>
                </a:cubicBezTo>
                <a:cubicBezTo>
                  <a:pt x="14009" y="268760"/>
                  <a:pt x="14324" y="274231"/>
                  <a:pt x="15875" y="279400"/>
                </a:cubicBezTo>
                <a:cubicBezTo>
                  <a:pt x="17513" y="284859"/>
                  <a:pt x="20423" y="289868"/>
                  <a:pt x="22225" y="295275"/>
                </a:cubicBezTo>
                <a:cubicBezTo>
                  <a:pt x="23605" y="299415"/>
                  <a:pt x="24020" y="303835"/>
                  <a:pt x="25400" y="307975"/>
                </a:cubicBezTo>
                <a:cubicBezTo>
                  <a:pt x="27202" y="313382"/>
                  <a:pt x="29948" y="318443"/>
                  <a:pt x="31750" y="323850"/>
                </a:cubicBezTo>
                <a:cubicBezTo>
                  <a:pt x="45422" y="364866"/>
                  <a:pt x="21400" y="302737"/>
                  <a:pt x="41275" y="352425"/>
                </a:cubicBezTo>
                <a:cubicBezTo>
                  <a:pt x="42333" y="366183"/>
                  <a:pt x="41907" y="380137"/>
                  <a:pt x="44450" y="393700"/>
                </a:cubicBezTo>
                <a:cubicBezTo>
                  <a:pt x="45153" y="397451"/>
                  <a:pt x="49593" y="399605"/>
                  <a:pt x="50800" y="403225"/>
                </a:cubicBezTo>
                <a:cubicBezTo>
                  <a:pt x="52836" y="409332"/>
                  <a:pt x="51311" y="416414"/>
                  <a:pt x="53975" y="422275"/>
                </a:cubicBezTo>
                <a:cubicBezTo>
                  <a:pt x="61677" y="439219"/>
                  <a:pt x="66170" y="436954"/>
                  <a:pt x="79375" y="444500"/>
                </a:cubicBezTo>
                <a:cubicBezTo>
                  <a:pt x="82688" y="446393"/>
                  <a:pt x="85378" y="449382"/>
                  <a:pt x="88900" y="450850"/>
                </a:cubicBezTo>
                <a:cubicBezTo>
                  <a:pt x="98168" y="454712"/>
                  <a:pt x="108495" y="455885"/>
                  <a:pt x="117475" y="460375"/>
                </a:cubicBezTo>
                <a:cubicBezTo>
                  <a:pt x="130613" y="466944"/>
                  <a:pt x="133532" y="469152"/>
                  <a:pt x="149225" y="473075"/>
                </a:cubicBezTo>
                <a:cubicBezTo>
                  <a:pt x="155470" y="474636"/>
                  <a:pt x="161941" y="475098"/>
                  <a:pt x="168275" y="476250"/>
                </a:cubicBezTo>
                <a:cubicBezTo>
                  <a:pt x="173584" y="477215"/>
                  <a:pt x="178792" y="478782"/>
                  <a:pt x="184150" y="479425"/>
                </a:cubicBezTo>
                <a:cubicBezTo>
                  <a:pt x="233732" y="485375"/>
                  <a:pt x="248675" y="485843"/>
                  <a:pt x="295275" y="488950"/>
                </a:cubicBezTo>
                <a:cubicBezTo>
                  <a:pt x="327550" y="495405"/>
                  <a:pt x="297895" y="488791"/>
                  <a:pt x="320675" y="495300"/>
                </a:cubicBezTo>
                <a:cubicBezTo>
                  <a:pt x="327204" y="497165"/>
                  <a:pt x="336459" y="498722"/>
                  <a:pt x="342900" y="501650"/>
                </a:cubicBezTo>
                <a:cubicBezTo>
                  <a:pt x="351518" y="505567"/>
                  <a:pt x="359117" y="512054"/>
                  <a:pt x="368300" y="514350"/>
                </a:cubicBezTo>
                <a:cubicBezTo>
                  <a:pt x="391319" y="520105"/>
                  <a:pt x="376658" y="517091"/>
                  <a:pt x="412750" y="520700"/>
                </a:cubicBezTo>
                <a:cubicBezTo>
                  <a:pt x="430742" y="519642"/>
                  <a:pt x="450605" y="525585"/>
                  <a:pt x="466725" y="517525"/>
                </a:cubicBezTo>
                <a:cubicBezTo>
                  <a:pt x="474357" y="513709"/>
                  <a:pt x="469595" y="500652"/>
                  <a:pt x="469900" y="492125"/>
                </a:cubicBezTo>
                <a:cubicBezTo>
                  <a:pt x="475740" y="328592"/>
                  <a:pt x="456836" y="388441"/>
                  <a:pt x="476250" y="330200"/>
                </a:cubicBezTo>
                <a:cubicBezTo>
                  <a:pt x="478271" y="309988"/>
                  <a:pt x="482934" y="283578"/>
                  <a:pt x="476250" y="263525"/>
                </a:cubicBezTo>
                <a:cubicBezTo>
                  <a:pt x="474357" y="257845"/>
                  <a:pt x="467492" y="255331"/>
                  <a:pt x="463550" y="250825"/>
                </a:cubicBezTo>
                <a:cubicBezTo>
                  <a:pt x="460065" y="246843"/>
                  <a:pt x="457101" y="242431"/>
                  <a:pt x="454025" y="238125"/>
                </a:cubicBezTo>
                <a:cubicBezTo>
                  <a:pt x="451807" y="235020"/>
                  <a:pt x="450210" y="231452"/>
                  <a:pt x="447675" y="228600"/>
                </a:cubicBezTo>
                <a:cubicBezTo>
                  <a:pt x="434687" y="213988"/>
                  <a:pt x="419846" y="200888"/>
                  <a:pt x="403225" y="190500"/>
                </a:cubicBezTo>
                <a:cubicBezTo>
                  <a:pt x="394758" y="185208"/>
                  <a:pt x="386132" y="180163"/>
                  <a:pt x="377825" y="174625"/>
                </a:cubicBezTo>
                <a:cubicBezTo>
                  <a:pt x="374650" y="172508"/>
                  <a:pt x="371713" y="169982"/>
                  <a:pt x="368300" y="168275"/>
                </a:cubicBezTo>
                <a:cubicBezTo>
                  <a:pt x="349192" y="158721"/>
                  <a:pt x="356558" y="165675"/>
                  <a:pt x="339725" y="155575"/>
                </a:cubicBezTo>
                <a:cubicBezTo>
                  <a:pt x="333181" y="151648"/>
                  <a:pt x="327501" y="146288"/>
                  <a:pt x="320675" y="142875"/>
                </a:cubicBezTo>
                <a:cubicBezTo>
                  <a:pt x="312587" y="138831"/>
                  <a:pt x="303507" y="137092"/>
                  <a:pt x="295275" y="133350"/>
                </a:cubicBezTo>
                <a:cubicBezTo>
                  <a:pt x="291801" y="131771"/>
                  <a:pt x="289163" y="128707"/>
                  <a:pt x="285750" y="127000"/>
                </a:cubicBezTo>
                <a:cubicBezTo>
                  <a:pt x="278541" y="123395"/>
                  <a:pt x="271171" y="120024"/>
                  <a:pt x="263525" y="117475"/>
                </a:cubicBezTo>
                <a:cubicBezTo>
                  <a:pt x="244280" y="111060"/>
                  <a:pt x="250317" y="118545"/>
                  <a:pt x="231775" y="107950"/>
                </a:cubicBezTo>
                <a:cubicBezTo>
                  <a:pt x="221836" y="102270"/>
                  <a:pt x="213439" y="94020"/>
                  <a:pt x="203200" y="88900"/>
                </a:cubicBezTo>
                <a:cubicBezTo>
                  <a:pt x="196850" y="85725"/>
                  <a:pt x="190057" y="83313"/>
                  <a:pt x="184150" y="79375"/>
                </a:cubicBezTo>
                <a:cubicBezTo>
                  <a:pt x="171932" y="71229"/>
                  <a:pt x="167065" y="55536"/>
                  <a:pt x="158750" y="44450"/>
                </a:cubicBezTo>
                <a:cubicBezTo>
                  <a:pt x="156056" y="40858"/>
                  <a:pt x="152147" y="38334"/>
                  <a:pt x="149225" y="34925"/>
                </a:cubicBezTo>
                <a:cubicBezTo>
                  <a:pt x="140973" y="25298"/>
                  <a:pt x="141534" y="20743"/>
                  <a:pt x="130175" y="15875"/>
                </a:cubicBezTo>
                <a:cubicBezTo>
                  <a:pt x="126164" y="14156"/>
                  <a:pt x="121561" y="14232"/>
                  <a:pt x="117475" y="12700"/>
                </a:cubicBezTo>
                <a:cubicBezTo>
                  <a:pt x="74056" y="-3582"/>
                  <a:pt x="64558" y="2117"/>
                  <a:pt x="53975" y="0"/>
                </a:cubicBezTo>
                <a:close/>
              </a:path>
            </a:pathLst>
          </a:custGeom>
          <a:solidFill>
            <a:schemeClr val="bg1">
              <a:alpha val="69804"/>
            </a:scheme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1" name="Freeform: Shape 120">
            <a:extLst>
              <a:ext uri="{FF2B5EF4-FFF2-40B4-BE49-F238E27FC236}">
                <a16:creationId xmlns:a16="http://schemas.microsoft.com/office/drawing/2014/main" id="{6FAE560F-7368-212E-BFDD-30ED6E950D37}"/>
              </a:ext>
            </a:extLst>
          </p:cNvPr>
          <p:cNvSpPr/>
          <p:nvPr/>
        </p:nvSpPr>
        <p:spPr>
          <a:xfrm>
            <a:off x="9578909" y="2181427"/>
            <a:ext cx="822393" cy="479224"/>
          </a:xfrm>
          <a:custGeom>
            <a:avLst/>
            <a:gdLst>
              <a:gd name="connsiteX0" fmla="*/ 68 w 822393"/>
              <a:gd name="connsiteY0" fmla="*/ 450649 h 479224"/>
              <a:gd name="connsiteX1" fmla="*/ 68 w 822393"/>
              <a:gd name="connsiteY1" fmla="*/ 450649 h 479224"/>
              <a:gd name="connsiteX2" fmla="*/ 41343 w 822393"/>
              <a:gd name="connsiteY2" fmla="*/ 469699 h 479224"/>
              <a:gd name="connsiteX3" fmla="*/ 69918 w 822393"/>
              <a:gd name="connsiteY3" fmla="*/ 472874 h 479224"/>
              <a:gd name="connsiteX4" fmla="*/ 88968 w 822393"/>
              <a:gd name="connsiteY4" fmla="*/ 479224 h 479224"/>
              <a:gd name="connsiteX5" fmla="*/ 152468 w 822393"/>
              <a:gd name="connsiteY5" fmla="*/ 476049 h 479224"/>
              <a:gd name="connsiteX6" fmla="*/ 206443 w 822393"/>
              <a:gd name="connsiteY6" fmla="*/ 434774 h 479224"/>
              <a:gd name="connsiteX7" fmla="*/ 222318 w 822393"/>
              <a:gd name="connsiteY7" fmla="*/ 409374 h 479224"/>
              <a:gd name="connsiteX8" fmla="*/ 260418 w 822393"/>
              <a:gd name="connsiteY8" fmla="*/ 390324 h 479224"/>
              <a:gd name="connsiteX9" fmla="*/ 282643 w 822393"/>
              <a:gd name="connsiteY9" fmla="*/ 383974 h 479224"/>
              <a:gd name="connsiteX10" fmla="*/ 292168 w 822393"/>
              <a:gd name="connsiteY10" fmla="*/ 380799 h 479224"/>
              <a:gd name="connsiteX11" fmla="*/ 304868 w 822393"/>
              <a:gd name="connsiteY11" fmla="*/ 377624 h 479224"/>
              <a:gd name="connsiteX12" fmla="*/ 342968 w 822393"/>
              <a:gd name="connsiteY12" fmla="*/ 368099 h 479224"/>
              <a:gd name="connsiteX13" fmla="*/ 368368 w 822393"/>
              <a:gd name="connsiteY13" fmla="*/ 364924 h 479224"/>
              <a:gd name="connsiteX14" fmla="*/ 400118 w 822393"/>
              <a:gd name="connsiteY14" fmla="*/ 358574 h 479224"/>
              <a:gd name="connsiteX15" fmla="*/ 450918 w 822393"/>
              <a:gd name="connsiteY15" fmla="*/ 352224 h 479224"/>
              <a:gd name="connsiteX16" fmla="*/ 517593 w 822393"/>
              <a:gd name="connsiteY16" fmla="*/ 355399 h 479224"/>
              <a:gd name="connsiteX17" fmla="*/ 552518 w 822393"/>
              <a:gd name="connsiteY17" fmla="*/ 364924 h 479224"/>
              <a:gd name="connsiteX18" fmla="*/ 612843 w 822393"/>
              <a:gd name="connsiteY18" fmla="*/ 361749 h 479224"/>
              <a:gd name="connsiteX19" fmla="*/ 641418 w 822393"/>
              <a:gd name="connsiteY19" fmla="*/ 358574 h 479224"/>
              <a:gd name="connsiteX20" fmla="*/ 657293 w 822393"/>
              <a:gd name="connsiteY20" fmla="*/ 352224 h 479224"/>
              <a:gd name="connsiteX21" fmla="*/ 679518 w 822393"/>
              <a:gd name="connsiteY21" fmla="*/ 345874 h 479224"/>
              <a:gd name="connsiteX22" fmla="*/ 692218 w 822393"/>
              <a:gd name="connsiteY22" fmla="*/ 339524 h 479224"/>
              <a:gd name="connsiteX23" fmla="*/ 711268 w 822393"/>
              <a:gd name="connsiteY23" fmla="*/ 333174 h 479224"/>
              <a:gd name="connsiteX24" fmla="*/ 736668 w 822393"/>
              <a:gd name="connsiteY24" fmla="*/ 323649 h 479224"/>
              <a:gd name="connsiteX25" fmla="*/ 762068 w 822393"/>
              <a:gd name="connsiteY25" fmla="*/ 298249 h 479224"/>
              <a:gd name="connsiteX26" fmla="*/ 777943 w 822393"/>
              <a:gd name="connsiteY26" fmla="*/ 282374 h 479224"/>
              <a:gd name="connsiteX27" fmla="*/ 809693 w 822393"/>
              <a:gd name="connsiteY27" fmla="*/ 250624 h 479224"/>
              <a:gd name="connsiteX28" fmla="*/ 812868 w 822393"/>
              <a:gd name="connsiteY28" fmla="*/ 209349 h 479224"/>
              <a:gd name="connsiteX29" fmla="*/ 816043 w 822393"/>
              <a:gd name="connsiteY29" fmla="*/ 193474 h 479224"/>
              <a:gd name="connsiteX30" fmla="*/ 819218 w 822393"/>
              <a:gd name="connsiteY30" fmla="*/ 149024 h 479224"/>
              <a:gd name="connsiteX31" fmla="*/ 822393 w 822393"/>
              <a:gd name="connsiteY31" fmla="*/ 110924 h 479224"/>
              <a:gd name="connsiteX32" fmla="*/ 800168 w 822393"/>
              <a:gd name="connsiteY32" fmla="*/ 31549 h 479224"/>
              <a:gd name="connsiteX33" fmla="*/ 758893 w 822393"/>
              <a:gd name="connsiteY33" fmla="*/ 22024 h 479224"/>
              <a:gd name="connsiteX34" fmla="*/ 689043 w 822393"/>
              <a:gd name="connsiteY34" fmla="*/ 15674 h 479224"/>
              <a:gd name="connsiteX35" fmla="*/ 654118 w 822393"/>
              <a:gd name="connsiteY35" fmla="*/ 12499 h 479224"/>
              <a:gd name="connsiteX36" fmla="*/ 450918 w 822393"/>
              <a:gd name="connsiteY36" fmla="*/ 2974 h 479224"/>
              <a:gd name="connsiteX37" fmla="*/ 422343 w 822393"/>
              <a:gd name="connsiteY37" fmla="*/ 9324 h 479224"/>
              <a:gd name="connsiteX38" fmla="*/ 358843 w 822393"/>
              <a:gd name="connsiteY38" fmla="*/ 15674 h 479224"/>
              <a:gd name="connsiteX39" fmla="*/ 285818 w 822393"/>
              <a:gd name="connsiteY39" fmla="*/ 22024 h 479224"/>
              <a:gd name="connsiteX40" fmla="*/ 269943 w 822393"/>
              <a:gd name="connsiteY40" fmla="*/ 25199 h 479224"/>
              <a:gd name="connsiteX41" fmla="*/ 244543 w 822393"/>
              <a:gd name="connsiteY41" fmla="*/ 28374 h 479224"/>
              <a:gd name="connsiteX42" fmla="*/ 235018 w 822393"/>
              <a:gd name="connsiteY42" fmla="*/ 31549 h 479224"/>
              <a:gd name="connsiteX43" fmla="*/ 222318 w 822393"/>
              <a:gd name="connsiteY43" fmla="*/ 34724 h 479224"/>
              <a:gd name="connsiteX44" fmla="*/ 193743 w 822393"/>
              <a:gd name="connsiteY44" fmla="*/ 47424 h 479224"/>
              <a:gd name="connsiteX45" fmla="*/ 181043 w 822393"/>
              <a:gd name="connsiteY45" fmla="*/ 50599 h 479224"/>
              <a:gd name="connsiteX46" fmla="*/ 161993 w 822393"/>
              <a:gd name="connsiteY46" fmla="*/ 56949 h 479224"/>
              <a:gd name="connsiteX47" fmla="*/ 149293 w 822393"/>
              <a:gd name="connsiteY47" fmla="*/ 60124 h 479224"/>
              <a:gd name="connsiteX48" fmla="*/ 136593 w 822393"/>
              <a:gd name="connsiteY48" fmla="*/ 66474 h 479224"/>
              <a:gd name="connsiteX49" fmla="*/ 117543 w 822393"/>
              <a:gd name="connsiteY49" fmla="*/ 69649 h 479224"/>
              <a:gd name="connsiteX50" fmla="*/ 54043 w 822393"/>
              <a:gd name="connsiteY50" fmla="*/ 91874 h 479224"/>
              <a:gd name="connsiteX51" fmla="*/ 19118 w 822393"/>
              <a:gd name="connsiteY51" fmla="*/ 133149 h 479224"/>
              <a:gd name="connsiteX52" fmla="*/ 9593 w 822393"/>
              <a:gd name="connsiteY52" fmla="*/ 171249 h 479224"/>
              <a:gd name="connsiteX53" fmla="*/ 6418 w 822393"/>
              <a:gd name="connsiteY53" fmla="*/ 187124 h 479224"/>
              <a:gd name="connsiteX54" fmla="*/ 3243 w 822393"/>
              <a:gd name="connsiteY54" fmla="*/ 326824 h 479224"/>
              <a:gd name="connsiteX55" fmla="*/ 68 w 822393"/>
              <a:gd name="connsiteY55" fmla="*/ 450649 h 47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22393" h="479224">
                <a:moveTo>
                  <a:pt x="68" y="450649"/>
                </a:moveTo>
                <a:lnTo>
                  <a:pt x="68" y="450649"/>
                </a:lnTo>
                <a:cubicBezTo>
                  <a:pt x="13826" y="456999"/>
                  <a:pt x="26903" y="465105"/>
                  <a:pt x="41343" y="469699"/>
                </a:cubicBezTo>
                <a:cubicBezTo>
                  <a:pt x="50475" y="472605"/>
                  <a:pt x="60520" y="470994"/>
                  <a:pt x="69918" y="472874"/>
                </a:cubicBezTo>
                <a:cubicBezTo>
                  <a:pt x="76482" y="474187"/>
                  <a:pt x="82618" y="477107"/>
                  <a:pt x="88968" y="479224"/>
                </a:cubicBezTo>
                <a:lnTo>
                  <a:pt x="152468" y="476049"/>
                </a:lnTo>
                <a:cubicBezTo>
                  <a:pt x="164315" y="472717"/>
                  <a:pt x="195700" y="448587"/>
                  <a:pt x="206443" y="434774"/>
                </a:cubicBezTo>
                <a:cubicBezTo>
                  <a:pt x="213307" y="425949"/>
                  <a:pt x="212025" y="416236"/>
                  <a:pt x="222318" y="409374"/>
                </a:cubicBezTo>
                <a:cubicBezTo>
                  <a:pt x="234132" y="401498"/>
                  <a:pt x="246948" y="394814"/>
                  <a:pt x="260418" y="390324"/>
                </a:cubicBezTo>
                <a:cubicBezTo>
                  <a:pt x="283256" y="382711"/>
                  <a:pt x="254736" y="391947"/>
                  <a:pt x="282643" y="383974"/>
                </a:cubicBezTo>
                <a:cubicBezTo>
                  <a:pt x="285861" y="383055"/>
                  <a:pt x="288950" y="381718"/>
                  <a:pt x="292168" y="380799"/>
                </a:cubicBezTo>
                <a:cubicBezTo>
                  <a:pt x="296364" y="379600"/>
                  <a:pt x="300658" y="378772"/>
                  <a:pt x="304868" y="377624"/>
                </a:cubicBezTo>
                <a:cubicBezTo>
                  <a:pt x="322289" y="372873"/>
                  <a:pt x="326537" y="370627"/>
                  <a:pt x="342968" y="368099"/>
                </a:cubicBezTo>
                <a:cubicBezTo>
                  <a:pt x="351401" y="366802"/>
                  <a:pt x="359952" y="366327"/>
                  <a:pt x="368368" y="364924"/>
                </a:cubicBezTo>
                <a:cubicBezTo>
                  <a:pt x="409374" y="358090"/>
                  <a:pt x="344218" y="365561"/>
                  <a:pt x="400118" y="358574"/>
                </a:cubicBezTo>
                <a:lnTo>
                  <a:pt x="450918" y="352224"/>
                </a:lnTo>
                <a:cubicBezTo>
                  <a:pt x="473143" y="353282"/>
                  <a:pt x="495515" y="352639"/>
                  <a:pt x="517593" y="355399"/>
                </a:cubicBezTo>
                <a:cubicBezTo>
                  <a:pt x="529567" y="356896"/>
                  <a:pt x="540478" y="364121"/>
                  <a:pt x="552518" y="364924"/>
                </a:cubicBezTo>
                <a:cubicBezTo>
                  <a:pt x="572610" y="366263"/>
                  <a:pt x="592735" y="362807"/>
                  <a:pt x="612843" y="361749"/>
                </a:cubicBezTo>
                <a:cubicBezTo>
                  <a:pt x="622368" y="360691"/>
                  <a:pt x="632047" y="360582"/>
                  <a:pt x="641418" y="358574"/>
                </a:cubicBezTo>
                <a:cubicBezTo>
                  <a:pt x="646991" y="357380"/>
                  <a:pt x="651886" y="354026"/>
                  <a:pt x="657293" y="352224"/>
                </a:cubicBezTo>
                <a:cubicBezTo>
                  <a:pt x="664602" y="349788"/>
                  <a:pt x="672277" y="348507"/>
                  <a:pt x="679518" y="345874"/>
                </a:cubicBezTo>
                <a:cubicBezTo>
                  <a:pt x="683966" y="344257"/>
                  <a:pt x="687824" y="341282"/>
                  <a:pt x="692218" y="339524"/>
                </a:cubicBezTo>
                <a:cubicBezTo>
                  <a:pt x="698433" y="337038"/>
                  <a:pt x="704964" y="335425"/>
                  <a:pt x="711268" y="333174"/>
                </a:cubicBezTo>
                <a:cubicBezTo>
                  <a:pt x="719784" y="330133"/>
                  <a:pt x="728201" y="326824"/>
                  <a:pt x="736668" y="323649"/>
                </a:cubicBezTo>
                <a:lnTo>
                  <a:pt x="762068" y="298249"/>
                </a:lnTo>
                <a:cubicBezTo>
                  <a:pt x="767360" y="292957"/>
                  <a:pt x="772194" y="287165"/>
                  <a:pt x="777943" y="282374"/>
                </a:cubicBezTo>
                <a:cubicBezTo>
                  <a:pt x="802199" y="262161"/>
                  <a:pt x="791829" y="272954"/>
                  <a:pt x="809693" y="250624"/>
                </a:cubicBezTo>
                <a:cubicBezTo>
                  <a:pt x="810751" y="236866"/>
                  <a:pt x="811344" y="223064"/>
                  <a:pt x="812868" y="209349"/>
                </a:cubicBezTo>
                <a:cubicBezTo>
                  <a:pt x="813464" y="203986"/>
                  <a:pt x="815478" y="198841"/>
                  <a:pt x="816043" y="193474"/>
                </a:cubicBezTo>
                <a:cubicBezTo>
                  <a:pt x="817598" y="178701"/>
                  <a:pt x="818079" y="163835"/>
                  <a:pt x="819218" y="149024"/>
                </a:cubicBezTo>
                <a:cubicBezTo>
                  <a:pt x="820195" y="136318"/>
                  <a:pt x="821335" y="123624"/>
                  <a:pt x="822393" y="110924"/>
                </a:cubicBezTo>
                <a:cubicBezTo>
                  <a:pt x="814985" y="84466"/>
                  <a:pt x="812816" y="55941"/>
                  <a:pt x="800168" y="31549"/>
                </a:cubicBezTo>
                <a:cubicBezTo>
                  <a:pt x="798287" y="27922"/>
                  <a:pt x="763373" y="22713"/>
                  <a:pt x="758893" y="22024"/>
                </a:cubicBezTo>
                <a:cubicBezTo>
                  <a:pt x="722888" y="16485"/>
                  <a:pt x="739947" y="19590"/>
                  <a:pt x="689043" y="15674"/>
                </a:cubicBezTo>
                <a:cubicBezTo>
                  <a:pt x="677388" y="14777"/>
                  <a:pt x="665760" y="13557"/>
                  <a:pt x="654118" y="12499"/>
                </a:cubicBezTo>
                <a:cubicBezTo>
                  <a:pt x="573104" y="-5504"/>
                  <a:pt x="609091" y="503"/>
                  <a:pt x="450918" y="2974"/>
                </a:cubicBezTo>
                <a:cubicBezTo>
                  <a:pt x="441162" y="3126"/>
                  <a:pt x="432009" y="7991"/>
                  <a:pt x="422343" y="9324"/>
                </a:cubicBezTo>
                <a:cubicBezTo>
                  <a:pt x="401270" y="12231"/>
                  <a:pt x="380002" y="13485"/>
                  <a:pt x="358843" y="15674"/>
                </a:cubicBezTo>
                <a:cubicBezTo>
                  <a:pt x="305133" y="21230"/>
                  <a:pt x="355903" y="17018"/>
                  <a:pt x="285818" y="22024"/>
                </a:cubicBezTo>
                <a:cubicBezTo>
                  <a:pt x="280526" y="23082"/>
                  <a:pt x="275277" y="24378"/>
                  <a:pt x="269943" y="25199"/>
                </a:cubicBezTo>
                <a:cubicBezTo>
                  <a:pt x="261510" y="26496"/>
                  <a:pt x="252938" y="26848"/>
                  <a:pt x="244543" y="28374"/>
                </a:cubicBezTo>
                <a:cubicBezTo>
                  <a:pt x="241250" y="28973"/>
                  <a:pt x="238236" y="30630"/>
                  <a:pt x="235018" y="31549"/>
                </a:cubicBezTo>
                <a:cubicBezTo>
                  <a:pt x="230822" y="32748"/>
                  <a:pt x="226404" y="33192"/>
                  <a:pt x="222318" y="34724"/>
                </a:cubicBezTo>
                <a:cubicBezTo>
                  <a:pt x="178060" y="51321"/>
                  <a:pt x="245875" y="30047"/>
                  <a:pt x="193743" y="47424"/>
                </a:cubicBezTo>
                <a:cubicBezTo>
                  <a:pt x="189603" y="48804"/>
                  <a:pt x="185223" y="49345"/>
                  <a:pt x="181043" y="50599"/>
                </a:cubicBezTo>
                <a:cubicBezTo>
                  <a:pt x="174632" y="52522"/>
                  <a:pt x="168404" y="55026"/>
                  <a:pt x="161993" y="56949"/>
                </a:cubicBezTo>
                <a:cubicBezTo>
                  <a:pt x="157813" y="58203"/>
                  <a:pt x="153379" y="58592"/>
                  <a:pt x="149293" y="60124"/>
                </a:cubicBezTo>
                <a:cubicBezTo>
                  <a:pt x="144861" y="61786"/>
                  <a:pt x="141126" y="65114"/>
                  <a:pt x="136593" y="66474"/>
                </a:cubicBezTo>
                <a:cubicBezTo>
                  <a:pt x="130427" y="68324"/>
                  <a:pt x="123746" y="67926"/>
                  <a:pt x="117543" y="69649"/>
                </a:cubicBezTo>
                <a:cubicBezTo>
                  <a:pt x="97538" y="75206"/>
                  <a:pt x="73961" y="84405"/>
                  <a:pt x="54043" y="91874"/>
                </a:cubicBezTo>
                <a:cubicBezTo>
                  <a:pt x="24279" y="121638"/>
                  <a:pt x="34803" y="107007"/>
                  <a:pt x="19118" y="133149"/>
                </a:cubicBezTo>
                <a:cubicBezTo>
                  <a:pt x="15943" y="145849"/>
                  <a:pt x="12591" y="158506"/>
                  <a:pt x="9593" y="171249"/>
                </a:cubicBezTo>
                <a:cubicBezTo>
                  <a:pt x="8357" y="176502"/>
                  <a:pt x="6638" y="181732"/>
                  <a:pt x="6418" y="187124"/>
                </a:cubicBezTo>
                <a:cubicBezTo>
                  <a:pt x="4518" y="233664"/>
                  <a:pt x="4795" y="280271"/>
                  <a:pt x="3243" y="326824"/>
                </a:cubicBezTo>
                <a:cubicBezTo>
                  <a:pt x="-1648" y="473567"/>
                  <a:pt x="597" y="430012"/>
                  <a:pt x="68" y="450649"/>
                </a:cubicBezTo>
                <a:close/>
              </a:path>
            </a:pathLst>
          </a:custGeom>
          <a:solidFill>
            <a:srgbClr val="FFFFFF">
              <a:alpha val="69804"/>
            </a:srgbClr>
          </a:solid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3" name="Freeform: Shape 122">
            <a:extLst>
              <a:ext uri="{FF2B5EF4-FFF2-40B4-BE49-F238E27FC236}">
                <a16:creationId xmlns:a16="http://schemas.microsoft.com/office/drawing/2014/main" id="{0A16999B-A1E6-C2A2-C04F-A28E132CFA73}"/>
              </a:ext>
            </a:extLst>
          </p:cNvPr>
          <p:cNvSpPr/>
          <p:nvPr/>
        </p:nvSpPr>
        <p:spPr>
          <a:xfrm>
            <a:off x="6207588" y="3220974"/>
            <a:ext cx="811571" cy="673895"/>
          </a:xfrm>
          <a:custGeom>
            <a:avLst/>
            <a:gdLst>
              <a:gd name="connsiteX0" fmla="*/ 771089 w 811570"/>
              <a:gd name="connsiteY0" fmla="*/ 0 h 673894"/>
              <a:gd name="connsiteX1" fmla="*/ 771089 w 811570"/>
              <a:gd name="connsiteY1" fmla="*/ 0 h 673894"/>
              <a:gd name="connsiteX2" fmla="*/ 687745 w 811570"/>
              <a:gd name="connsiteY2" fmla="*/ 52387 h 673894"/>
              <a:gd name="connsiteX3" fmla="*/ 635358 w 811570"/>
              <a:gd name="connsiteY3" fmla="*/ 69056 h 673894"/>
              <a:gd name="connsiteX4" fmla="*/ 513914 w 811570"/>
              <a:gd name="connsiteY4" fmla="*/ 128587 h 673894"/>
              <a:gd name="connsiteX5" fmla="*/ 461526 w 811570"/>
              <a:gd name="connsiteY5" fmla="*/ 142875 h 673894"/>
              <a:gd name="connsiteX6" fmla="*/ 452001 w 811570"/>
              <a:gd name="connsiteY6" fmla="*/ 147637 h 673894"/>
              <a:gd name="connsiteX7" fmla="*/ 442476 w 811570"/>
              <a:gd name="connsiteY7" fmla="*/ 159544 h 673894"/>
              <a:gd name="connsiteX8" fmla="*/ 430570 w 811570"/>
              <a:gd name="connsiteY8" fmla="*/ 176212 h 673894"/>
              <a:gd name="connsiteX9" fmla="*/ 394851 w 811570"/>
              <a:gd name="connsiteY9" fmla="*/ 219075 h 673894"/>
              <a:gd name="connsiteX10" fmla="*/ 332939 w 811570"/>
              <a:gd name="connsiteY10" fmla="*/ 283369 h 673894"/>
              <a:gd name="connsiteX11" fmla="*/ 323414 w 811570"/>
              <a:gd name="connsiteY11" fmla="*/ 295275 h 673894"/>
              <a:gd name="connsiteX12" fmla="*/ 316270 w 811570"/>
              <a:gd name="connsiteY12" fmla="*/ 297656 h 673894"/>
              <a:gd name="connsiteX13" fmla="*/ 218639 w 811570"/>
              <a:gd name="connsiteY13" fmla="*/ 309562 h 673894"/>
              <a:gd name="connsiteX14" fmla="*/ 166251 w 811570"/>
              <a:gd name="connsiteY14" fmla="*/ 311944 h 673894"/>
              <a:gd name="connsiteX15" fmla="*/ 135295 w 811570"/>
              <a:gd name="connsiteY15" fmla="*/ 307181 h 673894"/>
              <a:gd name="connsiteX16" fmla="*/ 97195 w 811570"/>
              <a:gd name="connsiteY16" fmla="*/ 302419 h 673894"/>
              <a:gd name="connsiteX17" fmla="*/ 54333 w 811570"/>
              <a:gd name="connsiteY17" fmla="*/ 307181 h 673894"/>
              <a:gd name="connsiteX18" fmla="*/ 42426 w 811570"/>
              <a:gd name="connsiteY18" fmla="*/ 311944 h 673894"/>
              <a:gd name="connsiteX19" fmla="*/ 25758 w 811570"/>
              <a:gd name="connsiteY19" fmla="*/ 330994 h 673894"/>
              <a:gd name="connsiteX20" fmla="*/ 20995 w 811570"/>
              <a:gd name="connsiteY20" fmla="*/ 338137 h 673894"/>
              <a:gd name="connsiteX21" fmla="*/ 18614 w 811570"/>
              <a:gd name="connsiteY21" fmla="*/ 354806 h 673894"/>
              <a:gd name="connsiteX22" fmla="*/ 13851 w 811570"/>
              <a:gd name="connsiteY22" fmla="*/ 376237 h 673894"/>
              <a:gd name="connsiteX23" fmla="*/ 6708 w 811570"/>
              <a:gd name="connsiteY23" fmla="*/ 476250 h 673894"/>
              <a:gd name="connsiteX24" fmla="*/ 4326 w 811570"/>
              <a:gd name="connsiteY24" fmla="*/ 595312 h 673894"/>
              <a:gd name="connsiteX25" fmla="*/ 9089 w 811570"/>
              <a:gd name="connsiteY25" fmla="*/ 635794 h 673894"/>
              <a:gd name="connsiteX26" fmla="*/ 18614 w 811570"/>
              <a:gd name="connsiteY26" fmla="*/ 642937 h 673894"/>
              <a:gd name="connsiteX27" fmla="*/ 35283 w 811570"/>
              <a:gd name="connsiteY27" fmla="*/ 647700 h 673894"/>
              <a:gd name="connsiteX28" fmla="*/ 63858 w 811570"/>
              <a:gd name="connsiteY28" fmla="*/ 654844 h 673894"/>
              <a:gd name="connsiteX29" fmla="*/ 101958 w 811570"/>
              <a:gd name="connsiteY29" fmla="*/ 659606 h 673894"/>
              <a:gd name="connsiteX30" fmla="*/ 140058 w 811570"/>
              <a:gd name="connsiteY30" fmla="*/ 669131 h 673894"/>
              <a:gd name="connsiteX31" fmla="*/ 163870 w 811570"/>
              <a:gd name="connsiteY31" fmla="*/ 673894 h 673894"/>
              <a:gd name="connsiteX32" fmla="*/ 254358 w 811570"/>
              <a:gd name="connsiteY32" fmla="*/ 671512 h 673894"/>
              <a:gd name="connsiteX33" fmla="*/ 290076 w 811570"/>
              <a:gd name="connsiteY33" fmla="*/ 666750 h 673894"/>
              <a:gd name="connsiteX34" fmla="*/ 311508 w 811570"/>
              <a:gd name="connsiteY34" fmla="*/ 661987 h 673894"/>
              <a:gd name="connsiteX35" fmla="*/ 390089 w 811570"/>
              <a:gd name="connsiteY35" fmla="*/ 654844 h 673894"/>
              <a:gd name="connsiteX36" fmla="*/ 421045 w 811570"/>
              <a:gd name="connsiteY36" fmla="*/ 647700 h 673894"/>
              <a:gd name="connsiteX37" fmla="*/ 452001 w 811570"/>
              <a:gd name="connsiteY37" fmla="*/ 635794 h 673894"/>
              <a:gd name="connsiteX38" fmla="*/ 461526 w 811570"/>
              <a:gd name="connsiteY38" fmla="*/ 633412 h 673894"/>
              <a:gd name="connsiteX39" fmla="*/ 475814 w 811570"/>
              <a:gd name="connsiteY39" fmla="*/ 623887 h 673894"/>
              <a:gd name="connsiteX40" fmla="*/ 499626 w 811570"/>
              <a:gd name="connsiteY40" fmla="*/ 609600 h 673894"/>
              <a:gd name="connsiteX41" fmla="*/ 511533 w 811570"/>
              <a:gd name="connsiteY41" fmla="*/ 600075 h 673894"/>
              <a:gd name="connsiteX42" fmla="*/ 525820 w 811570"/>
              <a:gd name="connsiteY42" fmla="*/ 592931 h 673894"/>
              <a:gd name="connsiteX43" fmla="*/ 537726 w 811570"/>
              <a:gd name="connsiteY43" fmla="*/ 581025 h 673894"/>
              <a:gd name="connsiteX44" fmla="*/ 552014 w 811570"/>
              <a:gd name="connsiteY44" fmla="*/ 569119 h 673894"/>
              <a:gd name="connsiteX45" fmla="*/ 568683 w 811570"/>
              <a:gd name="connsiteY45" fmla="*/ 531019 h 673894"/>
              <a:gd name="connsiteX46" fmla="*/ 573445 w 811570"/>
              <a:gd name="connsiteY46" fmla="*/ 507206 h 673894"/>
              <a:gd name="connsiteX47" fmla="*/ 594876 w 811570"/>
              <a:gd name="connsiteY47" fmla="*/ 483394 h 673894"/>
              <a:gd name="connsiteX48" fmla="*/ 606783 w 811570"/>
              <a:gd name="connsiteY48" fmla="*/ 469106 h 673894"/>
              <a:gd name="connsiteX49" fmla="*/ 623451 w 811570"/>
              <a:gd name="connsiteY49" fmla="*/ 452437 h 673894"/>
              <a:gd name="connsiteX50" fmla="*/ 649645 w 811570"/>
              <a:gd name="connsiteY50" fmla="*/ 423862 h 673894"/>
              <a:gd name="connsiteX51" fmla="*/ 661551 w 811570"/>
              <a:gd name="connsiteY51" fmla="*/ 402431 h 673894"/>
              <a:gd name="connsiteX52" fmla="*/ 682983 w 811570"/>
              <a:gd name="connsiteY52" fmla="*/ 385762 h 673894"/>
              <a:gd name="connsiteX53" fmla="*/ 704414 w 811570"/>
              <a:gd name="connsiteY53" fmla="*/ 326231 h 673894"/>
              <a:gd name="connsiteX54" fmla="*/ 718701 w 811570"/>
              <a:gd name="connsiteY54" fmla="*/ 297656 h 673894"/>
              <a:gd name="connsiteX55" fmla="*/ 725845 w 811570"/>
              <a:gd name="connsiteY55" fmla="*/ 273844 h 673894"/>
              <a:gd name="connsiteX56" fmla="*/ 735370 w 811570"/>
              <a:gd name="connsiteY56" fmla="*/ 259556 h 673894"/>
              <a:gd name="connsiteX57" fmla="*/ 747276 w 811570"/>
              <a:gd name="connsiteY57" fmla="*/ 230981 h 673894"/>
              <a:gd name="connsiteX58" fmla="*/ 756801 w 811570"/>
              <a:gd name="connsiteY58" fmla="*/ 211931 h 673894"/>
              <a:gd name="connsiteX59" fmla="*/ 768708 w 811570"/>
              <a:gd name="connsiteY59" fmla="*/ 190500 h 673894"/>
              <a:gd name="connsiteX60" fmla="*/ 778233 w 811570"/>
              <a:gd name="connsiteY60" fmla="*/ 154781 h 673894"/>
              <a:gd name="connsiteX61" fmla="*/ 782995 w 811570"/>
              <a:gd name="connsiteY61" fmla="*/ 142875 h 673894"/>
              <a:gd name="connsiteX62" fmla="*/ 792520 w 811570"/>
              <a:gd name="connsiteY62" fmla="*/ 114300 h 673894"/>
              <a:gd name="connsiteX63" fmla="*/ 794901 w 811570"/>
              <a:gd name="connsiteY63" fmla="*/ 104775 h 673894"/>
              <a:gd name="connsiteX64" fmla="*/ 802045 w 811570"/>
              <a:gd name="connsiteY64" fmla="*/ 92869 h 673894"/>
              <a:gd name="connsiteX65" fmla="*/ 806808 w 811570"/>
              <a:gd name="connsiteY65" fmla="*/ 73819 h 673894"/>
              <a:gd name="connsiteX66" fmla="*/ 811570 w 811570"/>
              <a:gd name="connsiteY66" fmla="*/ 40481 h 673894"/>
              <a:gd name="connsiteX67" fmla="*/ 771089 w 811570"/>
              <a:gd name="connsiteY67" fmla="*/ 0 h 67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11570" h="673894">
                <a:moveTo>
                  <a:pt x="771089" y="0"/>
                </a:moveTo>
                <a:lnTo>
                  <a:pt x="771089" y="0"/>
                </a:lnTo>
                <a:cubicBezTo>
                  <a:pt x="740422" y="22489"/>
                  <a:pt x="724180" y="36772"/>
                  <a:pt x="687745" y="52387"/>
                </a:cubicBezTo>
                <a:cubicBezTo>
                  <a:pt x="670902" y="59606"/>
                  <a:pt x="652141" y="61699"/>
                  <a:pt x="635358" y="69056"/>
                </a:cubicBezTo>
                <a:cubicBezTo>
                  <a:pt x="594068" y="87156"/>
                  <a:pt x="557651" y="117653"/>
                  <a:pt x="513914" y="128587"/>
                </a:cubicBezTo>
                <a:cubicBezTo>
                  <a:pt x="501882" y="131595"/>
                  <a:pt x="476368" y="136938"/>
                  <a:pt x="461526" y="142875"/>
                </a:cubicBezTo>
                <a:cubicBezTo>
                  <a:pt x="458230" y="144193"/>
                  <a:pt x="455176" y="146050"/>
                  <a:pt x="452001" y="147637"/>
                </a:cubicBezTo>
                <a:cubicBezTo>
                  <a:pt x="448826" y="151606"/>
                  <a:pt x="445526" y="155478"/>
                  <a:pt x="442476" y="159544"/>
                </a:cubicBezTo>
                <a:cubicBezTo>
                  <a:pt x="438379" y="165006"/>
                  <a:pt x="434835" y="170880"/>
                  <a:pt x="430570" y="176212"/>
                </a:cubicBezTo>
                <a:cubicBezTo>
                  <a:pt x="418952" y="190735"/>
                  <a:pt x="407752" y="205678"/>
                  <a:pt x="394851" y="219075"/>
                </a:cubicBezTo>
                <a:cubicBezTo>
                  <a:pt x="374214" y="240506"/>
                  <a:pt x="351525" y="260137"/>
                  <a:pt x="332939" y="283369"/>
                </a:cubicBezTo>
                <a:cubicBezTo>
                  <a:pt x="329764" y="287338"/>
                  <a:pt x="327273" y="291968"/>
                  <a:pt x="323414" y="295275"/>
                </a:cubicBezTo>
                <a:cubicBezTo>
                  <a:pt x="321508" y="296909"/>
                  <a:pt x="318746" y="297243"/>
                  <a:pt x="316270" y="297656"/>
                </a:cubicBezTo>
                <a:cubicBezTo>
                  <a:pt x="273961" y="304708"/>
                  <a:pt x="260761" y="305350"/>
                  <a:pt x="218639" y="309562"/>
                </a:cubicBezTo>
                <a:cubicBezTo>
                  <a:pt x="197111" y="320327"/>
                  <a:pt x="209453" y="316125"/>
                  <a:pt x="166251" y="311944"/>
                </a:cubicBezTo>
                <a:cubicBezTo>
                  <a:pt x="155859" y="310938"/>
                  <a:pt x="145637" y="308608"/>
                  <a:pt x="135295" y="307181"/>
                </a:cubicBezTo>
                <a:cubicBezTo>
                  <a:pt x="122616" y="305432"/>
                  <a:pt x="109895" y="304006"/>
                  <a:pt x="97195" y="302419"/>
                </a:cubicBezTo>
                <a:cubicBezTo>
                  <a:pt x="82908" y="304006"/>
                  <a:pt x="68496" y="304718"/>
                  <a:pt x="54333" y="307181"/>
                </a:cubicBezTo>
                <a:cubicBezTo>
                  <a:pt x="50121" y="307913"/>
                  <a:pt x="45710" y="309207"/>
                  <a:pt x="42426" y="311944"/>
                </a:cubicBezTo>
                <a:cubicBezTo>
                  <a:pt x="35944" y="317346"/>
                  <a:pt x="31101" y="324464"/>
                  <a:pt x="25758" y="330994"/>
                </a:cubicBezTo>
                <a:cubicBezTo>
                  <a:pt x="23946" y="333209"/>
                  <a:pt x="22583" y="335756"/>
                  <a:pt x="20995" y="338137"/>
                </a:cubicBezTo>
                <a:cubicBezTo>
                  <a:pt x="20201" y="343693"/>
                  <a:pt x="19648" y="349289"/>
                  <a:pt x="18614" y="354806"/>
                </a:cubicBezTo>
                <a:cubicBezTo>
                  <a:pt x="17265" y="361999"/>
                  <a:pt x="14565" y="368954"/>
                  <a:pt x="13851" y="376237"/>
                </a:cubicBezTo>
                <a:cubicBezTo>
                  <a:pt x="10590" y="409500"/>
                  <a:pt x="6708" y="476250"/>
                  <a:pt x="6708" y="476250"/>
                </a:cubicBezTo>
                <a:cubicBezTo>
                  <a:pt x="5914" y="515937"/>
                  <a:pt x="5769" y="555643"/>
                  <a:pt x="4326" y="595312"/>
                </a:cubicBezTo>
                <a:cubicBezTo>
                  <a:pt x="3498" y="618079"/>
                  <a:pt x="-7474" y="600304"/>
                  <a:pt x="9089" y="635794"/>
                </a:cubicBezTo>
                <a:cubicBezTo>
                  <a:pt x="10767" y="639390"/>
                  <a:pt x="15001" y="641295"/>
                  <a:pt x="18614" y="642937"/>
                </a:cubicBezTo>
                <a:cubicBezTo>
                  <a:pt x="23875" y="645328"/>
                  <a:pt x="29695" y="646229"/>
                  <a:pt x="35283" y="647700"/>
                </a:cubicBezTo>
                <a:cubicBezTo>
                  <a:pt x="44778" y="650199"/>
                  <a:pt x="54193" y="653118"/>
                  <a:pt x="63858" y="654844"/>
                </a:cubicBezTo>
                <a:cubicBezTo>
                  <a:pt x="76458" y="657094"/>
                  <a:pt x="101958" y="659606"/>
                  <a:pt x="101958" y="659606"/>
                </a:cubicBezTo>
                <a:lnTo>
                  <a:pt x="140058" y="669131"/>
                </a:lnTo>
                <a:cubicBezTo>
                  <a:pt x="147945" y="670951"/>
                  <a:pt x="155777" y="673725"/>
                  <a:pt x="163870" y="673894"/>
                </a:cubicBezTo>
                <a:lnTo>
                  <a:pt x="254358" y="671512"/>
                </a:lnTo>
                <a:cubicBezTo>
                  <a:pt x="260242" y="670777"/>
                  <a:pt x="283504" y="667982"/>
                  <a:pt x="290076" y="666750"/>
                </a:cubicBezTo>
                <a:cubicBezTo>
                  <a:pt x="297269" y="665401"/>
                  <a:pt x="304263" y="663022"/>
                  <a:pt x="311508" y="661987"/>
                </a:cubicBezTo>
                <a:cubicBezTo>
                  <a:pt x="338183" y="658176"/>
                  <a:pt x="363407" y="656750"/>
                  <a:pt x="390089" y="654844"/>
                </a:cubicBezTo>
                <a:cubicBezTo>
                  <a:pt x="400408" y="652463"/>
                  <a:pt x="410923" y="650814"/>
                  <a:pt x="421045" y="647700"/>
                </a:cubicBezTo>
                <a:cubicBezTo>
                  <a:pt x="431612" y="644449"/>
                  <a:pt x="441576" y="639474"/>
                  <a:pt x="452001" y="635794"/>
                </a:cubicBezTo>
                <a:cubicBezTo>
                  <a:pt x="455087" y="634705"/>
                  <a:pt x="458351" y="634206"/>
                  <a:pt x="461526" y="633412"/>
                </a:cubicBezTo>
                <a:cubicBezTo>
                  <a:pt x="466289" y="630237"/>
                  <a:pt x="470960" y="626921"/>
                  <a:pt x="475814" y="623887"/>
                </a:cubicBezTo>
                <a:cubicBezTo>
                  <a:pt x="483663" y="618981"/>
                  <a:pt x="492398" y="615382"/>
                  <a:pt x="499626" y="609600"/>
                </a:cubicBezTo>
                <a:cubicBezTo>
                  <a:pt x="503595" y="606425"/>
                  <a:pt x="507245" y="602804"/>
                  <a:pt x="511533" y="600075"/>
                </a:cubicBezTo>
                <a:cubicBezTo>
                  <a:pt x="516025" y="597216"/>
                  <a:pt x="521514" y="596063"/>
                  <a:pt x="525820" y="592931"/>
                </a:cubicBezTo>
                <a:cubicBezTo>
                  <a:pt x="530359" y="589630"/>
                  <a:pt x="533573" y="584800"/>
                  <a:pt x="537726" y="581025"/>
                </a:cubicBezTo>
                <a:cubicBezTo>
                  <a:pt x="542313" y="576855"/>
                  <a:pt x="547251" y="573088"/>
                  <a:pt x="552014" y="569119"/>
                </a:cubicBezTo>
                <a:cubicBezTo>
                  <a:pt x="558503" y="556142"/>
                  <a:pt x="564370" y="545395"/>
                  <a:pt x="568683" y="531019"/>
                </a:cubicBezTo>
                <a:cubicBezTo>
                  <a:pt x="571009" y="523266"/>
                  <a:pt x="570723" y="514829"/>
                  <a:pt x="573445" y="507206"/>
                </a:cubicBezTo>
                <a:cubicBezTo>
                  <a:pt x="575567" y="501265"/>
                  <a:pt x="593163" y="485263"/>
                  <a:pt x="594876" y="483394"/>
                </a:cubicBezTo>
                <a:cubicBezTo>
                  <a:pt x="599065" y="478824"/>
                  <a:pt x="602578" y="473662"/>
                  <a:pt x="606783" y="469106"/>
                </a:cubicBezTo>
                <a:cubicBezTo>
                  <a:pt x="612113" y="463332"/>
                  <a:pt x="619092" y="458975"/>
                  <a:pt x="623451" y="452437"/>
                </a:cubicBezTo>
                <a:cubicBezTo>
                  <a:pt x="637035" y="432061"/>
                  <a:pt x="628630" y="441875"/>
                  <a:pt x="649645" y="423862"/>
                </a:cubicBezTo>
                <a:cubicBezTo>
                  <a:pt x="653614" y="416718"/>
                  <a:pt x="656170" y="408581"/>
                  <a:pt x="661551" y="402431"/>
                </a:cubicBezTo>
                <a:cubicBezTo>
                  <a:pt x="667511" y="395620"/>
                  <a:pt x="678546" y="393650"/>
                  <a:pt x="682983" y="385762"/>
                </a:cubicBezTo>
                <a:cubicBezTo>
                  <a:pt x="693323" y="367380"/>
                  <a:pt x="694982" y="345095"/>
                  <a:pt x="704414" y="326231"/>
                </a:cubicBezTo>
                <a:cubicBezTo>
                  <a:pt x="709176" y="316706"/>
                  <a:pt x="714669" y="307512"/>
                  <a:pt x="718701" y="297656"/>
                </a:cubicBezTo>
                <a:cubicBezTo>
                  <a:pt x="721839" y="289986"/>
                  <a:pt x="722523" y="281436"/>
                  <a:pt x="725845" y="273844"/>
                </a:cubicBezTo>
                <a:cubicBezTo>
                  <a:pt x="728139" y="268600"/>
                  <a:pt x="732810" y="264676"/>
                  <a:pt x="735370" y="259556"/>
                </a:cubicBezTo>
                <a:cubicBezTo>
                  <a:pt x="739985" y="250327"/>
                  <a:pt x="742661" y="240210"/>
                  <a:pt x="747276" y="230981"/>
                </a:cubicBezTo>
                <a:cubicBezTo>
                  <a:pt x="750451" y="224631"/>
                  <a:pt x="753479" y="218205"/>
                  <a:pt x="756801" y="211931"/>
                </a:cubicBezTo>
                <a:cubicBezTo>
                  <a:pt x="760625" y="204709"/>
                  <a:pt x="765252" y="197906"/>
                  <a:pt x="768708" y="190500"/>
                </a:cubicBezTo>
                <a:cubicBezTo>
                  <a:pt x="774269" y="178583"/>
                  <a:pt x="774589" y="167536"/>
                  <a:pt x="778233" y="154781"/>
                </a:cubicBezTo>
                <a:cubicBezTo>
                  <a:pt x="779407" y="150671"/>
                  <a:pt x="781572" y="146906"/>
                  <a:pt x="782995" y="142875"/>
                </a:cubicBezTo>
                <a:cubicBezTo>
                  <a:pt x="786337" y="133407"/>
                  <a:pt x="790085" y="124041"/>
                  <a:pt x="792520" y="114300"/>
                </a:cubicBezTo>
                <a:cubicBezTo>
                  <a:pt x="793314" y="111125"/>
                  <a:pt x="793572" y="107766"/>
                  <a:pt x="794901" y="104775"/>
                </a:cubicBezTo>
                <a:cubicBezTo>
                  <a:pt x="796781" y="100546"/>
                  <a:pt x="799664" y="96838"/>
                  <a:pt x="802045" y="92869"/>
                </a:cubicBezTo>
                <a:cubicBezTo>
                  <a:pt x="803633" y="86519"/>
                  <a:pt x="805732" y="80275"/>
                  <a:pt x="806808" y="73819"/>
                </a:cubicBezTo>
                <a:cubicBezTo>
                  <a:pt x="814931" y="25081"/>
                  <a:pt x="805032" y="66635"/>
                  <a:pt x="811570" y="40481"/>
                </a:cubicBezTo>
                <a:cubicBezTo>
                  <a:pt x="809109" y="6024"/>
                  <a:pt x="777836" y="6747"/>
                  <a:pt x="771089" y="0"/>
                </a:cubicBezTo>
                <a:close/>
              </a:path>
            </a:pathLst>
          </a:custGeom>
          <a:solidFill>
            <a:srgbClr val="FFFFFF">
              <a:alpha val="69804"/>
            </a:srgb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5" name="Rectangle 124">
            <a:extLst>
              <a:ext uri="{FF2B5EF4-FFF2-40B4-BE49-F238E27FC236}">
                <a16:creationId xmlns:a16="http://schemas.microsoft.com/office/drawing/2014/main" id="{618DFB4C-E2C7-7564-4A05-A1BEF6BDEAB2}"/>
              </a:ext>
            </a:extLst>
          </p:cNvPr>
          <p:cNvSpPr/>
          <p:nvPr/>
        </p:nvSpPr>
        <p:spPr>
          <a:xfrm>
            <a:off x="6402801" y="1799300"/>
            <a:ext cx="760884" cy="209737"/>
          </a:xfrm>
          <a:prstGeom prst="rect">
            <a:avLst/>
          </a:prstGeom>
          <a:noFill/>
        </p:spPr>
        <p:txBody>
          <a:bodyPr wrap="square">
            <a:spAutoFit/>
          </a:bodyPr>
          <a:lstStyle/>
          <a:p>
            <a:pPr algn="just">
              <a:lnSpc>
                <a:spcPct val="120000"/>
              </a:lnSpc>
            </a:pP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VI</a:t>
            </a:r>
            <a:r>
              <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rPr>
              <a:t> хороолол</a:t>
            </a:r>
            <a:r>
              <a:rPr lang="en-US" sz="700" dirty="0">
                <a:solidFill>
                  <a:prstClr val="black"/>
                </a:solidFill>
                <a:latin typeface="Arial" panose="020B0604020202020204" pitchFamily="34" charset="0"/>
                <a:ea typeface="Times New Roman" panose="02020603050405020304" pitchFamily="18" charset="0"/>
                <a:cs typeface="Mongolian Baiti" panose="03000500000000000000" pitchFamily="66" charset="0"/>
              </a:rPr>
              <a:t> </a:t>
            </a:r>
            <a:endParaRPr lang="mn-MN" sz="700">
              <a:solidFill>
                <a:prstClr val="black"/>
              </a:solidFill>
              <a:latin typeface="Arial" panose="020B0604020202020204" pitchFamily="34" charset="0"/>
              <a:ea typeface="Times New Roman" panose="02020603050405020304" pitchFamily="18" charset="0"/>
              <a:cs typeface="Mongolian Baiti" panose="03000500000000000000" pitchFamily="66" charset="0"/>
            </a:endParaRPr>
          </a:p>
        </p:txBody>
      </p:sp>
      <p:graphicFrame>
        <p:nvGraphicFramePr>
          <p:cNvPr id="70" name="Table 69">
            <a:extLst>
              <a:ext uri="{FF2B5EF4-FFF2-40B4-BE49-F238E27FC236}">
                <a16:creationId xmlns:a16="http://schemas.microsoft.com/office/drawing/2014/main" id="{54C12304-74B0-43B0-AC41-13B058BCF02A}"/>
              </a:ext>
            </a:extLst>
          </p:cNvPr>
          <p:cNvGraphicFramePr>
            <a:graphicFrameLocks noGrp="1"/>
          </p:cNvGraphicFramePr>
          <p:nvPr/>
        </p:nvGraphicFramePr>
        <p:xfrm>
          <a:off x="8704731" y="3106388"/>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Баянзүрх</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7F7F">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n-MN" sz="900" b="1" u="none" strike="noStrike">
                          <a:effectLst/>
                          <a:latin typeface="Arial" panose="020B0604020202020204" pitchFamily="34" charset="0"/>
                          <a:cs typeface="Arial" panose="020B0604020202020204" pitchFamily="34" charset="0"/>
                        </a:rPr>
                        <a:t>262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25.9%</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u="none" strike="noStrike">
                          <a:effectLst/>
                          <a:latin typeface="Arial" panose="020B0604020202020204" pitchFamily="34" charset="0"/>
                          <a:cs typeface="Arial" panose="020B0604020202020204" pitchFamily="34" charset="0"/>
                        </a:rPr>
                        <a:t>49.27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32</a:t>
                      </a:r>
                      <a:r>
                        <a:rPr lang="mn-MN" sz="900" b="1" u="none" strike="noStrike">
                          <a:effectLst/>
                          <a:latin typeface="Arial" panose="020B0604020202020204" pitchFamily="34" charset="0"/>
                          <a:cs typeface="Arial" panose="020B0604020202020204" pitchFamily="34" charset="0"/>
                        </a:rPr>
                        <a:t>.6</a:t>
                      </a:r>
                      <a:r>
                        <a:rPr lang="en-US" sz="900" b="1" u="none" strike="noStrike" dirty="0">
                          <a:effectLst/>
                          <a:latin typeface="Arial" panose="020B0604020202020204" pitchFamily="34" charset="0"/>
                          <a:cs typeface="Arial" panose="020B0604020202020204" pitchFamily="34" charset="0"/>
                        </a:rPr>
                        <a:t>4</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8958021"/>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16.63</a:t>
                      </a:r>
                      <a:r>
                        <a:rPr lang="mn-MN" sz="900" b="1" i="0" u="none" strike="noStrike">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460871"/>
                  </a:ext>
                </a:extLst>
              </a:tr>
            </a:tbl>
          </a:graphicData>
        </a:graphic>
      </p:graphicFrame>
      <p:graphicFrame>
        <p:nvGraphicFramePr>
          <p:cNvPr id="71" name="Table 70">
            <a:extLst>
              <a:ext uri="{FF2B5EF4-FFF2-40B4-BE49-F238E27FC236}">
                <a16:creationId xmlns:a16="http://schemas.microsoft.com/office/drawing/2014/main" id="{89F5AFC8-38EE-F2CF-B84E-67D836179C2C}"/>
              </a:ext>
            </a:extLst>
          </p:cNvPr>
          <p:cNvGraphicFramePr>
            <a:graphicFrameLocks noGrp="1"/>
          </p:cNvGraphicFramePr>
          <p:nvPr/>
        </p:nvGraphicFramePr>
        <p:xfrm>
          <a:off x="3152965" y="5432381"/>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Хан уул</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47</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4.6%</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4.41</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2.92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9182919"/>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1</a:t>
                      </a:r>
                      <a:r>
                        <a:rPr lang="mn-MN" sz="900" b="1" i="0" u="none" strike="noStrike">
                          <a:solidFill>
                            <a:srgbClr val="FF0000"/>
                          </a:solidFill>
                          <a:effectLst/>
                          <a:latin typeface="Arial" panose="020B0604020202020204" pitchFamily="34" charset="0"/>
                          <a:cs typeface="Arial" panose="020B0604020202020204" pitchFamily="34" charset="0"/>
                        </a:rPr>
                        <a:t>.</a:t>
                      </a:r>
                      <a:r>
                        <a:rPr lang="en-US" sz="900" b="1" i="0" u="none" strike="noStrike" dirty="0">
                          <a:solidFill>
                            <a:srgbClr val="FF0000"/>
                          </a:solidFill>
                          <a:effectLst/>
                          <a:latin typeface="Arial" panose="020B0604020202020204" pitchFamily="34" charset="0"/>
                          <a:cs typeface="Arial" panose="020B0604020202020204" pitchFamily="34" charset="0"/>
                        </a:rPr>
                        <a:t>49</a:t>
                      </a:r>
                      <a:r>
                        <a:rPr lang="mn-MN" sz="900" b="1" i="0" u="none" strike="noStrike">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5575561"/>
                  </a:ext>
                </a:extLst>
              </a:tr>
            </a:tbl>
          </a:graphicData>
        </a:graphic>
      </p:graphicFrame>
      <p:graphicFrame>
        <p:nvGraphicFramePr>
          <p:cNvPr id="72" name="Table 71">
            <a:extLst>
              <a:ext uri="{FF2B5EF4-FFF2-40B4-BE49-F238E27FC236}">
                <a16:creationId xmlns:a16="http://schemas.microsoft.com/office/drawing/2014/main" id="{276EF531-06F6-8929-298A-1A64255281B2}"/>
              </a:ext>
            </a:extLst>
          </p:cNvPr>
          <p:cNvGraphicFramePr>
            <a:graphicFrameLocks noGrp="1"/>
          </p:cNvGraphicFramePr>
          <p:nvPr/>
        </p:nvGraphicFramePr>
        <p:xfrm>
          <a:off x="3069492" y="874959"/>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Баянгол</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alpha val="50196"/>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361</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35.6%</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68</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17</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45.16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6265426"/>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solidFill>
                            <a:srgbClr val="FF0000"/>
                          </a:solidFill>
                          <a:effectLst/>
                          <a:latin typeface="Arial" panose="020B0604020202020204" pitchFamily="34" charset="0"/>
                          <a:cs typeface="Arial" panose="020B0604020202020204" pitchFamily="34" charset="0"/>
                        </a:rPr>
                        <a:t>23.01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705891"/>
                  </a:ext>
                </a:extLst>
              </a:tr>
            </a:tbl>
          </a:graphicData>
        </a:graphic>
      </p:graphicFrame>
      <p:graphicFrame>
        <p:nvGraphicFramePr>
          <p:cNvPr id="73" name="Table 72">
            <a:extLst>
              <a:ext uri="{FF2B5EF4-FFF2-40B4-BE49-F238E27FC236}">
                <a16:creationId xmlns:a16="http://schemas.microsoft.com/office/drawing/2014/main" id="{D459CFC2-1AC4-32E4-F949-5C65F55497FD}"/>
              </a:ext>
            </a:extLst>
          </p:cNvPr>
          <p:cNvGraphicFramePr>
            <a:graphicFrameLocks noGrp="1"/>
          </p:cNvGraphicFramePr>
          <p:nvPr/>
        </p:nvGraphicFramePr>
        <p:xfrm>
          <a:off x="162669" y="1408233"/>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Сонгинохайрхан</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n-MN" sz="900" b="1" u="none" strike="noStrike">
                          <a:effectLst/>
                          <a:latin typeface="Arial" panose="020B0604020202020204" pitchFamily="34" charset="0"/>
                          <a:cs typeface="Arial" panose="020B0604020202020204" pitchFamily="34" charset="0"/>
                        </a:rPr>
                        <a:t>2</a:t>
                      </a:r>
                      <a:r>
                        <a:rPr lang="en-US" sz="900" b="1" u="none" strike="noStrike" dirty="0">
                          <a:effectLst/>
                          <a:latin typeface="Arial" panose="020B0604020202020204" pitchFamily="34" charset="0"/>
                          <a:cs typeface="Arial" panose="020B0604020202020204" pitchFamily="34" charset="0"/>
                        </a:rPr>
                        <a:t>34</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23.1%</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n-MN" sz="900" b="1" u="none" strike="noStrike">
                          <a:effectLst/>
                          <a:latin typeface="Arial" panose="020B0604020202020204" pitchFamily="34" charset="0"/>
                          <a:cs typeface="Arial" panose="020B0604020202020204" pitchFamily="34" charset="0"/>
                        </a:rPr>
                        <a:t>4</a:t>
                      </a: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27.23</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3845093"/>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13.87</a:t>
                      </a:r>
                      <a:r>
                        <a:rPr lang="mn-MN" sz="900" b="1" i="0" u="none" strike="noStrike">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234054"/>
                  </a:ext>
                </a:extLst>
              </a:tr>
            </a:tbl>
          </a:graphicData>
        </a:graphic>
      </p:graphicFrame>
      <p:graphicFrame>
        <p:nvGraphicFramePr>
          <p:cNvPr id="75" name="Table 74">
            <a:extLst>
              <a:ext uri="{FF2B5EF4-FFF2-40B4-BE49-F238E27FC236}">
                <a16:creationId xmlns:a16="http://schemas.microsoft.com/office/drawing/2014/main" id="{1809C922-BE13-A7DC-3F40-69AF0EADACF0}"/>
              </a:ext>
            </a:extLst>
          </p:cNvPr>
          <p:cNvGraphicFramePr>
            <a:graphicFrameLocks noGrp="1"/>
          </p:cNvGraphicFramePr>
          <p:nvPr/>
        </p:nvGraphicFramePr>
        <p:xfrm>
          <a:off x="5196808" y="11385"/>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Чингэлтэй</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12</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1.2%</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98</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1.31 </a:t>
                      </a:r>
                      <a:r>
                        <a:rPr lang="mn-MN" sz="900" b="1" u="none" strike="noStrike">
                          <a:effectLst/>
                          <a:latin typeface="Arial" panose="020B0604020202020204" pitchFamily="34" charset="0"/>
                          <a:cs typeface="Arial" panose="020B0604020202020204" pitchFamily="34" charset="0"/>
                        </a:rPr>
                        <a:t>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7097554"/>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0</a:t>
                      </a:r>
                      <a:r>
                        <a:rPr lang="mn-MN" sz="900" b="1" i="0" u="none" strike="noStrike">
                          <a:solidFill>
                            <a:srgbClr val="FF0000"/>
                          </a:solidFill>
                          <a:effectLst/>
                          <a:latin typeface="Arial" panose="020B0604020202020204" pitchFamily="34" charset="0"/>
                          <a:cs typeface="Arial" panose="020B0604020202020204" pitchFamily="34" charset="0"/>
                        </a:rPr>
                        <a:t>.</a:t>
                      </a:r>
                      <a:r>
                        <a:rPr lang="en-US" sz="900" b="1" i="0" u="none" strike="noStrike" dirty="0">
                          <a:solidFill>
                            <a:srgbClr val="FF0000"/>
                          </a:solidFill>
                          <a:effectLst/>
                          <a:latin typeface="Arial" panose="020B0604020202020204" pitchFamily="34" charset="0"/>
                          <a:cs typeface="Arial" panose="020B0604020202020204" pitchFamily="34" charset="0"/>
                        </a:rPr>
                        <a:t>67</a:t>
                      </a:r>
                      <a:r>
                        <a:rPr lang="mn-MN" sz="900" b="1" i="0" u="none" strike="noStrike">
                          <a:solidFill>
                            <a:srgbClr val="FF0000"/>
                          </a:solidFill>
                          <a:effectLst/>
                          <a:latin typeface="Arial" panose="020B0604020202020204" pitchFamily="34" charset="0"/>
                          <a:cs typeface="Arial" panose="020B0604020202020204" pitchFamily="34" charset="0"/>
                        </a:rPr>
                        <a:t>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7670622"/>
                  </a:ext>
                </a:extLst>
              </a:tr>
            </a:tbl>
          </a:graphicData>
        </a:graphic>
      </p:graphicFrame>
      <p:graphicFrame>
        <p:nvGraphicFramePr>
          <p:cNvPr id="76" name="Table 75">
            <a:extLst>
              <a:ext uri="{FF2B5EF4-FFF2-40B4-BE49-F238E27FC236}">
                <a16:creationId xmlns:a16="http://schemas.microsoft.com/office/drawing/2014/main" id="{66C833C5-5EBF-8A34-52EE-F947341FAFEB}"/>
              </a:ext>
            </a:extLst>
          </p:cNvPr>
          <p:cNvGraphicFramePr>
            <a:graphicFrameLocks noGrp="1"/>
          </p:cNvGraphicFramePr>
          <p:nvPr/>
        </p:nvGraphicFramePr>
        <p:xfrm>
          <a:off x="7747649" y="402405"/>
          <a:ext cx="1807634" cy="1350010"/>
        </p:xfrm>
        <a:graphic>
          <a:graphicData uri="http://schemas.openxmlformats.org/drawingml/2006/table">
            <a:tbl>
              <a:tblPr>
                <a:tableStyleId>{5C22544A-7EE6-4342-B048-85BDC9FD1C3A}</a:tableStyleId>
              </a:tblPr>
              <a:tblGrid>
                <a:gridCol w="903817">
                  <a:extLst>
                    <a:ext uri="{9D8B030D-6E8A-4147-A177-3AD203B41FA5}">
                      <a16:colId xmlns:a16="http://schemas.microsoft.com/office/drawing/2014/main" val="1675042365"/>
                    </a:ext>
                  </a:extLst>
                </a:gridCol>
                <a:gridCol w="903817">
                  <a:extLst>
                    <a:ext uri="{9D8B030D-6E8A-4147-A177-3AD203B41FA5}">
                      <a16:colId xmlns:a16="http://schemas.microsoft.com/office/drawing/2014/main" val="317959285"/>
                    </a:ext>
                  </a:extLst>
                </a:gridCol>
              </a:tblGrid>
              <a:tr h="190500">
                <a:tc gridSpan="2">
                  <a:txBody>
                    <a:bodyPr/>
                    <a:lstStyle/>
                    <a:p>
                      <a:pPr algn="ctr" rtl="0" fontAlgn="ctr"/>
                      <a:r>
                        <a:rPr lang="mn-MN" sz="900" b="1" u="none" strike="noStrike">
                          <a:effectLst/>
                          <a:latin typeface="Arial" panose="020B0604020202020204" pitchFamily="34" charset="0"/>
                          <a:cs typeface="Arial" panose="020B0604020202020204" pitchFamily="34" charset="0"/>
                        </a:rPr>
                        <a:t>Сүхбаатар</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alpha val="20000"/>
                      </a:srgbClr>
                    </a:solidFill>
                  </a:tcPr>
                </a:tc>
                <a:tc hMerge="1">
                  <a:txBody>
                    <a:bodyPr/>
                    <a:lstStyle/>
                    <a:p>
                      <a:endParaRPr lang="en-US"/>
                    </a:p>
                  </a:txBody>
                  <a:tcPr/>
                </a:tc>
                <a:extLst>
                  <a:ext uri="{0D108BD9-81ED-4DB2-BD59-A6C34878D82A}">
                    <a16:rowId xmlns:a16="http://schemas.microsoft.com/office/drawing/2014/main" val="1548444166"/>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Блокын тоо</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900" b="1" u="none" strike="noStrike" dirty="0">
                          <a:effectLst/>
                          <a:latin typeface="Arial" panose="020B0604020202020204" pitchFamily="34" charset="0"/>
                          <a:cs typeface="Arial" panose="020B0604020202020204" pitchFamily="34" charset="0"/>
                        </a:rPr>
                        <a:t>97</a:t>
                      </a:r>
                      <a:r>
                        <a:rPr lang="mn-MN" sz="900" b="1" u="none" strike="noStrike">
                          <a:effectLst/>
                          <a:latin typeface="Arial" panose="020B0604020202020204" pitchFamily="34" charset="0"/>
                          <a:cs typeface="Arial" panose="020B0604020202020204" pitchFamily="34" charset="0"/>
                        </a:rPr>
                        <a:t> ш</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485010"/>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Эзлэх хувь</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9.</a:t>
                      </a:r>
                      <a:r>
                        <a:rPr lang="mn-MN" sz="900" b="1" u="none" strike="noStrike">
                          <a:effectLst/>
                          <a:latin typeface="Arial" panose="020B0604020202020204" pitchFamily="34" charset="0"/>
                          <a:cs typeface="Arial" panose="020B0604020202020204" pitchFamily="34" charset="0"/>
                        </a:rPr>
                        <a:t>6</a:t>
                      </a:r>
                      <a:r>
                        <a:rPr lang="en-US" sz="900" b="1" u="none" strike="noStrike" dirty="0">
                          <a:effectLst/>
                          <a:latin typeface="Arial" panose="020B0604020202020204" pitchFamily="34" charset="0"/>
                          <a:cs typeface="Arial" panose="020B0604020202020204" pitchFamily="34" charset="0"/>
                        </a:rPr>
                        <a:t>%</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524279"/>
                  </a:ext>
                </a:extLst>
              </a:tr>
              <a:tr h="190500">
                <a:tc>
                  <a:txBody>
                    <a:bodyPr/>
                    <a:lstStyle/>
                    <a:p>
                      <a:pPr algn="ctr" fontAlgn="ctr"/>
                      <a:r>
                        <a:rPr lang="mn-MN" sz="900" b="0" u="none" strike="noStrike">
                          <a:effectLst/>
                          <a:latin typeface="Arial" panose="020B0604020202020204" pitchFamily="34" charset="0"/>
                          <a:cs typeface="Arial" panose="020B0604020202020204" pitchFamily="34" charset="0"/>
                        </a:rPr>
                        <a:t>Нийт ачаалал </a:t>
                      </a:r>
                      <a:endParaRPr lang="mn-MN"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16</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23</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6443300"/>
                  </a:ext>
                </a:extLst>
              </a:tr>
              <a:tr h="294005">
                <a:tc>
                  <a:txBody>
                    <a:bodyPr/>
                    <a:lstStyle/>
                    <a:p>
                      <a:pPr algn="ctr" fontAlgn="ctr"/>
                      <a:r>
                        <a:rPr lang="mn-MN" sz="900" b="0" i="0" u="none" strike="noStrike">
                          <a:solidFill>
                            <a:srgbClr val="000000"/>
                          </a:solidFill>
                          <a:effectLst/>
                          <a:latin typeface="Arial" panose="020B0604020202020204" pitchFamily="34" charset="0"/>
                          <a:cs typeface="Arial" panose="020B0604020202020204" pitchFamily="34" charset="0"/>
                        </a:rPr>
                        <a:t>Дулаалсны дараах</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u="none" strike="noStrike" dirty="0">
                          <a:effectLst/>
                          <a:latin typeface="Arial" panose="020B0604020202020204" pitchFamily="34" charset="0"/>
                          <a:cs typeface="Arial" panose="020B0604020202020204" pitchFamily="34" charset="0"/>
                        </a:rPr>
                        <a:t>10</a:t>
                      </a:r>
                      <a:r>
                        <a:rPr lang="mn-MN" sz="900" b="1" u="none" strike="noStrike">
                          <a:effectLst/>
                          <a:latin typeface="Arial" panose="020B0604020202020204" pitchFamily="34" charset="0"/>
                          <a:cs typeface="Arial" panose="020B0604020202020204" pitchFamily="34" charset="0"/>
                        </a:rPr>
                        <a:t>.</a:t>
                      </a:r>
                      <a:r>
                        <a:rPr lang="en-US" sz="900" b="1" u="none" strike="noStrike" dirty="0">
                          <a:effectLst/>
                          <a:latin typeface="Arial" panose="020B0604020202020204" pitchFamily="34" charset="0"/>
                          <a:cs typeface="Arial" panose="020B0604020202020204" pitchFamily="34" charset="0"/>
                        </a:rPr>
                        <a:t>75</a:t>
                      </a:r>
                      <a:r>
                        <a:rPr lang="mn-MN" sz="900" b="1" u="none" strike="noStrike">
                          <a:effectLst/>
                          <a:latin typeface="Arial" panose="020B0604020202020204" pitchFamily="34" charset="0"/>
                          <a:cs typeface="Arial" panose="020B0604020202020204" pitchFamily="34" charset="0"/>
                        </a:rPr>
                        <a:t> Гкал.ц</a:t>
                      </a:r>
                      <a:endParaRPr lang="mn-MN" sz="9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4017789"/>
                  </a:ext>
                </a:extLst>
              </a:tr>
              <a:tr h="294005">
                <a:tc>
                  <a:txBody>
                    <a:bodyPr/>
                    <a:lstStyle/>
                    <a:p>
                      <a:pPr algn="ctr" fontAlgn="ctr"/>
                      <a:r>
                        <a:rPr lang="mn-MN" sz="900" b="0" u="none" strike="noStrike">
                          <a:solidFill>
                            <a:srgbClr val="FF0000"/>
                          </a:solidFill>
                          <a:effectLst/>
                          <a:latin typeface="Arial" panose="020B0604020202020204" pitchFamily="34" charset="0"/>
                          <a:cs typeface="Arial" panose="020B0604020202020204" pitchFamily="34" charset="0"/>
                        </a:rPr>
                        <a:t>Хөнгөлөх ачаалал </a:t>
                      </a:r>
                      <a:endParaRPr lang="mn-MN" sz="900" b="0"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900" b="1" i="0" u="none" strike="noStrike" dirty="0">
                          <a:solidFill>
                            <a:srgbClr val="FF0000"/>
                          </a:solidFill>
                          <a:effectLst/>
                          <a:latin typeface="Arial" panose="020B0604020202020204" pitchFamily="34" charset="0"/>
                          <a:cs typeface="Arial" panose="020B0604020202020204" pitchFamily="34" charset="0"/>
                        </a:rPr>
                        <a:t>5.48 </a:t>
                      </a:r>
                      <a:r>
                        <a:rPr lang="mn-MN" sz="900" b="1" u="none" strike="noStrike">
                          <a:solidFill>
                            <a:srgbClr val="FF0000"/>
                          </a:solidFill>
                          <a:effectLst/>
                          <a:latin typeface="Arial" panose="020B0604020202020204" pitchFamily="34" charset="0"/>
                          <a:cs typeface="Arial" panose="020B0604020202020204" pitchFamily="34" charset="0"/>
                        </a:rPr>
                        <a:t>Гкал.ц</a:t>
                      </a:r>
                      <a:endParaRPr lang="mn-MN" sz="900" b="1" i="0" u="none" strike="noStrike">
                        <a:solidFill>
                          <a:srgbClr val="FF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8860958"/>
                  </a:ext>
                </a:extLst>
              </a:tr>
            </a:tbl>
          </a:graphicData>
        </a:graphic>
      </p:graphicFrame>
      <p:sp>
        <p:nvSpPr>
          <p:cNvPr id="77" name="TextBox 76">
            <a:extLst>
              <a:ext uri="{FF2B5EF4-FFF2-40B4-BE49-F238E27FC236}">
                <a16:creationId xmlns:a16="http://schemas.microsoft.com/office/drawing/2014/main" id="{F8BF2318-4570-AFB9-4EB8-9EC2C1930564}"/>
              </a:ext>
            </a:extLst>
          </p:cNvPr>
          <p:cNvSpPr txBox="1"/>
          <p:nvPr/>
        </p:nvSpPr>
        <p:spPr>
          <a:xfrm>
            <a:off x="255341" y="194734"/>
            <a:ext cx="2713587" cy="923843"/>
          </a:xfrm>
          <a:prstGeom prst="rect">
            <a:avLst/>
          </a:prstGeom>
          <a:noFill/>
        </p:spPr>
        <p:txBody>
          <a:bodyPr wrap="square" rtlCol="0">
            <a:spAutoFit/>
          </a:bodyPr>
          <a:lstStyle/>
          <a:p>
            <a:r>
              <a:rPr lang="mn-MN" sz="1351" dirty="0">
                <a:latin typeface="Arial" panose="020B0604020202020204" pitchFamily="34" charset="0"/>
                <a:cs typeface="Arial" panose="020B0604020202020204" pitchFamily="34" charset="0"/>
              </a:rPr>
              <a:t>/Дулаалаагүй бүх </a:t>
            </a:r>
            <a:r>
              <a:rPr lang="en-US" sz="1351" dirty="0">
                <a:latin typeface="Arial" panose="020B0604020202020204" pitchFamily="34" charset="0"/>
                <a:cs typeface="Arial" panose="020B0604020202020204" pitchFamily="34" charset="0"/>
              </a:rPr>
              <a:t>1013</a:t>
            </a:r>
            <a:r>
              <a:rPr lang="mn-MN" sz="1351" dirty="0">
                <a:latin typeface="Arial" panose="020B0604020202020204" pitchFamily="34" charset="0"/>
                <a:cs typeface="Arial" panose="020B0604020202020204" pitchFamily="34" charset="0"/>
              </a:rPr>
              <a:t> блок дулаалснаар/</a:t>
            </a:r>
          </a:p>
          <a:p>
            <a:r>
              <a:rPr lang="mn-MN" sz="1351" b="1" dirty="0">
                <a:latin typeface="Arial" panose="020B0604020202020204" pitchFamily="34" charset="0"/>
                <a:cs typeface="Arial" panose="020B0604020202020204" pitchFamily="34" charset="0"/>
              </a:rPr>
              <a:t>Станцаас хөнгөлөх</a:t>
            </a:r>
          </a:p>
          <a:p>
            <a:endParaRPr lang="mn-MN" sz="1351" b="1"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5EE101E0-70F7-AFB0-8A83-8E64503C1DC7}"/>
              </a:ext>
            </a:extLst>
          </p:cNvPr>
          <p:cNvSpPr txBox="1"/>
          <p:nvPr/>
        </p:nvSpPr>
        <p:spPr>
          <a:xfrm>
            <a:off x="10517837" y="1790831"/>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mn-MN" sz="600" b="1">
                <a:latin typeface="Arial" panose="020B0604020202020204" pitchFamily="34" charset="0"/>
                <a:cs typeface="Arial" panose="020B0604020202020204" pitchFamily="34" charset="0"/>
              </a:rPr>
              <a:t>300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262</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en-US" sz="600" b="1" dirty="0">
                <a:solidFill>
                  <a:srgbClr val="FF0000"/>
                </a:solidFill>
                <a:latin typeface="Arial" panose="020B0604020202020204" pitchFamily="34" charset="0"/>
                <a:cs typeface="Arial" panose="020B0604020202020204" pitchFamily="34" charset="0"/>
              </a:rPr>
              <a:t>262</a:t>
            </a:r>
            <a:r>
              <a:rPr lang="mn-MN" sz="600" b="1">
                <a:solidFill>
                  <a:srgbClr val="FF0000"/>
                </a:solidFill>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16.6</a:t>
            </a:r>
            <a:r>
              <a:rPr lang="mn-MN" sz="600" b="1">
                <a:solidFill>
                  <a:srgbClr val="FF0000"/>
                </a:solidFill>
                <a:latin typeface="Arial" panose="020B0604020202020204" pitchFamily="34" charset="0"/>
                <a:cs typeface="Arial" panose="020B0604020202020204" pitchFamily="34" charset="0"/>
              </a:rPr>
              <a:t> Гкал.ц</a:t>
            </a:r>
          </a:p>
        </p:txBody>
      </p:sp>
      <p:sp>
        <p:nvSpPr>
          <p:cNvPr id="59" name="TextBox 58">
            <a:extLst>
              <a:ext uri="{FF2B5EF4-FFF2-40B4-BE49-F238E27FC236}">
                <a16:creationId xmlns:a16="http://schemas.microsoft.com/office/drawing/2014/main" id="{B6351AA3-F58F-14DF-B7CB-8C7732CED775}"/>
              </a:ext>
            </a:extLst>
          </p:cNvPr>
          <p:cNvSpPr txBox="1"/>
          <p:nvPr/>
        </p:nvSpPr>
        <p:spPr>
          <a:xfrm>
            <a:off x="702180" y="3216372"/>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mn-MN" sz="600" b="1">
                <a:latin typeface="Arial" panose="020B0604020202020204" pitchFamily="34" charset="0"/>
                <a:cs typeface="Arial" panose="020B0604020202020204" pitchFamily="34" charset="0"/>
              </a:rPr>
              <a:t>60 Гкал.ц</a:t>
            </a:r>
          </a:p>
          <a:p>
            <a:pPr algn="just"/>
            <a:r>
              <a:rPr lang="mn-MN" sz="600">
                <a:latin typeface="Arial" panose="020B0604020202020204" pitchFamily="34" charset="0"/>
                <a:cs typeface="Arial" panose="020B0604020202020204" pitchFamily="34" charset="0"/>
              </a:rPr>
              <a:t>Нийт блок: </a:t>
            </a:r>
            <a:r>
              <a:rPr lang="mn-MN" sz="600" b="1">
                <a:latin typeface="Arial" panose="020B0604020202020204" pitchFamily="34" charset="0"/>
                <a:cs typeface="Arial" panose="020B0604020202020204" pitchFamily="34" charset="0"/>
              </a:rPr>
              <a:t>42 ш</a:t>
            </a:r>
          </a:p>
          <a:p>
            <a:pPr algn="just"/>
            <a:r>
              <a:rPr lang="mn-MN" sz="600">
                <a:latin typeface="Arial" panose="020B0604020202020204" pitchFamily="34" charset="0"/>
                <a:cs typeface="Arial" panose="020B0604020202020204" pitchFamily="34" charset="0"/>
              </a:rPr>
              <a:t>Дулаалах орон сууцны тоо: </a:t>
            </a:r>
            <a:r>
              <a:rPr lang="mn-MN" sz="600" b="1">
                <a:solidFill>
                  <a:srgbClr val="FF0000"/>
                </a:solidFill>
                <a:latin typeface="Arial" panose="020B0604020202020204" pitchFamily="34" charset="0"/>
                <a:cs typeface="Arial" panose="020B0604020202020204" pitchFamily="34" charset="0"/>
              </a:rPr>
              <a:t>42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1.9</a:t>
            </a:r>
            <a:r>
              <a:rPr lang="mn-MN" sz="600" b="1">
                <a:solidFill>
                  <a:srgbClr val="FF0000"/>
                </a:solidFill>
                <a:latin typeface="Arial" panose="020B0604020202020204" pitchFamily="34" charset="0"/>
                <a:cs typeface="Arial" panose="020B0604020202020204" pitchFamily="34" charset="0"/>
              </a:rPr>
              <a:t> Гкал.ц</a:t>
            </a:r>
          </a:p>
        </p:txBody>
      </p:sp>
      <p:sp>
        <p:nvSpPr>
          <p:cNvPr id="61" name="TextBox 60">
            <a:extLst>
              <a:ext uri="{FF2B5EF4-FFF2-40B4-BE49-F238E27FC236}">
                <a16:creationId xmlns:a16="http://schemas.microsoft.com/office/drawing/2014/main" id="{00F7E06A-2FB0-7E62-0593-324A2EE253C6}"/>
              </a:ext>
            </a:extLst>
          </p:cNvPr>
          <p:cNvSpPr txBox="1"/>
          <p:nvPr/>
        </p:nvSpPr>
        <p:spPr>
          <a:xfrm>
            <a:off x="462422" y="4052199"/>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en-US" sz="600" b="1" dirty="0">
                <a:latin typeface="Arial" panose="020B0604020202020204" pitchFamily="34" charset="0"/>
                <a:cs typeface="Arial" panose="020B0604020202020204" pitchFamily="34" charset="0"/>
              </a:rPr>
              <a:t>1373</a:t>
            </a:r>
            <a:r>
              <a:rPr lang="mn-MN" sz="600" b="1">
                <a:latin typeface="Arial" panose="020B0604020202020204" pitchFamily="34" charset="0"/>
                <a:cs typeface="Arial" panose="020B0604020202020204" pitchFamily="34" charset="0"/>
              </a:rPr>
              <a:t>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601</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mn-MN" sz="600" b="1">
                <a:solidFill>
                  <a:srgbClr val="FF0000"/>
                </a:solidFill>
                <a:latin typeface="Arial" panose="020B0604020202020204" pitchFamily="34" charset="0"/>
                <a:cs typeface="Arial" panose="020B0604020202020204" pitchFamily="34" charset="0"/>
              </a:rPr>
              <a:t> </a:t>
            </a:r>
            <a:r>
              <a:rPr lang="en-US" sz="600" b="1" dirty="0">
                <a:solidFill>
                  <a:srgbClr val="FF0000"/>
                </a:solidFill>
                <a:latin typeface="Arial" panose="020B0604020202020204" pitchFamily="34" charset="0"/>
                <a:cs typeface="Arial" panose="020B0604020202020204" pitchFamily="34" charset="0"/>
              </a:rPr>
              <a:t>601 </a:t>
            </a:r>
            <a:r>
              <a:rPr lang="mn-MN" sz="600" b="1">
                <a:solidFill>
                  <a:srgbClr val="FF0000"/>
                </a:solidFill>
                <a:latin typeface="Arial" panose="020B0604020202020204" pitchFamily="34" charset="0"/>
                <a:cs typeface="Arial" panose="020B0604020202020204" pitchFamily="34" charset="0"/>
              </a:rPr>
              <a:t>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37.6</a:t>
            </a:r>
            <a:r>
              <a:rPr lang="mn-MN" sz="600" b="1">
                <a:solidFill>
                  <a:srgbClr val="FF0000"/>
                </a:solidFill>
                <a:latin typeface="Arial" panose="020B0604020202020204" pitchFamily="34" charset="0"/>
                <a:cs typeface="Arial" panose="020B0604020202020204" pitchFamily="34" charset="0"/>
              </a:rPr>
              <a:t> Гкал.ц</a:t>
            </a:r>
          </a:p>
        </p:txBody>
      </p:sp>
      <p:sp>
        <p:nvSpPr>
          <p:cNvPr id="62" name="TextBox 61">
            <a:extLst>
              <a:ext uri="{FF2B5EF4-FFF2-40B4-BE49-F238E27FC236}">
                <a16:creationId xmlns:a16="http://schemas.microsoft.com/office/drawing/2014/main" id="{18768A36-18FB-7AB1-C06F-7ED33E7A1049}"/>
              </a:ext>
            </a:extLst>
          </p:cNvPr>
          <p:cNvSpPr txBox="1"/>
          <p:nvPr/>
        </p:nvSpPr>
        <p:spPr>
          <a:xfrm>
            <a:off x="3236809" y="3994036"/>
            <a:ext cx="1657409" cy="461665"/>
          </a:xfrm>
          <a:prstGeom prst="rect">
            <a:avLst/>
          </a:prstGeom>
          <a:solidFill>
            <a:schemeClr val="bg1"/>
          </a:solidFill>
          <a:ln w="12700">
            <a:solidFill>
              <a:schemeClr val="tx1"/>
            </a:solidFill>
          </a:ln>
        </p:spPr>
        <p:txBody>
          <a:bodyPr wrap="square" rtlCol="0">
            <a:spAutoFit/>
          </a:bodyPr>
          <a:lstStyle/>
          <a:p>
            <a:pPr algn="just"/>
            <a:r>
              <a:rPr lang="mn-MN" sz="600">
                <a:latin typeface="Arial" panose="020B0604020202020204" pitchFamily="34" charset="0"/>
                <a:cs typeface="Arial" panose="020B0604020202020204" pitchFamily="34" charset="0"/>
              </a:rPr>
              <a:t>Суурилагдсан хүчин чадал: </a:t>
            </a:r>
            <a:r>
              <a:rPr lang="en-US" sz="600" b="1" dirty="0">
                <a:latin typeface="Arial" panose="020B0604020202020204" pitchFamily="34" charset="0"/>
                <a:cs typeface="Arial" panose="020B0604020202020204" pitchFamily="34" charset="0"/>
              </a:rPr>
              <a:t>585</a:t>
            </a:r>
            <a:r>
              <a:rPr lang="mn-MN" sz="600" b="1">
                <a:latin typeface="Arial" panose="020B0604020202020204" pitchFamily="34" charset="0"/>
                <a:cs typeface="Arial" panose="020B0604020202020204" pitchFamily="34" charset="0"/>
              </a:rPr>
              <a:t> Гкал.ц</a:t>
            </a:r>
          </a:p>
          <a:p>
            <a:pPr algn="just"/>
            <a:r>
              <a:rPr lang="mn-MN" sz="600">
                <a:latin typeface="Arial" panose="020B0604020202020204" pitchFamily="34" charset="0"/>
                <a:cs typeface="Arial" panose="020B0604020202020204" pitchFamily="34" charset="0"/>
              </a:rPr>
              <a:t>Нийт блок: </a:t>
            </a:r>
            <a:r>
              <a:rPr lang="en-US" sz="600" b="1" dirty="0">
                <a:latin typeface="Arial" panose="020B0604020202020204" pitchFamily="34" charset="0"/>
                <a:cs typeface="Arial" panose="020B0604020202020204" pitchFamily="34" charset="0"/>
              </a:rPr>
              <a:t>108</a:t>
            </a:r>
            <a:r>
              <a:rPr lang="mn-MN" sz="600" b="1">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Дулаалах орон сууцны тоо: </a:t>
            </a:r>
            <a:r>
              <a:rPr lang="en-US" sz="600" b="1" dirty="0">
                <a:solidFill>
                  <a:srgbClr val="FF0000"/>
                </a:solidFill>
                <a:latin typeface="Arial" panose="020B0604020202020204" pitchFamily="34" charset="0"/>
                <a:cs typeface="Arial" panose="020B0604020202020204" pitchFamily="34" charset="0"/>
              </a:rPr>
              <a:t>108</a:t>
            </a:r>
            <a:r>
              <a:rPr lang="mn-MN" sz="600" b="1">
                <a:solidFill>
                  <a:srgbClr val="FF0000"/>
                </a:solidFill>
                <a:latin typeface="Arial" panose="020B0604020202020204" pitchFamily="34" charset="0"/>
                <a:cs typeface="Arial" panose="020B0604020202020204" pitchFamily="34" charset="0"/>
              </a:rPr>
              <a:t> ш</a:t>
            </a:r>
          </a:p>
          <a:p>
            <a:pPr algn="just"/>
            <a:r>
              <a:rPr lang="mn-MN" sz="600">
                <a:latin typeface="Arial" panose="020B0604020202020204" pitchFamily="34" charset="0"/>
                <a:cs typeface="Arial" panose="020B0604020202020204" pitchFamily="34" charset="0"/>
              </a:rPr>
              <a:t>Хөнгөлөгдөх ачаалал: </a:t>
            </a:r>
            <a:r>
              <a:rPr lang="en-US" sz="600" b="1" dirty="0">
                <a:solidFill>
                  <a:srgbClr val="FF0000"/>
                </a:solidFill>
                <a:latin typeface="Arial" panose="020B0604020202020204" pitchFamily="34" charset="0"/>
                <a:cs typeface="Arial" panose="020B0604020202020204" pitchFamily="34" charset="0"/>
              </a:rPr>
              <a:t>5.0</a:t>
            </a:r>
            <a:r>
              <a:rPr lang="mn-MN" sz="600" b="1">
                <a:solidFill>
                  <a:srgbClr val="FF0000"/>
                </a:solidFill>
                <a:latin typeface="Arial" panose="020B0604020202020204" pitchFamily="34" charset="0"/>
                <a:cs typeface="Arial" panose="020B0604020202020204" pitchFamily="34" charset="0"/>
              </a:rPr>
              <a:t> Гкал.ц</a:t>
            </a:r>
          </a:p>
        </p:txBody>
      </p:sp>
      <p:sp>
        <p:nvSpPr>
          <p:cNvPr id="9" name="TextBox 8">
            <a:extLst>
              <a:ext uri="{FF2B5EF4-FFF2-40B4-BE49-F238E27FC236}">
                <a16:creationId xmlns:a16="http://schemas.microsoft.com/office/drawing/2014/main" id="{F3B53045-1874-EAA0-D77A-94C9C2FA3AC9}"/>
              </a:ext>
            </a:extLst>
          </p:cNvPr>
          <p:cNvSpPr txBox="1"/>
          <p:nvPr/>
        </p:nvSpPr>
        <p:spPr>
          <a:xfrm>
            <a:off x="7336436" y="5674057"/>
            <a:ext cx="4947664" cy="1061829"/>
          </a:xfrm>
          <a:prstGeom prst="rect">
            <a:avLst/>
          </a:prstGeom>
          <a:noFill/>
        </p:spPr>
        <p:txBody>
          <a:bodyPr wrap="square" rtlCol="0">
            <a:spAutoFit/>
          </a:bodyPr>
          <a:lstStyle/>
          <a:p>
            <a:pPr algn="just"/>
            <a:r>
              <a:rPr lang="mn-MN" sz="900" b="1">
                <a:latin typeface="Arial" panose="020B0604020202020204" pitchFamily="34" charset="0"/>
                <a:cs typeface="Arial" panose="020B0604020202020204" pitchFamily="34" charset="0"/>
              </a:rPr>
              <a:t>Тайлбар: </a:t>
            </a:r>
            <a:r>
              <a:rPr lang="mn-MN" sz="900">
                <a:latin typeface="Arial" panose="020B0604020202020204" pitchFamily="34" charset="0"/>
                <a:cs typeface="Arial" panose="020B0604020202020204" pitchFamily="34" charset="0"/>
              </a:rPr>
              <a:t>Хотын хэмжээнд байгаа </a:t>
            </a:r>
            <a:r>
              <a:rPr lang="en-US" sz="900" b="1" dirty="0">
                <a:solidFill>
                  <a:srgbClr val="FF0000"/>
                </a:solidFill>
                <a:latin typeface="Arial" panose="020B0604020202020204" pitchFamily="34" charset="0"/>
                <a:cs typeface="Arial" panose="020B0604020202020204" pitchFamily="34" charset="0"/>
              </a:rPr>
              <a:t>1013</a:t>
            </a:r>
            <a:r>
              <a:rPr lang="mn-MN" sz="900">
                <a:latin typeface="Arial" panose="020B0604020202020204" pitchFamily="34" charset="0"/>
                <a:cs typeface="Arial" panose="020B0604020202020204" pitchFamily="34" charset="0"/>
              </a:rPr>
              <a:t> блок </a:t>
            </a:r>
            <a:r>
              <a:rPr lang="mn-MN" sz="900" b="1">
                <a:latin typeface="Arial" panose="020B0604020202020204" pitchFamily="34" charset="0"/>
                <a:cs typeface="Arial" panose="020B0604020202020204" pitchFamily="34" charset="0"/>
              </a:rPr>
              <a:t>/181.2 Гкал.ц/ </a:t>
            </a:r>
            <a:r>
              <a:rPr lang="mn-MN" sz="900">
                <a:latin typeface="Arial" panose="020B0604020202020204" pitchFamily="34" charset="0"/>
                <a:cs typeface="Arial" panose="020B0604020202020204" pitchFamily="34" charset="0"/>
              </a:rPr>
              <a:t>барилгыг </a:t>
            </a:r>
            <a:r>
              <a:rPr lang="mn-MN" sz="900" b="1">
                <a:latin typeface="Arial" panose="020B0604020202020204" pitchFamily="34" charset="0"/>
                <a:cs typeface="Arial" panose="020B0604020202020204" pitchFamily="34" charset="0"/>
              </a:rPr>
              <a:t>100 хувь </a:t>
            </a:r>
            <a:r>
              <a:rPr lang="mn-MN" sz="900">
                <a:latin typeface="Arial" panose="020B0604020202020204" pitchFamily="34" charset="0"/>
                <a:cs typeface="Arial" panose="020B0604020202020204" pitchFamily="34" charset="0"/>
              </a:rPr>
              <a:t>дулаалахаар тооцсон. Үр дүнд:</a:t>
            </a:r>
          </a:p>
          <a:p>
            <a:pPr algn="just"/>
            <a:r>
              <a:rPr lang="mn-MN" sz="900" b="1">
                <a:latin typeface="Arial" panose="020B0604020202020204" pitchFamily="34" charset="0"/>
                <a:cs typeface="Arial" panose="020B0604020202020204" pitchFamily="34" charset="0"/>
              </a:rPr>
              <a:t>АДС</a:t>
            </a:r>
            <a:r>
              <a:rPr lang="mn-MN" sz="900">
                <a:latin typeface="Arial" panose="020B0604020202020204" pitchFamily="34" charset="0"/>
                <a:cs typeface="Arial" panose="020B0604020202020204" pitchFamily="34" charset="0"/>
              </a:rPr>
              <a:t> сүлжээнд </a:t>
            </a:r>
            <a:r>
              <a:rPr lang="mn-MN" sz="900" b="1">
                <a:latin typeface="Arial" panose="020B0604020202020204" pitchFamily="34" charset="0"/>
                <a:cs typeface="Arial" panose="020B0604020202020204" pitchFamily="34" charset="0"/>
              </a:rPr>
              <a:t>262</a:t>
            </a:r>
            <a:r>
              <a:rPr lang="mn-MN" sz="900">
                <a:latin typeface="Arial" panose="020B0604020202020204" pitchFamily="34" charset="0"/>
                <a:cs typeface="Arial" panose="020B0604020202020204" pitchFamily="34" charset="0"/>
              </a:rPr>
              <a:t> блок дулаалж </a:t>
            </a:r>
            <a:r>
              <a:rPr lang="mn-MN" sz="900" b="1">
                <a:latin typeface="Arial" panose="020B0604020202020204" pitchFamily="34" charset="0"/>
                <a:cs typeface="Arial" panose="020B0604020202020204" pitchFamily="34" charset="0"/>
              </a:rPr>
              <a:t>16.6</a:t>
            </a:r>
            <a:r>
              <a:rPr lang="mn-MN" sz="900">
                <a:latin typeface="Arial" panose="020B0604020202020204" pitchFamily="34" charset="0"/>
                <a:cs typeface="Arial" panose="020B0604020202020204" pitchFamily="34" charset="0"/>
              </a:rPr>
              <a:t> Гкал.ц,</a:t>
            </a:r>
          </a:p>
          <a:p>
            <a:pPr algn="just"/>
            <a:r>
              <a:rPr lang="mn-MN" sz="900" b="1">
                <a:latin typeface="Arial" panose="020B0604020202020204" pitchFamily="34" charset="0"/>
                <a:cs typeface="Arial" panose="020B0604020202020204" pitchFamily="34" charset="0"/>
              </a:rPr>
              <a:t>ДЦС-2</a:t>
            </a:r>
            <a:r>
              <a:rPr lang="mn-MN" sz="900">
                <a:latin typeface="Arial" panose="020B0604020202020204" pitchFamily="34" charset="0"/>
                <a:cs typeface="Arial" panose="020B0604020202020204" pitchFamily="34" charset="0"/>
              </a:rPr>
              <a:t> сүлжээнд </a:t>
            </a:r>
            <a:r>
              <a:rPr lang="mn-MN" sz="900" b="1">
                <a:latin typeface="Arial" panose="020B0604020202020204" pitchFamily="34" charset="0"/>
                <a:cs typeface="Arial" panose="020B0604020202020204" pitchFamily="34" charset="0"/>
              </a:rPr>
              <a:t>42</a:t>
            </a:r>
            <a:r>
              <a:rPr lang="mn-MN" sz="900">
                <a:latin typeface="Arial" panose="020B0604020202020204" pitchFamily="34" charset="0"/>
                <a:cs typeface="Arial" panose="020B0604020202020204" pitchFamily="34" charset="0"/>
              </a:rPr>
              <a:t> блок дулаалж </a:t>
            </a:r>
            <a:r>
              <a:rPr lang="mn-MN" sz="900" b="1">
                <a:latin typeface="Arial" panose="020B0604020202020204" pitchFamily="34" charset="0"/>
                <a:cs typeface="Arial" panose="020B0604020202020204" pitchFamily="34" charset="0"/>
              </a:rPr>
              <a:t>1.</a:t>
            </a:r>
            <a:r>
              <a:rPr lang="en-US" sz="900" b="1" dirty="0">
                <a:latin typeface="Arial" panose="020B0604020202020204" pitchFamily="34" charset="0"/>
                <a:cs typeface="Arial" panose="020B0604020202020204" pitchFamily="34" charset="0"/>
              </a:rPr>
              <a:t>9</a:t>
            </a:r>
            <a:r>
              <a:rPr lang="mn-MN" sz="900" b="1">
                <a:latin typeface="Arial" panose="020B0604020202020204" pitchFamily="34" charset="0"/>
                <a:cs typeface="Arial" panose="020B0604020202020204" pitchFamily="34" charset="0"/>
              </a:rPr>
              <a:t> </a:t>
            </a:r>
            <a:r>
              <a:rPr lang="mn-MN" sz="900">
                <a:latin typeface="Arial" panose="020B0604020202020204" pitchFamily="34" charset="0"/>
                <a:cs typeface="Arial" panose="020B0604020202020204" pitchFamily="34" charset="0"/>
              </a:rPr>
              <a:t>Гкал.ц,</a:t>
            </a:r>
          </a:p>
          <a:p>
            <a:pPr algn="just"/>
            <a:r>
              <a:rPr lang="mn-MN" sz="900" b="1">
                <a:latin typeface="Arial" panose="020B0604020202020204" pitchFamily="34" charset="0"/>
                <a:cs typeface="Arial" panose="020B0604020202020204" pitchFamily="34" charset="0"/>
              </a:rPr>
              <a:t>ДЦС-3</a:t>
            </a:r>
            <a:r>
              <a:rPr lang="mn-MN" sz="900">
                <a:latin typeface="Arial" panose="020B0604020202020204" pitchFamily="34" charset="0"/>
                <a:cs typeface="Arial" panose="020B0604020202020204" pitchFamily="34" charset="0"/>
              </a:rPr>
              <a:t> сүлжээнд </a:t>
            </a:r>
            <a:r>
              <a:rPr lang="en-US" sz="900" b="1" dirty="0">
                <a:latin typeface="Arial" panose="020B0604020202020204" pitchFamily="34" charset="0"/>
                <a:cs typeface="Arial" panose="020B0604020202020204" pitchFamily="34" charset="0"/>
              </a:rPr>
              <a:t>108</a:t>
            </a:r>
            <a:r>
              <a:rPr lang="mn-MN" sz="90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5</a:t>
            </a:r>
            <a:r>
              <a:rPr lang="mn-MN" sz="900" b="1">
                <a:latin typeface="Arial" panose="020B0604020202020204" pitchFamily="34" charset="0"/>
                <a:cs typeface="Arial" panose="020B0604020202020204" pitchFamily="34" charset="0"/>
              </a:rPr>
              <a:t>.</a:t>
            </a:r>
            <a:r>
              <a:rPr lang="en-US" sz="900" b="1" dirty="0">
                <a:latin typeface="Arial" panose="020B0604020202020204" pitchFamily="34" charset="0"/>
                <a:cs typeface="Arial" panose="020B0604020202020204" pitchFamily="34" charset="0"/>
              </a:rPr>
              <a:t>0</a:t>
            </a:r>
            <a:r>
              <a:rPr lang="mn-MN" sz="900" b="1">
                <a:latin typeface="Arial" panose="020B0604020202020204" pitchFamily="34" charset="0"/>
                <a:cs typeface="Arial" panose="020B0604020202020204" pitchFamily="34" charset="0"/>
              </a:rPr>
              <a:t> </a:t>
            </a:r>
            <a:r>
              <a:rPr lang="mn-MN" sz="900">
                <a:latin typeface="Arial" panose="020B0604020202020204" pitchFamily="34" charset="0"/>
                <a:cs typeface="Arial" panose="020B0604020202020204" pitchFamily="34" charset="0"/>
              </a:rPr>
              <a:t>Гкал.ц, </a:t>
            </a:r>
          </a:p>
          <a:p>
            <a:pPr algn="just"/>
            <a:r>
              <a:rPr lang="mn-MN" sz="900" b="1">
                <a:latin typeface="Arial" panose="020B0604020202020204" pitchFamily="34" charset="0"/>
                <a:cs typeface="Arial" panose="020B0604020202020204" pitchFamily="34" charset="0"/>
              </a:rPr>
              <a:t>ДЦС-4</a:t>
            </a:r>
            <a:r>
              <a:rPr lang="mn-MN" sz="900">
                <a:latin typeface="Arial" panose="020B0604020202020204" pitchFamily="34" charset="0"/>
                <a:cs typeface="Arial" panose="020B0604020202020204" pitchFamily="34" charset="0"/>
              </a:rPr>
              <a:t> сүлжээнд </a:t>
            </a:r>
            <a:r>
              <a:rPr lang="en-US" sz="900" b="1" dirty="0">
                <a:latin typeface="Arial" panose="020B0604020202020204" pitchFamily="34" charset="0"/>
                <a:cs typeface="Arial" panose="020B0604020202020204" pitchFamily="34" charset="0"/>
              </a:rPr>
              <a:t>601</a:t>
            </a:r>
            <a:r>
              <a:rPr lang="mn-MN" sz="900">
                <a:latin typeface="Arial" panose="020B0604020202020204" pitchFamily="34" charset="0"/>
                <a:cs typeface="Arial" panose="020B0604020202020204" pitchFamily="34" charset="0"/>
              </a:rPr>
              <a:t> блок дулаалж </a:t>
            </a:r>
            <a:r>
              <a:rPr lang="en-US" sz="900" b="1" dirty="0">
                <a:latin typeface="Arial" panose="020B0604020202020204" pitchFamily="34" charset="0"/>
                <a:cs typeface="Arial" panose="020B0604020202020204" pitchFamily="34" charset="0"/>
              </a:rPr>
              <a:t>37</a:t>
            </a:r>
            <a:r>
              <a:rPr lang="mn-MN" sz="900" b="1">
                <a:latin typeface="Arial" panose="020B0604020202020204" pitchFamily="34" charset="0"/>
                <a:cs typeface="Arial" panose="020B0604020202020204" pitchFamily="34" charset="0"/>
              </a:rPr>
              <a:t>.6 </a:t>
            </a:r>
            <a:r>
              <a:rPr lang="mn-MN" sz="900">
                <a:latin typeface="Arial" panose="020B0604020202020204" pitchFamily="34" charset="0"/>
                <a:cs typeface="Arial" panose="020B0604020202020204" pitchFamily="34" charset="0"/>
              </a:rPr>
              <a:t>Гкал.ц нийтдээ </a:t>
            </a:r>
            <a:r>
              <a:rPr lang="en-US" sz="900" b="1" dirty="0">
                <a:solidFill>
                  <a:srgbClr val="FF0000"/>
                </a:solidFill>
                <a:latin typeface="Arial" panose="020B0604020202020204" pitchFamily="34" charset="0"/>
                <a:cs typeface="Arial" panose="020B0604020202020204" pitchFamily="34" charset="0"/>
              </a:rPr>
              <a:t>61.1</a:t>
            </a:r>
            <a:r>
              <a:rPr lang="mn-MN" sz="900">
                <a:latin typeface="Arial" panose="020B0604020202020204" pitchFamily="34" charset="0"/>
                <a:cs typeface="Arial" panose="020B0604020202020204" pitchFamily="34" charset="0"/>
              </a:rPr>
              <a:t> Гкал.ц-н дулааны эрчим хүчний ачаалал хөнгөлөгдөхөөр урьдчилсан тооцоо гарч байна.</a:t>
            </a:r>
          </a:p>
        </p:txBody>
      </p:sp>
      <p:sp>
        <p:nvSpPr>
          <p:cNvPr id="42" name="TextBox 41">
            <a:extLst>
              <a:ext uri="{FF2B5EF4-FFF2-40B4-BE49-F238E27FC236}">
                <a16:creationId xmlns:a16="http://schemas.microsoft.com/office/drawing/2014/main" id="{2E03C3CA-11C8-1577-8236-7F9C9AB8C541}"/>
              </a:ext>
            </a:extLst>
          </p:cNvPr>
          <p:cNvSpPr txBox="1"/>
          <p:nvPr/>
        </p:nvSpPr>
        <p:spPr>
          <a:xfrm>
            <a:off x="2659296" y="2427821"/>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79 </a:t>
            </a:r>
            <a:endParaRPr lang="mn-MN" sz="1000" b="1">
              <a:latin typeface="Times New Roman" panose="02020603050405020304" pitchFamily="18" charset="0"/>
              <a:cs typeface="Times New Roman" panose="02020603050405020304" pitchFamily="18" charset="0"/>
            </a:endParaRPr>
          </a:p>
          <a:p>
            <a:pPr algn="ctr"/>
            <a:r>
              <a:rPr lang="mn-MN" sz="1000">
                <a:latin typeface="Times New Roman" panose="02020603050405020304" pitchFamily="18" charset="0"/>
                <a:cs typeface="Times New Roman" panose="02020603050405020304" pitchFamily="18" charset="0"/>
              </a:rPr>
              <a:t>Блок</a:t>
            </a:r>
            <a:endParaRPr lang="en-US" sz="1000" dirty="0">
              <a:latin typeface="Times New Roman" panose="02020603050405020304" pitchFamily="18" charset="0"/>
              <a:cs typeface="Times New Roman" panose="02020603050405020304" pitchFamily="18" charset="0"/>
            </a:endParaRPr>
          </a:p>
        </p:txBody>
      </p:sp>
      <p:sp>
        <p:nvSpPr>
          <p:cNvPr id="54" name="TextBox 53">
            <a:extLst>
              <a:ext uri="{FF2B5EF4-FFF2-40B4-BE49-F238E27FC236}">
                <a16:creationId xmlns:a16="http://schemas.microsoft.com/office/drawing/2014/main" id="{CB504D93-2356-46E7-C6D3-EB5845BCD4B4}"/>
              </a:ext>
            </a:extLst>
          </p:cNvPr>
          <p:cNvSpPr txBox="1"/>
          <p:nvPr/>
        </p:nvSpPr>
        <p:spPr>
          <a:xfrm>
            <a:off x="5549863" y="2830552"/>
            <a:ext cx="626788"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55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5" name="TextBox 54">
            <a:extLst>
              <a:ext uri="{FF2B5EF4-FFF2-40B4-BE49-F238E27FC236}">
                <a16:creationId xmlns:a16="http://schemas.microsoft.com/office/drawing/2014/main" id="{363C55B3-1085-C57E-EDE7-BA06BFB4B55A}"/>
              </a:ext>
            </a:extLst>
          </p:cNvPr>
          <p:cNvSpPr txBox="1"/>
          <p:nvPr/>
        </p:nvSpPr>
        <p:spPr>
          <a:xfrm>
            <a:off x="3746963" y="2738828"/>
            <a:ext cx="680660" cy="246221"/>
          </a:xfrm>
          <a:prstGeom prst="rect">
            <a:avLst/>
          </a:prstGeom>
          <a:noFill/>
        </p:spPr>
        <p:txBody>
          <a:bodyPr wrap="square" rtlCol="0">
            <a:spAutoFit/>
          </a:bodyPr>
          <a:lstStyle/>
          <a:p>
            <a:pPr algn="ctr"/>
            <a:r>
              <a:rPr lang="mn-MN" sz="1000" b="1">
                <a:latin typeface="Times New Roman" panose="02020603050405020304" pitchFamily="18" charset="0"/>
                <a:cs typeface="Times New Roman" panose="02020603050405020304" pitchFamily="18" charset="0"/>
              </a:rPr>
              <a:t>1</a:t>
            </a:r>
            <a:r>
              <a:rPr lang="en-US" sz="1000" b="1" dirty="0">
                <a:latin typeface="Times New Roman" panose="02020603050405020304" pitchFamily="18" charset="0"/>
                <a:cs typeface="Times New Roman" panose="02020603050405020304" pitchFamily="18" charset="0"/>
              </a:rPr>
              <a:t>55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6" name="TextBox 55">
            <a:extLst>
              <a:ext uri="{FF2B5EF4-FFF2-40B4-BE49-F238E27FC236}">
                <a16:creationId xmlns:a16="http://schemas.microsoft.com/office/drawing/2014/main" id="{3F11BBE8-6E2E-12EA-4A7A-A0DA495A4F1E}"/>
              </a:ext>
            </a:extLst>
          </p:cNvPr>
          <p:cNvSpPr txBox="1"/>
          <p:nvPr/>
        </p:nvSpPr>
        <p:spPr>
          <a:xfrm>
            <a:off x="5485272" y="2130671"/>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202</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58" name="TextBox 57">
            <a:extLst>
              <a:ext uri="{FF2B5EF4-FFF2-40B4-BE49-F238E27FC236}">
                <a16:creationId xmlns:a16="http://schemas.microsoft.com/office/drawing/2014/main" id="{09936CFD-E577-410D-40F3-3C5502F0B6E3}"/>
              </a:ext>
            </a:extLst>
          </p:cNvPr>
          <p:cNvSpPr txBox="1"/>
          <p:nvPr/>
        </p:nvSpPr>
        <p:spPr>
          <a:xfrm>
            <a:off x="4859096" y="2230372"/>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65</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8FC050AF-9D07-AE50-39C1-373D7B933501}"/>
              </a:ext>
            </a:extLst>
          </p:cNvPr>
          <p:cNvSpPr txBox="1"/>
          <p:nvPr/>
        </p:nvSpPr>
        <p:spPr>
          <a:xfrm>
            <a:off x="6198614" y="2899012"/>
            <a:ext cx="682140"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D1A4FFD2-0204-1357-A644-3870BA6D074F}"/>
              </a:ext>
            </a:extLst>
          </p:cNvPr>
          <p:cNvSpPr txBox="1"/>
          <p:nvPr/>
        </p:nvSpPr>
        <p:spPr>
          <a:xfrm>
            <a:off x="6454968" y="1985104"/>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12</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F47FC023-1ADD-BBA6-FC53-1EBD8099B47A}"/>
              </a:ext>
            </a:extLst>
          </p:cNvPr>
          <p:cNvSpPr txBox="1"/>
          <p:nvPr/>
        </p:nvSpPr>
        <p:spPr>
          <a:xfrm>
            <a:off x="4702811" y="2637401"/>
            <a:ext cx="725224"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39</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B11E9D3D-DC7A-FD57-3533-8A6289BE2537}"/>
              </a:ext>
            </a:extLst>
          </p:cNvPr>
          <p:cNvSpPr txBox="1"/>
          <p:nvPr/>
        </p:nvSpPr>
        <p:spPr>
          <a:xfrm>
            <a:off x="7275199" y="1918157"/>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30</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0A2AA210-2A64-F43A-849D-0F3478987BC4}"/>
              </a:ext>
            </a:extLst>
          </p:cNvPr>
          <p:cNvSpPr txBox="1"/>
          <p:nvPr/>
        </p:nvSpPr>
        <p:spPr>
          <a:xfrm>
            <a:off x="7706454" y="1947276"/>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23</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A2809873-154A-9A31-D8D4-E8CFEA3EEBC2}"/>
              </a:ext>
            </a:extLst>
          </p:cNvPr>
          <p:cNvSpPr txBox="1"/>
          <p:nvPr/>
        </p:nvSpPr>
        <p:spPr>
          <a:xfrm>
            <a:off x="7724509" y="2430996"/>
            <a:ext cx="613955"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77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972E4BA6-98E3-5928-630C-A68DA995B74F}"/>
              </a:ext>
            </a:extLst>
          </p:cNvPr>
          <p:cNvSpPr txBox="1"/>
          <p:nvPr/>
        </p:nvSpPr>
        <p:spPr>
          <a:xfrm>
            <a:off x="8192663" y="2165399"/>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93</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79" name="TextBox 78">
            <a:extLst>
              <a:ext uri="{FF2B5EF4-FFF2-40B4-BE49-F238E27FC236}">
                <a16:creationId xmlns:a16="http://schemas.microsoft.com/office/drawing/2014/main" id="{23DBBA9F-3249-ED5F-FD40-B4AF2CD63D49}"/>
              </a:ext>
            </a:extLst>
          </p:cNvPr>
          <p:cNvSpPr txBox="1"/>
          <p:nvPr/>
        </p:nvSpPr>
        <p:spPr>
          <a:xfrm>
            <a:off x="9678638" y="2247772"/>
            <a:ext cx="617807" cy="246221"/>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69</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endParaRPr lang="mn-MN" sz="1000" b="1">
              <a:latin typeface="Times New Roman" panose="02020603050405020304" pitchFamily="18" charset="0"/>
              <a:cs typeface="Times New Roman" panose="02020603050405020304" pitchFamily="18" charset="0"/>
            </a:endParaRPr>
          </a:p>
        </p:txBody>
      </p:sp>
      <p:sp>
        <p:nvSpPr>
          <p:cNvPr id="81" name="TextBox 80">
            <a:extLst>
              <a:ext uri="{FF2B5EF4-FFF2-40B4-BE49-F238E27FC236}">
                <a16:creationId xmlns:a16="http://schemas.microsoft.com/office/drawing/2014/main" id="{D0ACE216-07D8-77E8-84C5-820DC3C5F887}"/>
              </a:ext>
            </a:extLst>
          </p:cNvPr>
          <p:cNvSpPr txBox="1"/>
          <p:nvPr/>
        </p:nvSpPr>
        <p:spPr>
          <a:xfrm>
            <a:off x="6270103" y="3472336"/>
            <a:ext cx="582061" cy="400110"/>
          </a:xfrm>
          <a:prstGeom prst="rect">
            <a:avLst/>
          </a:prstGeom>
          <a:noFill/>
        </p:spPr>
        <p:txBody>
          <a:bodyPr wrap="square" rtlCol="0">
            <a:spAutoFit/>
          </a:bodyPr>
          <a:lstStyle/>
          <a:p>
            <a:pPr algn="ctr"/>
            <a:r>
              <a:rPr lang="en-US" sz="1000" b="1" dirty="0">
                <a:latin typeface="Times New Roman" panose="02020603050405020304" pitchFamily="18" charset="0"/>
                <a:cs typeface="Times New Roman" panose="02020603050405020304" pitchFamily="18" charset="0"/>
              </a:rPr>
              <a:t>47</a:t>
            </a:r>
            <a:r>
              <a:rPr lang="mn-MN" sz="1000" b="1">
                <a:latin typeface="Times New Roman" panose="02020603050405020304" pitchFamily="18" charset="0"/>
                <a:cs typeface="Times New Roman" panose="02020603050405020304" pitchFamily="18" charset="0"/>
              </a:rPr>
              <a:t> </a:t>
            </a:r>
            <a:r>
              <a:rPr lang="mn-MN" sz="1000">
                <a:latin typeface="Times New Roman" panose="02020603050405020304" pitchFamily="18" charset="0"/>
                <a:cs typeface="Times New Roman" panose="02020603050405020304" pitchFamily="18" charset="0"/>
              </a:rPr>
              <a:t>Блок</a:t>
            </a:r>
            <a:r>
              <a:rPr lang="en-US" sz="1000" b="1" dirty="0">
                <a:latin typeface="Times New Roman" panose="02020603050405020304" pitchFamily="18" charset="0"/>
                <a:cs typeface="Times New Roman" panose="02020603050405020304" pitchFamily="18" charset="0"/>
              </a:rPr>
              <a:t> </a:t>
            </a:r>
          </a:p>
        </p:txBody>
      </p:sp>
      <p:sp>
        <p:nvSpPr>
          <p:cNvPr id="82" name="Slide Number Placeholder 81">
            <a:extLst>
              <a:ext uri="{FF2B5EF4-FFF2-40B4-BE49-F238E27FC236}">
                <a16:creationId xmlns:a16="http://schemas.microsoft.com/office/drawing/2014/main" id="{B788A4CD-8853-774F-842B-06BDA4D0EC2E}"/>
              </a:ext>
            </a:extLst>
          </p:cNvPr>
          <p:cNvSpPr>
            <a:spLocks noGrp="1"/>
          </p:cNvSpPr>
          <p:nvPr>
            <p:ph type="sldNum" sz="quarter" idx="12"/>
          </p:nvPr>
        </p:nvSpPr>
        <p:spPr/>
        <p:txBody>
          <a:bodyPr/>
          <a:lstStyle/>
          <a:p>
            <a:r>
              <a:rPr lang="en-GB" dirty="0"/>
              <a:t>Page </a:t>
            </a:r>
            <a:fld id="{3A8B5DB7-81A8-4ED4-916B-6B23CD603687}" type="slidenum">
              <a:rPr lang="en-GB" smtClean="0"/>
              <a:pPr/>
              <a:t>10</a:t>
            </a:fld>
            <a:endParaRPr lang="en-GB" dirty="0"/>
          </a:p>
        </p:txBody>
      </p:sp>
    </p:spTree>
    <p:extLst>
      <p:ext uri="{BB962C8B-B14F-4D97-AF65-F5344CB8AC3E}">
        <p14:creationId xmlns:p14="http://schemas.microsoft.com/office/powerpoint/2010/main" val="3092921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ACC65F41-D077-5467-7BBC-4393FC20943E}"/>
              </a:ext>
            </a:extLst>
          </p:cNvPr>
          <p:cNvSpPr>
            <a:spLocks noGrp="1"/>
          </p:cNvSpPr>
          <p:nvPr>
            <p:ph type="title"/>
          </p:nvPr>
        </p:nvSpPr>
        <p:spPr>
          <a:xfrm>
            <a:off x="483029" y="447399"/>
            <a:ext cx="11340199" cy="609556"/>
          </a:xfrm>
          <a:solidFill>
            <a:schemeClr val="bg1">
              <a:lumMod val="95000"/>
            </a:schemeClr>
          </a:solidFill>
        </p:spPr>
        <p:txBody>
          <a:bodyPr>
            <a:normAutofit/>
          </a:bodyPr>
          <a:lstStyle/>
          <a:p>
            <a:r>
              <a:rPr lang="mn-MN" sz="1467" b="1" dirty="0">
                <a:solidFill>
                  <a:srgbClr val="C00000"/>
                </a:solidFill>
                <a:latin typeface="Times New Roman" panose="02020603050405020304" pitchFamily="18" charset="0"/>
                <a:cs typeface="Times New Roman" panose="02020603050405020304" pitchFamily="18" charset="0"/>
              </a:rPr>
              <a:t>УГСАРМАЛ ОРОН СУУЦНЫ БАРИЛГЫН  ДУЛААН ТЕХНИКИЙН ШИНЭЧЛЭЛТ ХИЙСНЭЭР </a:t>
            </a:r>
            <a:endParaRPr lang="en-US" sz="1467" b="1" dirty="0">
              <a:solidFill>
                <a:srgbClr val="C00000"/>
              </a:solidFill>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D6628FF3-AE1D-C79B-D271-2E74BFFC721E}"/>
              </a:ext>
            </a:extLst>
          </p:cNvPr>
          <p:cNvSpPr txBox="1">
            <a:spLocks noGrp="1"/>
          </p:cNvSpPr>
          <p:nvPr>
            <p:ph idx="1"/>
          </p:nvPr>
        </p:nvSpPr>
        <p:spPr>
          <a:xfrm>
            <a:off x="973312" y="1598281"/>
            <a:ext cx="10380489" cy="4770537"/>
          </a:xfrm>
          <a:prstGeom prst="rect">
            <a:avLst/>
          </a:prstGeom>
          <a:noFill/>
        </p:spPr>
        <p:txBody>
          <a:bodyPr wrap="square">
            <a:spAutoFit/>
          </a:bodyPr>
          <a:lstStyle/>
          <a:p>
            <a:pPr marL="0" algn="just">
              <a:lnSpc>
                <a:spcPct val="100000"/>
              </a:lnSpc>
              <a:spcBef>
                <a:spcPts val="0"/>
              </a:spcBef>
              <a:buFont typeface="Wingdings" panose="05000000000000000000" pitchFamily="2" charset="2"/>
              <a:buChar char="ü"/>
            </a:pP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ОСНААУГ</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-ын дулаан түгээх, дулаанаар зохицуулалттай хангах үйл ажиллагаанд 61.1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Гкал</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./цаг ачаалал чөлөөлснөөр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УДДТ</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-н тоног төхөөрөмжид нөөц үүсэж, сүлжээний нэвтрүүлэх чадвар нэмэгдэж, хэрэглэгчийн гомдол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багасч</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 дулааны эрчим хүчний чанар, хангамж сайжрах нөхцөл бүрдэх юм.</a:t>
            </a:r>
            <a:endPar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0" algn="just">
              <a:lnSpc>
                <a:spcPct val="100000"/>
              </a:lnSpc>
              <a:spcBef>
                <a:spcPts val="0"/>
              </a:spcBef>
              <a:buNone/>
            </a:pPr>
            <a:endPar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457189" algn="just">
              <a:lnSpc>
                <a:spcPct val="100000"/>
              </a:lnSpc>
              <a:spcBef>
                <a:spcPts val="0"/>
              </a:spcBef>
              <a:buFont typeface="Wingdings" panose="05000000000000000000" pitchFamily="2" charset="2"/>
              <a:buChar char=""/>
            </a:pP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Дулаан-техникийн шинэчлэлт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хийгдснээр</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УОС</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-ны барилгуудын нийлбэр дулааны ачаалал 120,02</a:t>
            </a:r>
            <a:r>
              <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Гкал</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/ц болж, барилгуудын дотор агаарын хэм 18</a:t>
            </a:r>
            <a:r>
              <a:rPr lang="mn-MN" sz="1600" baseline="300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о</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С-ээс 22</a:t>
            </a:r>
            <a:r>
              <a:rPr lang="mn-MN" sz="1600" baseline="300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о</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С болж ая тухтай байдал нэмэгдэж, хэрэглэгчдийн зүгээс тавих санал, гомдол буурахаар тооцоолсон. </a:t>
            </a:r>
            <a:endPar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0" algn="just">
              <a:lnSpc>
                <a:spcPct val="100000"/>
              </a:lnSpc>
              <a:spcBef>
                <a:spcPts val="0"/>
              </a:spcBef>
              <a:buNone/>
            </a:pPr>
            <a:endParaRPr lang="en-US" sz="1600" b="1" i="1"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457189" algn="just">
              <a:lnSpc>
                <a:spcPct val="100000"/>
              </a:lnSpc>
              <a:spcBef>
                <a:spcPts val="0"/>
              </a:spcBef>
              <a:buFont typeface="Wingdings" panose="05000000000000000000" pitchFamily="2" charset="2"/>
              <a:buChar char=""/>
            </a:pP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63 ус дулаан дамжуулах төвийн хэрэглээ 61.15 </a:t>
            </a: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Гкал</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/цаг буюу 16%-аар буурч, дулааны эрчим хүчний бодит хэмнэлтийг буй болгож чадна.</a:t>
            </a:r>
            <a:endPar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0" algn="just">
              <a:lnSpc>
                <a:spcPct val="100000"/>
              </a:lnSpc>
              <a:spcBef>
                <a:spcPts val="0"/>
              </a:spcBef>
              <a:buNone/>
            </a:pPr>
            <a:endParaRPr lang="en-US" sz="1600" b="1" i="1"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457189" algn="just">
              <a:lnSpc>
                <a:spcPct val="100000"/>
              </a:lnSpc>
              <a:spcBef>
                <a:spcPts val="0"/>
              </a:spcBef>
              <a:buFont typeface="Wingdings" panose="05000000000000000000" pitchFamily="2" charset="2"/>
              <a:buChar char=""/>
            </a:pPr>
            <a:r>
              <a:rPr lang="mn-MN" sz="1600" dirty="0" err="1">
                <a:solidFill>
                  <a:srgbClr val="C00000"/>
                </a:solidFill>
                <a:latin typeface="Times New Roman" panose="02020603050405020304" pitchFamily="18" charset="0"/>
                <a:ea typeface="Lato" panose="020F0502020204030203" pitchFamily="34" charset="0"/>
                <a:cs typeface="Times New Roman" panose="02020603050405020304" pitchFamily="18" charset="0"/>
              </a:rPr>
              <a:t>УОС</a:t>
            </a: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-ыг хангадаг 63 ус дулаан дамжуулах төвөөс 33 ус дулаан дамжуулах төвийн Ф80-350 мм хүртэлх нийт 14.2 км шугам сүлжээний нэвтрүүлэх чадвар хүрэлцээгүй байна. Дулаан-техникийн шинэчлэлийн хүрээнд ачаалал 16%-р буурснаар 8.5 км шугам сүлжээний нэвтрүүлэх чадвар хүрэлцээтэй болно.</a:t>
            </a:r>
            <a:endParaRPr lang="en-US"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indent="0" algn="just">
              <a:lnSpc>
                <a:spcPct val="100000"/>
              </a:lnSpc>
              <a:spcBef>
                <a:spcPts val="0"/>
              </a:spcBef>
              <a:buNone/>
            </a:pPr>
            <a:endParaRPr lang="en-US" sz="1600" b="1" i="1" dirty="0">
              <a:solidFill>
                <a:srgbClr val="C00000"/>
              </a:solidFill>
              <a:latin typeface="Times New Roman" panose="02020603050405020304" pitchFamily="18" charset="0"/>
              <a:ea typeface="Lato" panose="020F0502020204030203" pitchFamily="34" charset="0"/>
              <a:cs typeface="Times New Roman" panose="02020603050405020304" pitchFamily="18" charset="0"/>
            </a:endParaRPr>
          </a:p>
          <a:p>
            <a:pPr marL="0">
              <a:lnSpc>
                <a:spcPct val="100000"/>
              </a:lnSpc>
              <a:spcBef>
                <a:spcPts val="0"/>
              </a:spcBef>
              <a:buFont typeface="Wingdings" panose="05000000000000000000" pitchFamily="2" charset="2"/>
              <a:buChar char="ü"/>
            </a:pPr>
            <a:r>
              <a:rPr lang="mn-MN" sz="1600" dirty="0">
                <a:solidFill>
                  <a:srgbClr val="C00000"/>
                </a:solidFill>
                <a:latin typeface="Times New Roman" panose="02020603050405020304" pitchFamily="18" charset="0"/>
                <a:ea typeface="Lato" panose="020F0502020204030203" pitchFamily="34" charset="0"/>
                <a:cs typeface="Times New Roman" panose="02020603050405020304" pitchFamily="18" charset="0"/>
              </a:rPr>
              <a:t>63 ус дулаан дамжуулах төвөөс 3 ус дулаан дамжуулах төвийн ялтсан дулаан солилцуурын хүчин чадал хүрэлцээгүй, 21 төвийн ялтсан дулаан солилцуурын хүчин чадал нөөцгүй байгаа бөгөөд дулаалга хийснээр ялтсан дулаан солилцуурт 10-20% хүртэл нөөц бүрдэнэ.</a:t>
            </a:r>
          </a:p>
          <a:p>
            <a:pPr marL="0" indent="0">
              <a:lnSpc>
                <a:spcPct val="100000"/>
              </a:lnSpc>
              <a:spcBef>
                <a:spcPts val="0"/>
              </a:spcBef>
              <a:buNone/>
            </a:pPr>
            <a:endParaRPr lang="mn-MN" sz="1600" dirty="0">
              <a:solidFill>
                <a:srgbClr val="C00000"/>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E600CD95-24AE-F6F1-6BB8-362E9C449422}"/>
              </a:ext>
            </a:extLst>
          </p:cNvPr>
          <p:cNvSpPr>
            <a:spLocks noGrp="1"/>
          </p:cNvSpPr>
          <p:nvPr>
            <p:ph type="sldNum" sz="quarter" idx="12"/>
          </p:nvPr>
        </p:nvSpPr>
        <p:spPr/>
        <p:txBody>
          <a:bodyPr/>
          <a:lstStyle/>
          <a:p>
            <a:r>
              <a:rPr lang="en-GB" dirty="0"/>
              <a:t>Page </a:t>
            </a:r>
            <a:fld id="{3A8B5DB7-81A8-4ED4-916B-6B23CD603687}" type="slidenum">
              <a:rPr lang="en-GB" smtClean="0"/>
              <a:pPr/>
              <a:t>11</a:t>
            </a:fld>
            <a:endParaRPr lang="en-GB" dirty="0"/>
          </a:p>
        </p:txBody>
      </p:sp>
    </p:spTree>
    <p:extLst>
      <p:ext uri="{BB962C8B-B14F-4D97-AF65-F5344CB8AC3E}">
        <p14:creationId xmlns:p14="http://schemas.microsoft.com/office/powerpoint/2010/main" val="3947403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656</TotalTime>
  <Words>2005</Words>
  <Application>Microsoft Office PowerPoint</Application>
  <PresentationFormat>Widescreen</PresentationFormat>
  <Paragraphs>382</Paragraphs>
  <Slides>11</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Calibri Light</vt:lpstr>
      <vt:lpstr>Times New Roman</vt:lpstr>
      <vt:lpstr>Wingdings</vt:lpstr>
      <vt:lpstr>Office Theme</vt:lpstr>
      <vt:lpstr>MAF дэмжлэгт төсөл  "УЛААНБААТАР ХОТЫН ОРОН СУУЦНЫ ЭРЧИМ ХҮЧНИЙ ҮР АШГИЙГ ДЭЭШЛҮҮЛЭХ НЬ" ТӨСЛИЙН ХЭРЭГЖИЛТ, САНХҮҮЖИЛТ, ЦААШИД АВАХ АРГА ХЭМЖЭЭ </vt:lpstr>
      <vt:lpstr>“УЛААНБААТАР ХОТЫН ОРОН СУУЦНЫ ЭРЧИМ ХҮЧНИЙ ҮР АШГИЙГ ДЭЭШЛҮҮЛЭХ НЬ” ТӨСӨЛ</vt:lpstr>
      <vt:lpstr>PowerPoint Presentation</vt:lpstr>
      <vt:lpstr>PowerPoint Presentation</vt:lpstr>
      <vt:lpstr>БАРИЛГЫН ЭРЧИМ ХҮЧНИЙ ХЭМНЭЛТИЙГ ДЭМЖИХ ХУРИМТЛАЛЫН ДАНСНЫ МӨНГӨНИЙ УРСГАЛ </vt:lpstr>
      <vt:lpstr>PowerPoint Presentation</vt:lpstr>
      <vt:lpstr>PowerPoint Presentation</vt:lpstr>
      <vt:lpstr>ХУРЛЫН ШИЙДВЭР: </vt:lpstr>
      <vt:lpstr>Гүйцэтгэл:</vt:lpstr>
      <vt:lpstr>PowerPoint Presentation</vt:lpstr>
      <vt:lpstr>УГСАРМАЛ ОРОН СУУЦНЫ БАРИЛГЫН  ДУЛААН ТЕХНИКИЙН ШИНЭЧЛЭЛТ ХИЙСНЭЭР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MAF дэмжлэгт төсөл  УЛААНБААТАР ХОТЫН ОРОН СУУЦНЫ  ЭРЧИМ ХҮЧНИЙ ҮР АШГИЙГ ДЭЭШЛҮҮЛЭХ НЬ</dc:title>
  <dc:creator>Tsetsegee</dc:creator>
  <cp:lastModifiedBy>erdene99181596@gmail.com</cp:lastModifiedBy>
  <cp:revision>17</cp:revision>
  <cp:lastPrinted>2025-03-20T08:25:52Z</cp:lastPrinted>
  <dcterms:created xsi:type="dcterms:W3CDTF">2025-02-26T02:23:20Z</dcterms:created>
  <dcterms:modified xsi:type="dcterms:W3CDTF">2025-03-20T08:28:52Z</dcterms:modified>
</cp:coreProperties>
</file>