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ppt/changesInfos/changesInfo1.xml" ContentType="application/vnd.ms-powerpoint.changesinfo+xml"/>
  <Override PartName="/ppt/authors.xml" ContentType="application/vnd.ms-powerpoint.author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390" r:id="rId2"/>
    <p:sldId id="394" r:id="rId3"/>
    <p:sldId id="395" r:id="rId4"/>
    <p:sldId id="396" r:id="rId5"/>
    <p:sldId id="397" r:id="rId6"/>
    <p:sldId id="398" r:id="rId7"/>
    <p:sldId id="399" r:id="rId8"/>
    <p:sldId id="299" r:id="rId9"/>
  </p:sldIdLst>
  <p:sldSz cx="18288000" cy="10287000"/>
  <p:notesSz cx="6950075" cy="9236075"/>
  <p:embeddedFontLst>
    <p:embeddedFont>
      <p:font typeface="Roboto" panose="020B0604020202020204" charset="0"/>
      <p:regular r:id="rId11"/>
      <p:bold r:id="rId12"/>
      <p:italic r:id="rId13"/>
      <p:boldItalic r:id="rId14"/>
    </p:embeddedFont>
    <p:embeddedFont>
      <p:font typeface="Roboto Bold" panose="020B0604020202020204" charset="0"/>
      <p:regular r:id="rId15"/>
      <p:bold r:id="rId16"/>
    </p:embeddedFont>
    <p:embeddedFont>
      <p:font typeface="宋体" panose="02010600030101010101" pitchFamily="2" charset="-122"/>
      <p:regular r:id="rId17"/>
    </p:embeddedFont>
    <p:embeddedFont>
      <p:font typeface="Roboto Black" panose="020B0604020202020204" charset="0"/>
      <p:bold r:id="rId18"/>
      <p:boldItalic r:id="rId19"/>
    </p:embeddedFont>
    <p:embeddedFont>
      <p:font typeface="Helvetica" panose="020B0604020202020204" pitchFamily="34" charset="0"/>
      <p:regular r:id="rId20"/>
      <p:bold r:id="rId21"/>
      <p:italic r:id="rId22"/>
      <p:boldItalic r:id="rId23"/>
    </p:embeddedFont>
    <p:embeddedFont>
      <p:font typeface="Roboto Light" panose="020B0604020202020204" charset="0"/>
      <p:regular r:id="rId24"/>
      <p: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36D8C59-945F-4822-B9A9-C69A033631A7}">
          <p14:sldIdLst>
            <p14:sldId id="390"/>
          </p14:sldIdLst>
        </p14:section>
        <p14:section name="Untitled Section" id="{B4CFD7AA-9866-4718-9335-07EACA588A20}">
          <p14:sldIdLst>
            <p14:sldId id="394"/>
            <p14:sldId id="395"/>
            <p14:sldId id="396"/>
            <p14:sldId id="397"/>
            <p14:sldId id="398"/>
            <p14:sldId id="399"/>
            <p14:sldId id="29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E10A6D3-40DD-8748-1C4E-889FB55DA049}" name="Amarjargal Munkh" initials="AM" userId="S::amarjargal@ubdc.mn::c7942bad-38a0-484b-a80d-cdf597af6825" providerId="AD"/>
  <p188:author id="{AAF89BEA-BB56-45FE-CC18-8DA1B00487BC}" name="Badnaagarav Bayartsengel" initials="BB" userId="S::badnaagarav@ubdc.mn::8c21d508-c1d5-4909-a5a2-42edbfcfdc7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E35F56-560A-4D3C-950A-F41A0C92E4E3}" v="6" dt="2025-03-13T00:08:09.721"/>
    <p1510:client id="{079B1DBD-15A0-441D-8429-F7934AD3CDF3}" v="2197" dt="2025-03-12T13:16:17.332"/>
    <p1510:client id="{0AFD62A2-9397-46FC-BDE0-10CCB3627001}" v="30" dt="2025-03-13T04:04:24.138"/>
    <p1510:client id="{0F2E3C2F-16CC-F93C-A04D-8A51CF70B2AE}" v="43" dt="2025-03-13T00:07:16.219"/>
    <p1510:client id="{1239374C-F39B-EDB6-E8E8-C275762E0084}" v="166" dt="2025-03-12T07:54:00.334"/>
    <p1510:client id="{1AC08972-29A0-C391-88C7-210A6A107D16}" v="5" dt="2025-03-13T05:47:35.167"/>
    <p1510:client id="{230155B9-BEAE-72D3-C79D-A54ED95E31FD}" v="28" dt="2025-03-12T11:06:56.262"/>
    <p1510:client id="{26C81CE7-1B89-01F6-9FB2-AAC55B20A115}" v="3" dt="2025-03-12T14:04:54.007"/>
    <p1510:client id="{2AC71A4D-A9C6-B869-7BBB-B46C1D7A82D3}" v="8" dt="2025-03-13T06:47:51.564"/>
    <p1510:client id="{2D122635-CF24-6817-64A2-3FCF4A3156AF}" v="260" dt="2025-03-13T03:07:00.407"/>
    <p1510:client id="{347EC1EA-6A49-46F6-975E-2D4D96AE4078}" v="533" dt="2025-03-13T02:29:01.428"/>
    <p1510:client id="{3CC05B28-E32F-C6EF-49E4-6F1C71C478B4}" v="2658" dt="2025-03-12T09:56:24.976"/>
    <p1510:client id="{3FA7684E-A754-CD03-26B5-FC5D4C66AF74}" v="149" dt="2025-03-12T13:13:31.963"/>
    <p1510:client id="{48F62C7D-FCA4-43F4-4D11-B3CD117DA690}" v="17" dt="2025-03-13T05:21:24.051"/>
    <p1510:client id="{4AC97FFD-5B1B-53F9-37E5-4E94BB9702E7}" v="340" dt="2025-03-13T05:21:41.612"/>
    <p1510:client id="{4D2F6D98-397E-4ECB-8755-302CB7401294}" v="2" dt="2025-03-12T13:40:32.682"/>
    <p1510:client id="{556AF5B7-C6D6-4304-AA2B-D85BB2CB6E5C}" v="18" dt="2025-03-12T12:19:37.596"/>
    <p1510:client id="{55E55E10-97AE-4210-88A8-7B6717168886}" v="5" dt="2025-03-12T07:49:53.260"/>
    <p1510:client id="{58A2C58D-FFA6-9382-E1BD-1A9D4CFCA326}" v="266" dt="2025-03-13T01:56:52.646"/>
    <p1510:client id="{696B0506-CC01-CC5F-2B19-ECF25B62A5DB}" v="201" dt="2025-03-13T04:02:34.198"/>
    <p1510:client id="{6B0AA4FD-389C-2D99-D06D-4FA0899C6C91}" v="1683" dt="2025-03-12T13:21:18.314"/>
    <p1510:client id="{6C3BAEEF-B955-B033-C321-7326FB1E5136}" v="3" dt="2025-03-13T05:07:25.323"/>
    <p1510:client id="{715E7B11-9272-BB54-7FA2-DC12AF73969A}" v="7" dt="2025-03-12T11:54:16.544"/>
    <p1510:client id="{73733DDA-D016-4354-A4C1-8093A4B019FD}" v="8" dt="2025-03-13T03:16:55.175"/>
    <p1510:client id="{7C0DC4DD-737F-92E9-9815-DD72010C4F1A}" v="14" dt="2025-03-12T13:45:59.058"/>
    <p1510:client id="{821C55A5-C5EA-F8CC-C233-7A6D0E35CBF2}" v="128" dt="2025-03-12T14:03:00.751"/>
    <p1510:client id="{83B3D1E3-915B-4380-A51C-6C2E26C5BA45}" v="3" dt="2025-03-13T05:41:10.103"/>
    <p1510:client id="{85D2C271-3B1A-C464-7719-8A277AF933C3}" v="418" dt="2025-03-12T14:04:21.492"/>
    <p1510:client id="{8DC43244-3E44-4F18-A268-A2D9B13C3EC7}" v="26" dt="2025-03-12T13:33:09.375"/>
    <p1510:client id="{8E3BE824-F953-4E6E-8BBF-4D09EDBE0F86}" v="9" dt="2025-03-13T01:56:17.886"/>
    <p1510:client id="{8E402E15-4848-4416-AFDA-F0125966DE52}" v="8" dt="2025-03-13T05:51:05.749"/>
    <p1510:client id="{90441C62-9158-FFDA-691B-28FEBA87880F}" v="41" dt="2025-03-13T05:53:37.701"/>
    <p1510:client id="{9BC726FB-4AF0-4B4F-A049-82DC5B5734A5}" v="43" dt="2025-03-12T12:45:51.160"/>
    <p1510:client id="{9E941AF4-7AA4-BC54-A4B4-A5E8556EDBD7}" v="733" dt="2025-03-12T11:00:05.338"/>
    <p1510:client id="{AA66A04F-CCD6-297B-9154-C9641ECB776C}" v="8" dt="2025-03-12T23:56:31.255"/>
    <p1510:client id="{AB0AAD87-93CF-EF92-13C9-46476C785B8B}" v="126" dt="2025-03-12T13:29:09.226"/>
    <p1510:client id="{ACAFA4AD-C300-8B93-7744-B662C0106706}" v="743" dt="2025-03-13T03:51:32.335"/>
    <p1510:client id="{AEEB02F0-2FC6-1154-DDDA-85A00B56BE35}" v="86" dt="2025-03-12T13:52:43.865"/>
    <p1510:client id="{B04C0FE4-0FB8-4243-91C4-D5597F3CBF94}" v="4232" dt="2025-03-12T11:50:03.022"/>
    <p1510:client id="{B6531E8B-B530-453D-B3F7-8D771E97B1E9}" v="13" dt="2025-03-13T06:00:42.073"/>
    <p1510:client id="{B9773515-73AF-B681-8D02-86BE029AA056}" v="511" dt="2025-03-12T12:37:17.611"/>
    <p1510:client id="{CC5C2B5E-F7DA-BDFE-C658-EDA14D0BFE14}" v="5" dt="2025-03-13T05:37:58.523"/>
    <p1510:client id="{CDBEFF10-05C6-313D-6C64-B279B7430288}" v="99" dt="2025-03-13T05:39:21.717"/>
    <p1510:client id="{D59C981C-2DAA-F274-4837-49E93F86A5BD}" v="2" dt="2025-03-14T04:44:41.089"/>
    <p1510:client id="{D81177E2-84BC-499E-A5A5-F97080EAF26B}" v="8" dt="2025-03-12T13:46:33.068"/>
    <p1510:client id="{DE8C431E-0728-314D-597D-DF1840D96345}" v="3" dt="2025-03-12T11:51:35.921"/>
    <p1510:client id="{E1D74C93-5684-43A6-B3D6-2DDEFE6E60F6}" v="94" dt="2025-03-13T05:36:32.947"/>
    <p1510:client id="{E293801F-89E8-1953-094D-013D1D009EFF}" v="195" dt="2025-03-12T12:06:34.428"/>
    <p1510:client id="{EBB8687E-51AE-F674-FA9E-67A2CFDC2A19}" v="91" dt="2025-03-13T03:40:17.145"/>
    <p1510:client id="{EF3E25EF-2554-4916-BF79-9D1C934F3171}" v="25" dt="2025-03-13T06:09:11.857"/>
    <p1510:client id="{F54AC09A-C170-4E8C-8CEF-A11E7115ECA5}" v="1250" dt="2025-03-13T05:19:59.967"/>
    <p1510:client id="{F661D371-3002-A0FA-9624-C7FEF224E0C4}" v="2" dt="2025-03-13T05:02:43.790"/>
    <p1510:client id="{FB2BEFBD-05C6-843B-7710-2FBD5258FB8C}" v="43" dt="2025-03-13T03:57:17.081"/>
    <p1510:client id="{FD04F448-FFE5-3D67-3680-ADACD34F9B14}" v="6" dt="2025-03-13T05:44:19.645"/>
    <p1510:client id="{FFD02206-2910-E75C-5FA1-CC477C687E1A}" v="146" dt="2025-03-12T13:42:40.3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3" autoAdjust="0"/>
    <p:restoredTop sz="94660"/>
  </p:normalViewPr>
  <p:slideViewPr>
    <p:cSldViewPr snapToGrid="0">
      <p:cViewPr varScale="1">
        <p:scale>
          <a:sx n="46" d="100"/>
          <a:sy n="46" d="100"/>
        </p:scale>
        <p:origin x="90" y="9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63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font" Target="fonts/font18.fntdata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31" Type="http://schemas.openxmlformats.org/officeDocument/2006/relationships/viewProps" Target="viewProps.xml"/><Relationship Id="rId65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font" Target="fonts/font17.fntdata"/><Relationship Id="rId30" Type="http://schemas.openxmlformats.org/officeDocument/2006/relationships/presProps" Target="presProps.xml"/><Relationship Id="rId64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rjargal Munkh" userId="S::amarjargal@ubdc.mn::c7942bad-38a0-484b-a80d-cdf597af6825" providerId="AD" clId="Web-{8E3BE824-F953-4E6E-8BBF-4D09EDBE0F86}"/>
    <pc:docChg chg="addSld modSld modSection">
      <pc:chgData name="Amarjargal Munkh" userId="S::amarjargal@ubdc.mn::c7942bad-38a0-484b-a80d-cdf597af6825" providerId="AD" clId="Web-{8E3BE824-F953-4E6E-8BBF-4D09EDBE0F86}" dt="2025-03-13T01:56:17.886" v="6"/>
      <pc:docMkLst>
        <pc:docMk/>
      </pc:docMkLst>
      <pc:sldChg chg="addSp delSp modSp new">
        <pc:chgData name="Amarjargal Munkh" userId="S::amarjargal@ubdc.mn::c7942bad-38a0-484b-a80d-cdf597af6825" providerId="AD" clId="Web-{8E3BE824-F953-4E6E-8BBF-4D09EDBE0F86}" dt="2025-03-13T01:56:17.886" v="6"/>
        <pc:sldMkLst>
          <pc:docMk/>
          <pc:sldMk cId="1858995138" sldId="379"/>
        </pc:sldMkLst>
        <pc:picChg chg="add del mod">
          <ac:chgData name="Amarjargal Munkh" userId="S::amarjargal@ubdc.mn::c7942bad-38a0-484b-a80d-cdf597af6825" providerId="AD" clId="Web-{8E3BE824-F953-4E6E-8BBF-4D09EDBE0F86}" dt="2025-03-13T01:55:51.854" v="4"/>
          <ac:picMkLst>
            <pc:docMk/>
            <pc:sldMk cId="1858995138" sldId="379"/>
            <ac:picMk id="2" creationId="{940C23E4-7ABE-1DBA-462D-2F5DC8B11C86}"/>
          </ac:picMkLst>
        </pc:picChg>
        <pc:picChg chg="add del mod">
          <ac:chgData name="Amarjargal Munkh" userId="S::amarjargal@ubdc.mn::c7942bad-38a0-484b-a80d-cdf597af6825" providerId="AD" clId="Web-{8E3BE824-F953-4E6E-8BBF-4D09EDBE0F86}" dt="2025-03-13T01:56:17.886" v="6"/>
          <ac:picMkLst>
            <pc:docMk/>
            <pc:sldMk cId="1858995138" sldId="379"/>
            <ac:picMk id="3" creationId="{6E2EBB6E-C209-AC2B-580C-D8E6C8B1CA0E}"/>
          </ac:picMkLst>
        </pc:picChg>
      </pc:sldChg>
      <pc:sldChg chg="new">
        <pc:chgData name="Amarjargal Munkh" userId="S::amarjargal@ubdc.mn::c7942bad-38a0-484b-a80d-cdf597af6825" providerId="AD" clId="Web-{8E3BE824-F953-4E6E-8BBF-4D09EDBE0F86}" dt="2025-03-13T01:54:44.007" v="1"/>
        <pc:sldMkLst>
          <pc:docMk/>
          <pc:sldMk cId="3056525200" sldId="380"/>
        </pc:sldMkLst>
      </pc:sldChg>
      <pc:sldChg chg="new">
        <pc:chgData name="Amarjargal Munkh" userId="S::amarjargal@ubdc.mn::c7942bad-38a0-484b-a80d-cdf597af6825" providerId="AD" clId="Web-{8E3BE824-F953-4E6E-8BBF-4D09EDBE0F86}" dt="2025-03-13T01:54:49.992" v="2"/>
        <pc:sldMkLst>
          <pc:docMk/>
          <pc:sldMk cId="1488948008" sldId="381"/>
        </pc:sldMkLst>
      </pc:sldChg>
    </pc:docChg>
  </pc:docChgLst>
  <pc:docChgLst>
    <pc:chgData name="Enkhjin Tumursukh" userId="bf81172e-6bf9-4ab0-a3b3-0e902ff1f32e" providerId="ADAL" clId="{521D2AFA-A06E-494C-A89A-49075ADEE98A}"/>
    <pc:docChg chg="undo redo custSel addSld delSld modSld sldOrd modSection">
      <pc:chgData name="Enkhjin Tumursukh" userId="bf81172e-6bf9-4ab0-a3b3-0e902ff1f32e" providerId="ADAL" clId="{521D2AFA-A06E-494C-A89A-49075ADEE98A}" dt="2025-03-12T13:57:15.423" v="434" actId="2696"/>
      <pc:docMkLst>
        <pc:docMk/>
      </pc:docMkLst>
      <pc:sldChg chg="modSp del mod">
        <pc:chgData name="Enkhjin Tumursukh" userId="bf81172e-6bf9-4ab0-a3b3-0e902ff1f32e" providerId="ADAL" clId="{521D2AFA-A06E-494C-A89A-49075ADEE98A}" dt="2025-03-12T13:57:15.423" v="434" actId="2696"/>
        <pc:sldMkLst>
          <pc:docMk/>
          <pc:sldMk cId="3141894656" sldId="324"/>
        </pc:sldMkLst>
        <pc:spChg chg="ord">
          <ac:chgData name="Enkhjin Tumursukh" userId="bf81172e-6bf9-4ab0-a3b3-0e902ff1f32e" providerId="ADAL" clId="{521D2AFA-A06E-494C-A89A-49075ADEE98A}" dt="2025-03-12T13:50:32.977" v="402" actId="167"/>
          <ac:spMkLst>
            <pc:docMk/>
            <pc:sldMk cId="3141894656" sldId="324"/>
            <ac:spMk id="145" creationId="{AD85B54F-20EE-087E-6325-4B65A8C80BEC}"/>
          </ac:spMkLst>
        </pc:spChg>
        <pc:grpChg chg="mod">
          <ac:chgData name="Enkhjin Tumursukh" userId="bf81172e-6bf9-4ab0-a3b3-0e902ff1f32e" providerId="ADAL" clId="{521D2AFA-A06E-494C-A89A-49075ADEE98A}" dt="2025-03-12T13:53:06.849" v="427" actId="1076"/>
          <ac:grpSpMkLst>
            <pc:docMk/>
            <pc:sldMk cId="3141894656" sldId="324"/>
            <ac:grpSpMk id="95" creationId="{8BE7D79E-E71E-1097-5490-0F47854D7BC1}"/>
          </ac:grpSpMkLst>
        </pc:grpChg>
      </pc:sldChg>
      <pc:sldChg chg="delSp modSp del mod ord">
        <pc:chgData name="Enkhjin Tumursukh" userId="bf81172e-6bf9-4ab0-a3b3-0e902ff1f32e" providerId="ADAL" clId="{521D2AFA-A06E-494C-A89A-49075ADEE98A}" dt="2025-03-12T13:33:33.090" v="177" actId="2696"/>
        <pc:sldMkLst>
          <pc:docMk/>
          <pc:sldMk cId="2098543121" sldId="330"/>
        </pc:sldMkLst>
        <pc:spChg chg="del">
          <ac:chgData name="Enkhjin Tumursukh" userId="bf81172e-6bf9-4ab0-a3b3-0e902ff1f32e" providerId="ADAL" clId="{521D2AFA-A06E-494C-A89A-49075ADEE98A}" dt="2025-03-12T13:19:13.643" v="32" actId="21"/>
          <ac:spMkLst>
            <pc:docMk/>
            <pc:sldMk cId="2098543121" sldId="330"/>
            <ac:spMk id="7" creationId="{16552B8C-D8FD-9D9E-D204-E664C43922F7}"/>
          </ac:spMkLst>
        </pc:spChg>
        <pc:spChg chg="del">
          <ac:chgData name="Enkhjin Tumursukh" userId="bf81172e-6bf9-4ab0-a3b3-0e902ff1f32e" providerId="ADAL" clId="{521D2AFA-A06E-494C-A89A-49075ADEE98A}" dt="2025-03-12T13:19:17.682" v="34" actId="21"/>
          <ac:spMkLst>
            <pc:docMk/>
            <pc:sldMk cId="2098543121" sldId="330"/>
            <ac:spMk id="96" creationId="{1DF3668D-F4F6-082C-53BB-EFD67996420E}"/>
          </ac:spMkLst>
        </pc:spChg>
        <pc:grpChg chg="mod">
          <ac:chgData name="Enkhjin Tumursukh" userId="bf81172e-6bf9-4ab0-a3b3-0e902ff1f32e" providerId="ADAL" clId="{521D2AFA-A06E-494C-A89A-49075ADEE98A}" dt="2025-03-12T13:19:14.588" v="33" actId="1076"/>
          <ac:grpSpMkLst>
            <pc:docMk/>
            <pc:sldMk cId="2098543121" sldId="330"/>
            <ac:grpSpMk id="95" creationId="{8AB3ADDA-0DD8-B4EA-A5E5-C8990528A209}"/>
          </ac:grpSpMkLst>
        </pc:grpChg>
      </pc:sldChg>
      <pc:sldChg chg="addSp modSp">
        <pc:chgData name="Enkhjin Tumursukh" userId="bf81172e-6bf9-4ab0-a3b3-0e902ff1f32e" providerId="ADAL" clId="{521D2AFA-A06E-494C-A89A-49075ADEE98A}" dt="2025-03-12T13:34:40.148" v="184"/>
        <pc:sldMkLst>
          <pc:docMk/>
          <pc:sldMk cId="1484816623" sldId="343"/>
        </pc:sldMkLst>
        <pc:spChg chg="add mod">
          <ac:chgData name="Enkhjin Tumursukh" userId="bf81172e-6bf9-4ab0-a3b3-0e902ff1f32e" providerId="ADAL" clId="{521D2AFA-A06E-494C-A89A-49075ADEE98A}" dt="2025-03-12T13:34:40.148" v="184"/>
          <ac:spMkLst>
            <pc:docMk/>
            <pc:sldMk cId="1484816623" sldId="343"/>
            <ac:spMk id="3" creationId="{D840F690-E79E-0529-E32F-D3B8688086D3}"/>
          </ac:spMkLst>
        </pc:spChg>
      </pc:sldChg>
      <pc:sldChg chg="modSp mod">
        <pc:chgData name="Enkhjin Tumursukh" userId="bf81172e-6bf9-4ab0-a3b3-0e902ff1f32e" providerId="ADAL" clId="{521D2AFA-A06E-494C-A89A-49075ADEE98A}" dt="2025-03-12T13:33:48.470" v="179" actId="1076"/>
        <pc:sldMkLst>
          <pc:docMk/>
          <pc:sldMk cId="3958492550" sldId="357"/>
        </pc:sldMkLst>
        <pc:picChg chg="mod">
          <ac:chgData name="Enkhjin Tumursukh" userId="bf81172e-6bf9-4ab0-a3b3-0e902ff1f32e" providerId="ADAL" clId="{521D2AFA-A06E-494C-A89A-49075ADEE98A}" dt="2025-03-12T13:33:48.470" v="179" actId="1076"/>
          <ac:picMkLst>
            <pc:docMk/>
            <pc:sldMk cId="3958492550" sldId="357"/>
            <ac:picMk id="3" creationId="{14081444-2F6A-5231-5442-BF4E7F14BCB5}"/>
          </ac:picMkLst>
        </pc:picChg>
      </pc:sldChg>
      <pc:sldChg chg="addSp delSp modSp mod">
        <pc:chgData name="Enkhjin Tumursukh" userId="bf81172e-6bf9-4ab0-a3b3-0e902ff1f32e" providerId="ADAL" clId="{521D2AFA-A06E-494C-A89A-49075ADEE98A}" dt="2025-03-12T13:34:30.624" v="183" actId="1076"/>
        <pc:sldMkLst>
          <pc:docMk/>
          <pc:sldMk cId="2780670576" sldId="359"/>
        </pc:sldMkLst>
        <pc:spChg chg="ord">
          <ac:chgData name="Enkhjin Tumursukh" userId="bf81172e-6bf9-4ab0-a3b3-0e902ff1f32e" providerId="ADAL" clId="{521D2AFA-A06E-494C-A89A-49075ADEE98A}" dt="2025-03-12T13:30:12.319" v="168" actId="167"/>
          <ac:spMkLst>
            <pc:docMk/>
            <pc:sldMk cId="2780670576" sldId="359"/>
            <ac:spMk id="3" creationId="{430E0D6A-23DC-045F-9EBE-541F25AB902F}"/>
          </ac:spMkLst>
        </pc:spChg>
        <pc:spChg chg="add mod">
          <ac:chgData name="Enkhjin Tumursukh" userId="bf81172e-6bf9-4ab0-a3b3-0e902ff1f32e" providerId="ADAL" clId="{521D2AFA-A06E-494C-A89A-49075ADEE98A}" dt="2025-03-12T13:34:22.267" v="181"/>
          <ac:spMkLst>
            <pc:docMk/>
            <pc:sldMk cId="2780670576" sldId="359"/>
            <ac:spMk id="4" creationId="{6580B605-DBB5-1B46-8961-59E29D1D3E49}"/>
          </ac:spMkLst>
        </pc:spChg>
        <pc:spChg chg="del">
          <ac:chgData name="Enkhjin Tumursukh" userId="bf81172e-6bf9-4ab0-a3b3-0e902ff1f32e" providerId="ADAL" clId="{521D2AFA-A06E-494C-A89A-49075ADEE98A}" dt="2025-03-12T13:29:01.993" v="161" actId="21"/>
          <ac:spMkLst>
            <pc:docMk/>
            <pc:sldMk cId="2780670576" sldId="359"/>
            <ac:spMk id="68" creationId="{00000000-0000-0000-0000-000000000000}"/>
          </ac:spMkLst>
        </pc:spChg>
        <pc:spChg chg="mod ord">
          <ac:chgData name="Enkhjin Tumursukh" userId="bf81172e-6bf9-4ab0-a3b3-0e902ff1f32e" providerId="ADAL" clId="{521D2AFA-A06E-494C-A89A-49075ADEE98A}" dt="2025-03-12T13:31:01.604" v="170" actId="167"/>
          <ac:spMkLst>
            <pc:docMk/>
            <pc:sldMk cId="2780670576" sldId="359"/>
            <ac:spMk id="96" creationId="{563E43FD-BFC8-13D4-CDCE-23D7CCA5FBCA}"/>
          </ac:spMkLst>
        </pc:spChg>
        <pc:spChg chg="mod">
          <ac:chgData name="Enkhjin Tumursukh" userId="bf81172e-6bf9-4ab0-a3b3-0e902ff1f32e" providerId="ADAL" clId="{521D2AFA-A06E-494C-A89A-49075ADEE98A}" dt="2025-03-12T13:21:06.888" v="57" actId="14100"/>
          <ac:spMkLst>
            <pc:docMk/>
            <pc:sldMk cId="2780670576" sldId="359"/>
            <ac:spMk id="107" creationId="{A32AC329-E297-1C4F-0B61-C0B5F17194D7}"/>
          </ac:spMkLst>
        </pc:spChg>
        <pc:spChg chg="mod">
          <ac:chgData name="Enkhjin Tumursukh" userId="bf81172e-6bf9-4ab0-a3b3-0e902ff1f32e" providerId="ADAL" clId="{521D2AFA-A06E-494C-A89A-49075ADEE98A}" dt="2025-03-12T13:31:06.413" v="171" actId="14100"/>
          <ac:spMkLst>
            <pc:docMk/>
            <pc:sldMk cId="2780670576" sldId="359"/>
            <ac:spMk id="115" creationId="{5E6666A0-4799-326C-93DB-548AB2FB98FA}"/>
          </ac:spMkLst>
        </pc:spChg>
        <pc:spChg chg="mod">
          <ac:chgData name="Enkhjin Tumursukh" userId="bf81172e-6bf9-4ab0-a3b3-0e902ff1f32e" providerId="ADAL" clId="{521D2AFA-A06E-494C-A89A-49075ADEE98A}" dt="2025-03-12T13:21:10.207" v="58" actId="14100"/>
          <ac:spMkLst>
            <pc:docMk/>
            <pc:sldMk cId="2780670576" sldId="359"/>
            <ac:spMk id="137" creationId="{5E6666A0-4799-326C-93DB-548AB2FB98FA}"/>
          </ac:spMkLst>
        </pc:spChg>
        <pc:grpChg chg="mod ord">
          <ac:chgData name="Enkhjin Tumursukh" userId="bf81172e-6bf9-4ab0-a3b3-0e902ff1f32e" providerId="ADAL" clId="{521D2AFA-A06E-494C-A89A-49075ADEE98A}" dt="2025-03-12T13:34:30.624" v="183" actId="1076"/>
          <ac:grpSpMkLst>
            <pc:docMk/>
            <pc:sldMk cId="2780670576" sldId="359"/>
            <ac:grpSpMk id="95" creationId="{8BE7D79E-E71E-1097-5490-0F47854D7BC1}"/>
          </ac:grpSpMkLst>
        </pc:grpChg>
        <pc:picChg chg="add mod">
          <ac:chgData name="Enkhjin Tumursukh" userId="bf81172e-6bf9-4ab0-a3b3-0e902ff1f32e" providerId="ADAL" clId="{521D2AFA-A06E-494C-A89A-49075ADEE98A}" dt="2025-03-12T13:29:59.300" v="167" actId="1076"/>
          <ac:picMkLst>
            <pc:docMk/>
            <pc:sldMk cId="2780670576" sldId="359"/>
            <ac:picMk id="2" creationId="{C97DA00F-BD37-4901-7835-7F661F7EFEC7}"/>
          </ac:picMkLst>
        </pc:picChg>
      </pc:sldChg>
      <pc:sldChg chg="addSp modSp del mod">
        <pc:chgData name="Enkhjin Tumursukh" userId="bf81172e-6bf9-4ab0-a3b3-0e902ff1f32e" providerId="ADAL" clId="{521D2AFA-A06E-494C-A89A-49075ADEE98A}" dt="2025-03-12T13:46:25.682" v="371" actId="2696"/>
        <pc:sldMkLst>
          <pc:docMk/>
          <pc:sldMk cId="3580613488" sldId="362"/>
        </pc:sldMkLst>
        <pc:spChg chg="mod">
          <ac:chgData name="Enkhjin Tumursukh" userId="bf81172e-6bf9-4ab0-a3b3-0e902ff1f32e" providerId="ADAL" clId="{521D2AFA-A06E-494C-A89A-49075ADEE98A}" dt="2025-03-12T13:17:45.561" v="22"/>
          <ac:spMkLst>
            <pc:docMk/>
            <pc:sldMk cId="3580613488" sldId="362"/>
            <ac:spMk id="5" creationId="{E3BB9D7A-228C-51B3-D030-4B1FF3A7F7D6}"/>
          </ac:spMkLst>
        </pc:spChg>
        <pc:spChg chg="mod">
          <ac:chgData name="Enkhjin Tumursukh" userId="bf81172e-6bf9-4ab0-a3b3-0e902ff1f32e" providerId="ADAL" clId="{521D2AFA-A06E-494C-A89A-49075ADEE98A}" dt="2025-03-12T13:17:45.561" v="22"/>
          <ac:spMkLst>
            <pc:docMk/>
            <pc:sldMk cId="3580613488" sldId="362"/>
            <ac:spMk id="6" creationId="{A3D17DEA-8ADD-B837-EB4F-2DAD2DD76A07}"/>
          </ac:spMkLst>
        </pc:spChg>
        <pc:spChg chg="mod">
          <ac:chgData name="Enkhjin Tumursukh" userId="bf81172e-6bf9-4ab0-a3b3-0e902ff1f32e" providerId="ADAL" clId="{521D2AFA-A06E-494C-A89A-49075ADEE98A}" dt="2025-03-12T13:17:45.561" v="22"/>
          <ac:spMkLst>
            <pc:docMk/>
            <pc:sldMk cId="3580613488" sldId="362"/>
            <ac:spMk id="7" creationId="{1C100125-F6F6-28D4-632C-7CABA6A14E4C}"/>
          </ac:spMkLst>
        </pc:spChg>
        <pc:spChg chg="mod">
          <ac:chgData name="Enkhjin Tumursukh" userId="bf81172e-6bf9-4ab0-a3b3-0e902ff1f32e" providerId="ADAL" clId="{521D2AFA-A06E-494C-A89A-49075ADEE98A}" dt="2025-03-12T13:17:45.561" v="22"/>
          <ac:spMkLst>
            <pc:docMk/>
            <pc:sldMk cId="3580613488" sldId="362"/>
            <ac:spMk id="8" creationId="{A65B4A2C-384F-B583-9F20-20C610C1DCC5}"/>
          </ac:spMkLst>
        </pc:spChg>
        <pc:spChg chg="mod">
          <ac:chgData name="Enkhjin Tumursukh" userId="bf81172e-6bf9-4ab0-a3b3-0e902ff1f32e" providerId="ADAL" clId="{521D2AFA-A06E-494C-A89A-49075ADEE98A}" dt="2025-03-12T13:17:45.561" v="22"/>
          <ac:spMkLst>
            <pc:docMk/>
            <pc:sldMk cId="3580613488" sldId="362"/>
            <ac:spMk id="12" creationId="{570E38FA-6C48-BB0B-7984-1A1ED6314AF5}"/>
          </ac:spMkLst>
        </pc:spChg>
        <pc:spChg chg="mod">
          <ac:chgData name="Enkhjin Tumursukh" userId="bf81172e-6bf9-4ab0-a3b3-0e902ff1f32e" providerId="ADAL" clId="{521D2AFA-A06E-494C-A89A-49075ADEE98A}" dt="2025-03-12T13:17:45.561" v="22"/>
          <ac:spMkLst>
            <pc:docMk/>
            <pc:sldMk cId="3580613488" sldId="362"/>
            <ac:spMk id="13" creationId="{641DD169-B811-7BA1-E562-894BD08844F8}"/>
          </ac:spMkLst>
        </pc:spChg>
        <pc:spChg chg="mod">
          <ac:chgData name="Enkhjin Tumursukh" userId="bf81172e-6bf9-4ab0-a3b3-0e902ff1f32e" providerId="ADAL" clId="{521D2AFA-A06E-494C-A89A-49075ADEE98A}" dt="2025-03-12T13:17:45.561" v="22"/>
          <ac:spMkLst>
            <pc:docMk/>
            <pc:sldMk cId="3580613488" sldId="362"/>
            <ac:spMk id="14" creationId="{78CC0031-63D8-474E-B060-F651EC3EC787}"/>
          </ac:spMkLst>
        </pc:spChg>
        <pc:spChg chg="mod">
          <ac:chgData name="Enkhjin Tumursukh" userId="bf81172e-6bf9-4ab0-a3b3-0e902ff1f32e" providerId="ADAL" clId="{521D2AFA-A06E-494C-A89A-49075ADEE98A}" dt="2025-03-12T13:17:45.561" v="22"/>
          <ac:spMkLst>
            <pc:docMk/>
            <pc:sldMk cId="3580613488" sldId="362"/>
            <ac:spMk id="17" creationId="{8938F949-5458-FF58-DB5E-992150C63756}"/>
          </ac:spMkLst>
        </pc:spChg>
        <pc:spChg chg="mod">
          <ac:chgData name="Enkhjin Tumursukh" userId="bf81172e-6bf9-4ab0-a3b3-0e902ff1f32e" providerId="ADAL" clId="{521D2AFA-A06E-494C-A89A-49075ADEE98A}" dt="2025-03-12T13:17:45.561" v="22"/>
          <ac:spMkLst>
            <pc:docMk/>
            <pc:sldMk cId="3580613488" sldId="362"/>
            <ac:spMk id="18" creationId="{62EBD90E-FFD1-2997-D32A-F083D30A10E4}"/>
          </ac:spMkLst>
        </pc:spChg>
        <pc:spChg chg="mod">
          <ac:chgData name="Enkhjin Tumursukh" userId="bf81172e-6bf9-4ab0-a3b3-0e902ff1f32e" providerId="ADAL" clId="{521D2AFA-A06E-494C-A89A-49075ADEE98A}" dt="2025-03-12T13:17:45.561" v="22"/>
          <ac:spMkLst>
            <pc:docMk/>
            <pc:sldMk cId="3580613488" sldId="362"/>
            <ac:spMk id="19" creationId="{2670CCA6-420F-4000-585B-B8B90EA25CFD}"/>
          </ac:spMkLst>
        </pc:spChg>
        <pc:spChg chg="mod ord">
          <ac:chgData name="Enkhjin Tumursukh" userId="bf81172e-6bf9-4ab0-a3b3-0e902ff1f32e" providerId="ADAL" clId="{521D2AFA-A06E-494C-A89A-49075ADEE98A}" dt="2025-03-12T13:41:35.182" v="323" actId="167"/>
          <ac:spMkLst>
            <pc:docMk/>
            <pc:sldMk cId="3580613488" sldId="362"/>
            <ac:spMk id="36" creationId="{72C29B80-4726-5B6B-8991-478B57D8E78E}"/>
          </ac:spMkLst>
        </pc:spChg>
      </pc:sldChg>
      <pc:sldChg chg="modSp del mod ord">
        <pc:chgData name="Enkhjin Tumursukh" userId="bf81172e-6bf9-4ab0-a3b3-0e902ff1f32e" providerId="ADAL" clId="{521D2AFA-A06E-494C-A89A-49075ADEE98A}" dt="2025-03-12T13:41:07.097" v="321" actId="2696"/>
        <pc:sldMkLst>
          <pc:docMk/>
          <pc:sldMk cId="2146118848" sldId="364"/>
        </pc:sldMkLst>
        <pc:spChg chg="ord">
          <ac:chgData name="Enkhjin Tumursukh" userId="bf81172e-6bf9-4ab0-a3b3-0e902ff1f32e" providerId="ADAL" clId="{521D2AFA-A06E-494C-A89A-49075ADEE98A}" dt="2025-03-12T13:36:19.433" v="196" actId="167"/>
          <ac:spMkLst>
            <pc:docMk/>
            <pc:sldMk cId="2146118848" sldId="364"/>
            <ac:spMk id="41" creationId="{1DF3668D-F4F6-082C-53BB-EFD67996420E}"/>
          </ac:spMkLst>
        </pc:spChg>
      </pc:sldChg>
      <pc:sldChg chg="addSp modSp mod">
        <pc:chgData name="Enkhjin Tumursukh" userId="bf81172e-6bf9-4ab0-a3b3-0e902ff1f32e" providerId="ADAL" clId="{521D2AFA-A06E-494C-A89A-49075ADEE98A}" dt="2025-03-12T13:35:35.340" v="192" actId="14100"/>
        <pc:sldMkLst>
          <pc:docMk/>
          <pc:sldMk cId="3334943250" sldId="365"/>
        </pc:sldMkLst>
        <pc:spChg chg="mod">
          <ac:chgData name="Enkhjin Tumursukh" userId="bf81172e-6bf9-4ab0-a3b3-0e902ff1f32e" providerId="ADAL" clId="{521D2AFA-A06E-494C-A89A-49075ADEE98A}" dt="2025-03-12T13:35:07.453" v="190"/>
          <ac:spMkLst>
            <pc:docMk/>
            <pc:sldMk cId="3334943250" sldId="365"/>
            <ac:spMk id="4" creationId="{A812003D-8EFF-D77E-DD2A-9499FCC52378}"/>
          </ac:spMkLst>
        </pc:spChg>
        <pc:spChg chg="mod">
          <ac:chgData name="Enkhjin Tumursukh" userId="bf81172e-6bf9-4ab0-a3b3-0e902ff1f32e" providerId="ADAL" clId="{521D2AFA-A06E-494C-A89A-49075ADEE98A}" dt="2025-03-12T13:35:07.453" v="190"/>
          <ac:spMkLst>
            <pc:docMk/>
            <pc:sldMk cId="3334943250" sldId="365"/>
            <ac:spMk id="6" creationId="{A47EC4FA-7ACB-FA66-10A1-B27E3FABAC56}"/>
          </ac:spMkLst>
        </pc:spChg>
        <pc:spChg chg="mod">
          <ac:chgData name="Enkhjin Tumursukh" userId="bf81172e-6bf9-4ab0-a3b3-0e902ff1f32e" providerId="ADAL" clId="{521D2AFA-A06E-494C-A89A-49075ADEE98A}" dt="2025-03-12T13:35:07.453" v="190"/>
          <ac:spMkLst>
            <pc:docMk/>
            <pc:sldMk cId="3334943250" sldId="365"/>
            <ac:spMk id="7" creationId="{2D584E15-A843-8A57-E538-1756FD1DBE1D}"/>
          </ac:spMkLst>
        </pc:spChg>
        <pc:spChg chg="mod">
          <ac:chgData name="Enkhjin Tumursukh" userId="bf81172e-6bf9-4ab0-a3b3-0e902ff1f32e" providerId="ADAL" clId="{521D2AFA-A06E-494C-A89A-49075ADEE98A}" dt="2025-03-12T13:35:07.453" v="190"/>
          <ac:spMkLst>
            <pc:docMk/>
            <pc:sldMk cId="3334943250" sldId="365"/>
            <ac:spMk id="12" creationId="{1CB62B2E-F6EF-5791-90CD-636234BC10EF}"/>
          </ac:spMkLst>
        </pc:spChg>
        <pc:spChg chg="mod">
          <ac:chgData name="Enkhjin Tumursukh" userId="bf81172e-6bf9-4ab0-a3b3-0e902ff1f32e" providerId="ADAL" clId="{521D2AFA-A06E-494C-A89A-49075ADEE98A}" dt="2025-03-12T13:35:07.453" v="190"/>
          <ac:spMkLst>
            <pc:docMk/>
            <pc:sldMk cId="3334943250" sldId="365"/>
            <ac:spMk id="13" creationId="{4E97F5AD-F4EF-F62A-B0FB-2B8270E4BEE2}"/>
          </ac:spMkLst>
        </pc:spChg>
        <pc:spChg chg="mod">
          <ac:chgData name="Enkhjin Tumursukh" userId="bf81172e-6bf9-4ab0-a3b3-0e902ff1f32e" providerId="ADAL" clId="{521D2AFA-A06E-494C-A89A-49075ADEE98A}" dt="2025-03-12T13:35:07.453" v="190"/>
          <ac:spMkLst>
            <pc:docMk/>
            <pc:sldMk cId="3334943250" sldId="365"/>
            <ac:spMk id="14" creationId="{FDE6BD6F-53A3-269C-998A-F3464AEF45F2}"/>
          </ac:spMkLst>
        </pc:spChg>
        <pc:spChg chg="mod">
          <ac:chgData name="Enkhjin Tumursukh" userId="bf81172e-6bf9-4ab0-a3b3-0e902ff1f32e" providerId="ADAL" clId="{521D2AFA-A06E-494C-A89A-49075ADEE98A}" dt="2025-03-12T13:35:07.453" v="190"/>
          <ac:spMkLst>
            <pc:docMk/>
            <pc:sldMk cId="3334943250" sldId="365"/>
            <ac:spMk id="15" creationId="{FB9F0183-47CD-6024-54DE-BB4083D2EE15}"/>
          </ac:spMkLst>
        </pc:spChg>
        <pc:spChg chg="mod">
          <ac:chgData name="Enkhjin Tumursukh" userId="bf81172e-6bf9-4ab0-a3b3-0e902ff1f32e" providerId="ADAL" clId="{521D2AFA-A06E-494C-A89A-49075ADEE98A}" dt="2025-03-12T13:35:07.453" v="190"/>
          <ac:spMkLst>
            <pc:docMk/>
            <pc:sldMk cId="3334943250" sldId="365"/>
            <ac:spMk id="16" creationId="{2FB3EC7D-27D4-03C7-7CEC-C250CAB674A0}"/>
          </ac:spMkLst>
        </pc:spChg>
        <pc:spChg chg="mod">
          <ac:chgData name="Enkhjin Tumursukh" userId="bf81172e-6bf9-4ab0-a3b3-0e902ff1f32e" providerId="ADAL" clId="{521D2AFA-A06E-494C-A89A-49075ADEE98A}" dt="2025-03-12T13:35:07.453" v="190"/>
          <ac:spMkLst>
            <pc:docMk/>
            <pc:sldMk cId="3334943250" sldId="365"/>
            <ac:spMk id="17" creationId="{15C1833A-1FDA-74DE-1E15-E5650544CD0C}"/>
          </ac:spMkLst>
        </pc:spChg>
        <pc:spChg chg="mod">
          <ac:chgData name="Enkhjin Tumursukh" userId="bf81172e-6bf9-4ab0-a3b3-0e902ff1f32e" providerId="ADAL" clId="{521D2AFA-A06E-494C-A89A-49075ADEE98A}" dt="2025-03-12T13:35:07.453" v="190"/>
          <ac:spMkLst>
            <pc:docMk/>
            <pc:sldMk cId="3334943250" sldId="365"/>
            <ac:spMk id="18" creationId="{3A6B334A-99D2-FD40-0412-6F9269237C33}"/>
          </ac:spMkLst>
        </pc:spChg>
        <pc:spChg chg="mod">
          <ac:chgData name="Enkhjin Tumursukh" userId="bf81172e-6bf9-4ab0-a3b3-0e902ff1f32e" providerId="ADAL" clId="{521D2AFA-A06E-494C-A89A-49075ADEE98A}" dt="2025-03-12T13:35:29.979" v="191"/>
          <ac:spMkLst>
            <pc:docMk/>
            <pc:sldMk cId="3334943250" sldId="365"/>
            <ac:spMk id="21" creationId="{02BCD525-B532-CA98-B6C4-E12DB19E1C9D}"/>
          </ac:spMkLst>
        </pc:spChg>
        <pc:spChg chg="mod">
          <ac:chgData name="Enkhjin Tumursukh" userId="bf81172e-6bf9-4ab0-a3b3-0e902ff1f32e" providerId="ADAL" clId="{521D2AFA-A06E-494C-A89A-49075ADEE98A}" dt="2025-03-12T13:35:29.979" v="191"/>
          <ac:spMkLst>
            <pc:docMk/>
            <pc:sldMk cId="3334943250" sldId="365"/>
            <ac:spMk id="22" creationId="{CF213F4A-A1C3-FDBA-A381-B6584353A8ED}"/>
          </ac:spMkLst>
        </pc:spChg>
        <pc:spChg chg="mod">
          <ac:chgData name="Enkhjin Tumursukh" userId="bf81172e-6bf9-4ab0-a3b3-0e902ff1f32e" providerId="ADAL" clId="{521D2AFA-A06E-494C-A89A-49075ADEE98A}" dt="2025-03-12T13:35:29.979" v="191"/>
          <ac:spMkLst>
            <pc:docMk/>
            <pc:sldMk cId="3334943250" sldId="365"/>
            <ac:spMk id="23" creationId="{26607FEC-9436-3022-1283-B08A2A66C150}"/>
          </ac:spMkLst>
        </pc:spChg>
        <pc:spChg chg="mod">
          <ac:chgData name="Enkhjin Tumursukh" userId="bf81172e-6bf9-4ab0-a3b3-0e902ff1f32e" providerId="ADAL" clId="{521D2AFA-A06E-494C-A89A-49075ADEE98A}" dt="2025-03-12T13:35:29.979" v="191"/>
          <ac:spMkLst>
            <pc:docMk/>
            <pc:sldMk cId="3334943250" sldId="365"/>
            <ac:spMk id="24" creationId="{DD5FE1EB-6BE6-3DCE-AAAE-DD74F5FBF7E1}"/>
          </ac:spMkLst>
        </pc:spChg>
        <pc:spChg chg="mod">
          <ac:chgData name="Enkhjin Tumursukh" userId="bf81172e-6bf9-4ab0-a3b3-0e902ff1f32e" providerId="ADAL" clId="{521D2AFA-A06E-494C-A89A-49075ADEE98A}" dt="2025-03-12T13:35:29.979" v="191"/>
          <ac:spMkLst>
            <pc:docMk/>
            <pc:sldMk cId="3334943250" sldId="365"/>
            <ac:spMk id="26" creationId="{E8E707D7-B525-C342-E3CA-005167AD03F2}"/>
          </ac:spMkLst>
        </pc:spChg>
        <pc:spChg chg="mod">
          <ac:chgData name="Enkhjin Tumursukh" userId="bf81172e-6bf9-4ab0-a3b3-0e902ff1f32e" providerId="ADAL" clId="{521D2AFA-A06E-494C-A89A-49075ADEE98A}" dt="2025-03-12T13:35:29.979" v="191"/>
          <ac:spMkLst>
            <pc:docMk/>
            <pc:sldMk cId="3334943250" sldId="365"/>
            <ac:spMk id="27" creationId="{AE211AC6-D4E3-216A-CBE2-C20890CCDB94}"/>
          </ac:spMkLst>
        </pc:spChg>
        <pc:spChg chg="mod">
          <ac:chgData name="Enkhjin Tumursukh" userId="bf81172e-6bf9-4ab0-a3b3-0e902ff1f32e" providerId="ADAL" clId="{521D2AFA-A06E-494C-A89A-49075ADEE98A}" dt="2025-03-12T13:35:29.979" v="191"/>
          <ac:spMkLst>
            <pc:docMk/>
            <pc:sldMk cId="3334943250" sldId="365"/>
            <ac:spMk id="28" creationId="{E866AA09-8C22-8A20-4542-6F4B68082549}"/>
          </ac:spMkLst>
        </pc:spChg>
        <pc:spChg chg="mod">
          <ac:chgData name="Enkhjin Tumursukh" userId="bf81172e-6bf9-4ab0-a3b3-0e902ff1f32e" providerId="ADAL" clId="{521D2AFA-A06E-494C-A89A-49075ADEE98A}" dt="2025-03-12T13:35:29.979" v="191"/>
          <ac:spMkLst>
            <pc:docMk/>
            <pc:sldMk cId="3334943250" sldId="365"/>
            <ac:spMk id="29" creationId="{0ED2178D-74C8-93CA-0B76-A2838814DC7B}"/>
          </ac:spMkLst>
        </pc:spChg>
        <pc:spChg chg="mod">
          <ac:chgData name="Enkhjin Tumursukh" userId="bf81172e-6bf9-4ab0-a3b3-0e902ff1f32e" providerId="ADAL" clId="{521D2AFA-A06E-494C-A89A-49075ADEE98A}" dt="2025-03-12T13:35:29.979" v="191"/>
          <ac:spMkLst>
            <pc:docMk/>
            <pc:sldMk cId="3334943250" sldId="365"/>
            <ac:spMk id="32" creationId="{F196C898-C19F-D701-09BF-4C07B0AE67B1}"/>
          </ac:spMkLst>
        </pc:spChg>
        <pc:spChg chg="mod">
          <ac:chgData name="Enkhjin Tumursukh" userId="bf81172e-6bf9-4ab0-a3b3-0e902ff1f32e" providerId="ADAL" clId="{521D2AFA-A06E-494C-A89A-49075ADEE98A}" dt="2025-03-12T13:35:29.979" v="191"/>
          <ac:spMkLst>
            <pc:docMk/>
            <pc:sldMk cId="3334943250" sldId="365"/>
            <ac:spMk id="33" creationId="{C366B4AA-13BE-52AE-DF6E-E739AEC41716}"/>
          </ac:spMkLst>
        </pc:spChg>
        <pc:spChg chg="ord">
          <ac:chgData name="Enkhjin Tumursukh" userId="bf81172e-6bf9-4ab0-a3b3-0e902ff1f32e" providerId="ADAL" clId="{521D2AFA-A06E-494C-A89A-49075ADEE98A}" dt="2025-03-12T13:22:59.891" v="63" actId="167"/>
          <ac:spMkLst>
            <pc:docMk/>
            <pc:sldMk cId="3334943250" sldId="365"/>
            <ac:spMk id="96" creationId="{2363EF3D-9C2C-421F-E949-BE82D0F9331A}"/>
          </ac:spMkLst>
        </pc:spChg>
        <pc:spChg chg="mod">
          <ac:chgData name="Enkhjin Tumursukh" userId="bf81172e-6bf9-4ab0-a3b3-0e902ff1f32e" providerId="ADAL" clId="{521D2AFA-A06E-494C-A89A-49075ADEE98A}" dt="2025-03-12T13:35:35.340" v="192" actId="14100"/>
          <ac:spMkLst>
            <pc:docMk/>
            <pc:sldMk cId="3334943250" sldId="365"/>
            <ac:spMk id="115" creationId="{8D1B723D-FFA3-2211-C90C-D8A4D2F2752F}"/>
          </ac:spMkLst>
        </pc:spChg>
        <pc:grpChg chg="mod">
          <ac:chgData name="Enkhjin Tumursukh" userId="bf81172e-6bf9-4ab0-a3b3-0e902ff1f32e" providerId="ADAL" clId="{521D2AFA-A06E-494C-A89A-49075ADEE98A}" dt="2025-03-12T13:34:12.467" v="180" actId="1076"/>
          <ac:grpSpMkLst>
            <pc:docMk/>
            <pc:sldMk cId="3334943250" sldId="365"/>
            <ac:grpSpMk id="95" creationId="{35A0CE7B-BBF3-98A5-03FB-FFF389CDEB4F}"/>
          </ac:grpSpMkLst>
        </pc:grpChg>
      </pc:sldChg>
      <pc:sldChg chg="addSp delSp modSp mod">
        <pc:chgData name="Enkhjin Tumursukh" userId="bf81172e-6bf9-4ab0-a3b3-0e902ff1f32e" providerId="ADAL" clId="{521D2AFA-A06E-494C-A89A-49075ADEE98A}" dt="2025-03-12T13:33:00.434" v="176" actId="14100"/>
        <pc:sldMkLst>
          <pc:docMk/>
          <pc:sldMk cId="2097766215" sldId="367"/>
        </pc:sldMkLst>
        <pc:spChg chg="ord">
          <ac:chgData name="Enkhjin Tumursukh" userId="bf81172e-6bf9-4ab0-a3b3-0e902ff1f32e" providerId="ADAL" clId="{521D2AFA-A06E-494C-A89A-49075ADEE98A}" dt="2025-03-12T13:23:31.026" v="66" actId="167"/>
          <ac:spMkLst>
            <pc:docMk/>
            <pc:sldMk cId="2097766215" sldId="367"/>
            <ac:spMk id="3" creationId="{C5F5F93F-B7A3-01FF-69F0-1186460133E5}"/>
          </ac:spMkLst>
        </pc:spChg>
        <pc:spChg chg="mod">
          <ac:chgData name="Enkhjin Tumursukh" userId="bf81172e-6bf9-4ab0-a3b3-0e902ff1f32e" providerId="ADAL" clId="{521D2AFA-A06E-494C-A89A-49075ADEE98A}" dt="2025-03-12T13:20:49.711" v="55" actId="1076"/>
          <ac:spMkLst>
            <pc:docMk/>
            <pc:sldMk cId="2097766215" sldId="367"/>
            <ac:spMk id="96" creationId="{EB61D796-626A-A7BA-5FCC-29FE454F2F45}"/>
          </ac:spMkLst>
        </pc:spChg>
        <pc:spChg chg="mod">
          <ac:chgData name="Enkhjin Tumursukh" userId="bf81172e-6bf9-4ab0-a3b3-0e902ff1f32e" providerId="ADAL" clId="{521D2AFA-A06E-494C-A89A-49075ADEE98A}" dt="2025-03-12T13:19:43.894" v="42" actId="14100"/>
          <ac:spMkLst>
            <pc:docMk/>
            <pc:sldMk cId="2097766215" sldId="367"/>
            <ac:spMk id="107" creationId="{F79152C6-1D24-323F-CCEF-593D6B540B94}"/>
          </ac:spMkLst>
        </pc:spChg>
        <pc:spChg chg="mod">
          <ac:chgData name="Enkhjin Tumursukh" userId="bf81172e-6bf9-4ab0-a3b3-0e902ff1f32e" providerId="ADAL" clId="{521D2AFA-A06E-494C-A89A-49075ADEE98A}" dt="2025-03-12T13:19:00.474" v="30" actId="113"/>
          <ac:spMkLst>
            <pc:docMk/>
            <pc:sldMk cId="2097766215" sldId="367"/>
            <ac:spMk id="109" creationId="{2E50FD2A-281B-661D-BA73-A79608C81348}"/>
          </ac:spMkLst>
        </pc:spChg>
        <pc:spChg chg="mod">
          <ac:chgData name="Enkhjin Tumursukh" userId="bf81172e-6bf9-4ab0-a3b3-0e902ff1f32e" providerId="ADAL" clId="{521D2AFA-A06E-494C-A89A-49075ADEE98A}" dt="2025-03-12T13:19:51.030" v="43" actId="1076"/>
          <ac:spMkLst>
            <pc:docMk/>
            <pc:sldMk cId="2097766215" sldId="367"/>
            <ac:spMk id="110" creationId="{F9EEAE5B-00ED-76A6-6F55-E9633DE1C824}"/>
          </ac:spMkLst>
        </pc:spChg>
        <pc:spChg chg="mod">
          <ac:chgData name="Enkhjin Tumursukh" userId="bf81172e-6bf9-4ab0-a3b3-0e902ff1f32e" providerId="ADAL" clId="{521D2AFA-A06E-494C-A89A-49075ADEE98A}" dt="2025-03-12T13:14:56.667" v="9" actId="1076"/>
          <ac:spMkLst>
            <pc:docMk/>
            <pc:sldMk cId="2097766215" sldId="367"/>
            <ac:spMk id="115" creationId="{0346E807-6668-4380-AF98-53152CB2580B}"/>
          </ac:spMkLst>
        </pc:spChg>
        <pc:spChg chg="mod">
          <ac:chgData name="Enkhjin Tumursukh" userId="bf81172e-6bf9-4ab0-a3b3-0e902ff1f32e" providerId="ADAL" clId="{521D2AFA-A06E-494C-A89A-49075ADEE98A}" dt="2025-03-12T13:33:00.434" v="176" actId="14100"/>
          <ac:spMkLst>
            <pc:docMk/>
            <pc:sldMk cId="2097766215" sldId="367"/>
            <ac:spMk id="126" creationId="{0EB9DA48-64F0-E9AD-2587-9F810189E422}"/>
          </ac:spMkLst>
        </pc:spChg>
        <pc:spChg chg="mod">
          <ac:chgData name="Enkhjin Tumursukh" userId="bf81172e-6bf9-4ab0-a3b3-0e902ff1f32e" providerId="ADAL" clId="{521D2AFA-A06E-494C-A89A-49075ADEE98A}" dt="2025-03-12T13:25:25.693" v="157" actId="20577"/>
          <ac:spMkLst>
            <pc:docMk/>
            <pc:sldMk cId="2097766215" sldId="367"/>
            <ac:spMk id="127" creationId="{B9B5AF77-3386-67DF-690B-1D1864EB69CF}"/>
          </ac:spMkLst>
        </pc:spChg>
        <pc:spChg chg="mod">
          <ac:chgData name="Enkhjin Tumursukh" userId="bf81172e-6bf9-4ab0-a3b3-0e902ff1f32e" providerId="ADAL" clId="{521D2AFA-A06E-494C-A89A-49075ADEE98A}" dt="2025-03-12T13:23:26.245" v="65" actId="14100"/>
          <ac:spMkLst>
            <pc:docMk/>
            <pc:sldMk cId="2097766215" sldId="367"/>
            <ac:spMk id="137" creationId="{ADE855F6-FD86-26ED-1676-FC070E75FC3B}"/>
          </ac:spMkLst>
        </pc:spChg>
        <pc:spChg chg="mod">
          <ac:chgData name="Enkhjin Tumursukh" userId="bf81172e-6bf9-4ab0-a3b3-0e902ff1f32e" providerId="ADAL" clId="{521D2AFA-A06E-494C-A89A-49075ADEE98A}" dt="2025-03-12T13:23:56.331" v="67"/>
          <ac:spMkLst>
            <pc:docMk/>
            <pc:sldMk cId="2097766215" sldId="367"/>
            <ac:spMk id="141" creationId="{F50F3BF0-8B30-D59A-2DBD-2DCFC995FDE6}"/>
          </ac:spMkLst>
        </pc:spChg>
        <pc:spChg chg="mod">
          <ac:chgData name="Enkhjin Tumursukh" userId="bf81172e-6bf9-4ab0-a3b3-0e902ff1f32e" providerId="ADAL" clId="{521D2AFA-A06E-494C-A89A-49075ADEE98A}" dt="2025-03-12T13:20:34.124" v="52" actId="20577"/>
          <ac:spMkLst>
            <pc:docMk/>
            <pc:sldMk cId="2097766215" sldId="367"/>
            <ac:spMk id="142" creationId="{17BC6CF6-D7BC-2661-1611-7B5671A4C867}"/>
          </ac:spMkLst>
        </pc:spChg>
        <pc:grpChg chg="add del mod ord">
          <ac:chgData name="Enkhjin Tumursukh" userId="bf81172e-6bf9-4ab0-a3b3-0e902ff1f32e" providerId="ADAL" clId="{521D2AFA-A06E-494C-A89A-49075ADEE98A}" dt="2025-03-12T13:23:23.646" v="64" actId="167"/>
          <ac:grpSpMkLst>
            <pc:docMk/>
            <pc:sldMk cId="2097766215" sldId="367"/>
            <ac:grpSpMk id="95" creationId="{3B730E42-0000-14A6-A8BF-DF81879894AE}"/>
          </ac:grpSpMkLst>
        </pc:grpChg>
        <pc:picChg chg="mod">
          <ac:chgData name="Enkhjin Tumursukh" userId="bf81172e-6bf9-4ab0-a3b3-0e902ff1f32e" providerId="ADAL" clId="{521D2AFA-A06E-494C-A89A-49075ADEE98A}" dt="2025-03-12T13:14:51.750" v="8" actId="1076"/>
          <ac:picMkLst>
            <pc:docMk/>
            <pc:sldMk cId="2097766215" sldId="367"/>
            <ac:picMk id="4" creationId="{2A77BA75-B7BE-D2B5-8201-BF637FECF967}"/>
          </ac:picMkLst>
        </pc:picChg>
        <pc:picChg chg="del">
          <ac:chgData name="Enkhjin Tumursukh" userId="bf81172e-6bf9-4ab0-a3b3-0e902ff1f32e" providerId="ADAL" clId="{521D2AFA-A06E-494C-A89A-49075ADEE98A}" dt="2025-03-12T13:14:44.273" v="7" actId="21"/>
          <ac:picMkLst>
            <pc:docMk/>
            <pc:sldMk cId="2097766215" sldId="367"/>
            <ac:picMk id="124" creationId="{B1F59E51-537F-3913-007D-3C1D8546FC69}"/>
          </ac:picMkLst>
        </pc:picChg>
      </pc:sldChg>
      <pc:sldChg chg="add del">
        <pc:chgData name="Enkhjin Tumursukh" userId="bf81172e-6bf9-4ab0-a3b3-0e902ff1f32e" providerId="ADAL" clId="{521D2AFA-A06E-494C-A89A-49075ADEE98A}" dt="2025-03-12T13:18:30.015" v="26" actId="2696"/>
        <pc:sldMkLst>
          <pc:docMk/>
          <pc:sldMk cId="2166572977" sldId="368"/>
        </pc:sldMkLst>
      </pc:sldChg>
      <pc:sldChg chg="add del">
        <pc:chgData name="Enkhjin Tumursukh" userId="bf81172e-6bf9-4ab0-a3b3-0e902ff1f32e" providerId="ADAL" clId="{521D2AFA-A06E-494C-A89A-49075ADEE98A}" dt="2025-03-12T13:35:00.652" v="189"/>
        <pc:sldMkLst>
          <pc:docMk/>
          <pc:sldMk cId="372275331" sldId="370"/>
        </pc:sldMkLst>
      </pc:sldChg>
      <pc:sldChg chg="addSp modSp new del">
        <pc:chgData name="Enkhjin Tumursukh" userId="bf81172e-6bf9-4ab0-a3b3-0e902ff1f32e" providerId="ADAL" clId="{521D2AFA-A06E-494C-A89A-49075ADEE98A}" dt="2025-03-12T13:34:52.317" v="187" actId="2696"/>
        <pc:sldMkLst>
          <pc:docMk/>
          <pc:sldMk cId="1049770406" sldId="370"/>
        </pc:sldMkLst>
        <pc:spChg chg="add mod">
          <ac:chgData name="Enkhjin Tumursukh" userId="bf81172e-6bf9-4ab0-a3b3-0e902ff1f32e" providerId="ADAL" clId="{521D2AFA-A06E-494C-A89A-49075ADEE98A}" dt="2025-03-12T13:34:48.985" v="186"/>
          <ac:spMkLst>
            <pc:docMk/>
            <pc:sldMk cId="1049770406" sldId="370"/>
            <ac:spMk id="2" creationId="{3D758422-D3FB-9B53-191F-B3CA9D81818C}"/>
          </ac:spMkLst>
        </pc:spChg>
      </pc:sldChg>
      <pc:sldChg chg="del">
        <pc:chgData name="Enkhjin Tumursukh" userId="bf81172e-6bf9-4ab0-a3b3-0e902ff1f32e" providerId="ADAL" clId="{521D2AFA-A06E-494C-A89A-49075ADEE98A}" dt="2025-03-12T13:31:58.640" v="172" actId="2696"/>
        <pc:sldMkLst>
          <pc:docMk/>
          <pc:sldMk cId="1324085323" sldId="370"/>
        </pc:sldMkLst>
      </pc:sldChg>
      <pc:sldChg chg="addSp delSp modSp add mod">
        <pc:chgData name="Enkhjin Tumursukh" userId="bf81172e-6bf9-4ab0-a3b3-0e902ff1f32e" providerId="ADAL" clId="{521D2AFA-A06E-494C-A89A-49075ADEE98A}" dt="2025-03-12T13:40:22.213" v="320" actId="20577"/>
        <pc:sldMkLst>
          <pc:docMk/>
          <pc:sldMk cId="1434823675" sldId="370"/>
        </pc:sldMkLst>
        <pc:spChg chg="mod">
          <ac:chgData name="Enkhjin Tumursukh" userId="bf81172e-6bf9-4ab0-a3b3-0e902ff1f32e" providerId="ADAL" clId="{521D2AFA-A06E-494C-A89A-49075ADEE98A}" dt="2025-03-12T13:37:55.346" v="244" actId="20577"/>
          <ac:spMkLst>
            <pc:docMk/>
            <pc:sldMk cId="1434823675" sldId="370"/>
            <ac:spMk id="107" creationId="{3FF24C07-D6AD-8D93-0F0D-092F084EB86A}"/>
          </ac:spMkLst>
        </pc:spChg>
        <pc:spChg chg="mod">
          <ac:chgData name="Enkhjin Tumursukh" userId="bf81172e-6bf9-4ab0-a3b3-0e902ff1f32e" providerId="ADAL" clId="{521D2AFA-A06E-494C-A89A-49075ADEE98A}" dt="2025-03-12T13:37:06.288" v="222" actId="255"/>
          <ac:spMkLst>
            <pc:docMk/>
            <pc:sldMk cId="1434823675" sldId="370"/>
            <ac:spMk id="109" creationId="{C82D2EC5-C0F3-D0DF-7E8E-2E00137BB269}"/>
          </ac:spMkLst>
        </pc:spChg>
        <pc:spChg chg="mod">
          <ac:chgData name="Enkhjin Tumursukh" userId="bf81172e-6bf9-4ab0-a3b3-0e902ff1f32e" providerId="ADAL" clId="{521D2AFA-A06E-494C-A89A-49075ADEE98A}" dt="2025-03-12T13:37:27.790" v="232"/>
          <ac:spMkLst>
            <pc:docMk/>
            <pc:sldMk cId="1434823675" sldId="370"/>
            <ac:spMk id="110" creationId="{45A1498B-F665-280C-10CD-D2BAE847BA5B}"/>
          </ac:spMkLst>
        </pc:spChg>
        <pc:spChg chg="mod">
          <ac:chgData name="Enkhjin Tumursukh" userId="bf81172e-6bf9-4ab0-a3b3-0e902ff1f32e" providerId="ADAL" clId="{521D2AFA-A06E-494C-A89A-49075ADEE98A}" dt="2025-03-12T13:39:10.937" v="282" actId="14100"/>
          <ac:spMkLst>
            <pc:docMk/>
            <pc:sldMk cId="1434823675" sldId="370"/>
            <ac:spMk id="125" creationId="{F7864B6D-2CCB-36DE-BCE0-7B113CF406E0}"/>
          </ac:spMkLst>
        </pc:spChg>
        <pc:spChg chg="mod">
          <ac:chgData name="Enkhjin Tumursukh" userId="bf81172e-6bf9-4ab0-a3b3-0e902ff1f32e" providerId="ADAL" clId="{521D2AFA-A06E-494C-A89A-49075ADEE98A}" dt="2025-03-12T13:39:56.390" v="289" actId="21"/>
          <ac:spMkLst>
            <pc:docMk/>
            <pc:sldMk cId="1434823675" sldId="370"/>
            <ac:spMk id="126" creationId="{E1149BBB-064B-282B-4D1C-D4A1056A4D6A}"/>
          </ac:spMkLst>
        </pc:spChg>
        <pc:spChg chg="mod">
          <ac:chgData name="Enkhjin Tumursukh" userId="bf81172e-6bf9-4ab0-a3b3-0e902ff1f32e" providerId="ADAL" clId="{521D2AFA-A06E-494C-A89A-49075ADEE98A}" dt="2025-03-12T13:40:22.213" v="320" actId="20577"/>
          <ac:spMkLst>
            <pc:docMk/>
            <pc:sldMk cId="1434823675" sldId="370"/>
            <ac:spMk id="127" creationId="{D4495010-1CBB-EA48-0DB1-83B76A67AB02}"/>
          </ac:spMkLst>
        </pc:spChg>
        <pc:spChg chg="mod">
          <ac:chgData name="Enkhjin Tumursukh" userId="bf81172e-6bf9-4ab0-a3b3-0e902ff1f32e" providerId="ADAL" clId="{521D2AFA-A06E-494C-A89A-49075ADEE98A}" dt="2025-03-12T13:39:59.445" v="291"/>
          <ac:spMkLst>
            <pc:docMk/>
            <pc:sldMk cId="1434823675" sldId="370"/>
            <ac:spMk id="128" creationId="{F66284F8-741B-C02F-A652-29560B761D87}"/>
          </ac:spMkLst>
        </pc:spChg>
        <pc:spChg chg="ord">
          <ac:chgData name="Enkhjin Tumursukh" userId="bf81172e-6bf9-4ab0-a3b3-0e902ff1f32e" providerId="ADAL" clId="{521D2AFA-A06E-494C-A89A-49075ADEE98A}" dt="2025-03-12T13:37:21.021" v="223" actId="167"/>
          <ac:spMkLst>
            <pc:docMk/>
            <pc:sldMk cId="1434823675" sldId="370"/>
            <ac:spMk id="136" creationId="{F369F2AA-66C9-295A-1A2F-CF0121257604}"/>
          </ac:spMkLst>
        </pc:spChg>
        <pc:spChg chg="ord">
          <ac:chgData name="Enkhjin Tumursukh" userId="bf81172e-6bf9-4ab0-a3b3-0e902ff1f32e" providerId="ADAL" clId="{521D2AFA-A06E-494C-A89A-49075ADEE98A}" dt="2025-03-12T13:37:37.867" v="233" actId="167"/>
          <ac:spMkLst>
            <pc:docMk/>
            <pc:sldMk cId="1434823675" sldId="370"/>
            <ac:spMk id="137" creationId="{B60FFDA2-7443-CC3D-3018-E31CF2F90E9E}"/>
          </ac:spMkLst>
        </pc:spChg>
        <pc:spChg chg="mod">
          <ac:chgData name="Enkhjin Tumursukh" userId="bf81172e-6bf9-4ab0-a3b3-0e902ff1f32e" providerId="ADAL" clId="{521D2AFA-A06E-494C-A89A-49075ADEE98A}" dt="2025-03-12T13:38:32.070" v="251" actId="1076"/>
          <ac:spMkLst>
            <pc:docMk/>
            <pc:sldMk cId="1434823675" sldId="370"/>
            <ac:spMk id="142" creationId="{FB7679B7-9493-5C33-413A-064FF87916D3}"/>
          </ac:spMkLst>
        </pc:spChg>
        <pc:picChg chg="add mod">
          <ac:chgData name="Enkhjin Tumursukh" userId="bf81172e-6bf9-4ab0-a3b3-0e902ff1f32e" providerId="ADAL" clId="{521D2AFA-A06E-494C-A89A-49075ADEE98A}" dt="2025-03-12T13:36:29.027" v="198"/>
          <ac:picMkLst>
            <pc:docMk/>
            <pc:sldMk cId="1434823675" sldId="370"/>
            <ac:picMk id="4" creationId="{1F531438-6775-E703-E812-4D4E4C74E28F}"/>
          </ac:picMkLst>
        </pc:picChg>
        <pc:picChg chg="del">
          <ac:chgData name="Enkhjin Tumursukh" userId="bf81172e-6bf9-4ab0-a3b3-0e902ff1f32e" providerId="ADAL" clId="{521D2AFA-A06E-494C-A89A-49075ADEE98A}" dt="2025-03-12T13:36:24.754" v="197" actId="21"/>
          <ac:picMkLst>
            <pc:docMk/>
            <pc:sldMk cId="1434823675" sldId="370"/>
            <ac:picMk id="124" creationId="{EF3D0C1C-4883-037F-E5BD-08961952972E}"/>
          </ac:picMkLst>
        </pc:picChg>
      </pc:sldChg>
      <pc:sldChg chg="addSp delSp modSp add del mod">
        <pc:chgData name="Enkhjin Tumursukh" userId="bf81172e-6bf9-4ab0-a3b3-0e902ff1f32e" providerId="ADAL" clId="{521D2AFA-A06E-494C-A89A-49075ADEE98A}" dt="2025-03-12T13:43:53.436" v="347" actId="2696"/>
        <pc:sldMkLst>
          <pc:docMk/>
          <pc:sldMk cId="3485151955" sldId="371"/>
        </pc:sldMkLst>
        <pc:spChg chg="mod ord">
          <ac:chgData name="Enkhjin Tumursukh" userId="bf81172e-6bf9-4ab0-a3b3-0e902ff1f32e" providerId="ADAL" clId="{521D2AFA-A06E-494C-A89A-49075ADEE98A}" dt="2025-03-12T13:43:18.553" v="345" actId="1076"/>
          <ac:spMkLst>
            <pc:docMk/>
            <pc:sldMk cId="3485151955" sldId="371"/>
            <ac:spMk id="96" creationId="{299D3E78-F008-728B-0AA2-30CA1804B56B}"/>
          </ac:spMkLst>
        </pc:spChg>
        <pc:spChg chg="mod">
          <ac:chgData name="Enkhjin Tumursukh" userId="bf81172e-6bf9-4ab0-a3b3-0e902ff1f32e" providerId="ADAL" clId="{521D2AFA-A06E-494C-A89A-49075ADEE98A}" dt="2025-03-12T13:42:52.194" v="339" actId="1076"/>
          <ac:spMkLst>
            <pc:docMk/>
            <pc:sldMk cId="3485151955" sldId="371"/>
            <ac:spMk id="107" creationId="{497CE993-D266-E31A-5210-B93DF3B8027D}"/>
          </ac:spMkLst>
        </pc:spChg>
        <pc:spChg chg="mod">
          <ac:chgData name="Enkhjin Tumursukh" userId="bf81172e-6bf9-4ab0-a3b3-0e902ff1f32e" providerId="ADAL" clId="{521D2AFA-A06E-494C-A89A-49075ADEE98A}" dt="2025-03-12T13:42:05.716" v="331"/>
          <ac:spMkLst>
            <pc:docMk/>
            <pc:sldMk cId="3485151955" sldId="371"/>
            <ac:spMk id="109" creationId="{0088C8E0-9931-B49D-099B-A1BED11E5B3E}"/>
          </ac:spMkLst>
        </pc:spChg>
        <pc:spChg chg="mod">
          <ac:chgData name="Enkhjin Tumursukh" userId="bf81172e-6bf9-4ab0-a3b3-0e902ff1f32e" providerId="ADAL" clId="{521D2AFA-A06E-494C-A89A-49075ADEE98A}" dt="2025-03-12T13:42:21.995" v="333"/>
          <ac:spMkLst>
            <pc:docMk/>
            <pc:sldMk cId="3485151955" sldId="371"/>
            <ac:spMk id="110" creationId="{88C89D82-AB97-ECA1-8D68-66AE9867D2F1}"/>
          </ac:spMkLst>
        </pc:spChg>
        <pc:spChg chg="ord">
          <ac:chgData name="Enkhjin Tumursukh" userId="bf81172e-6bf9-4ab0-a3b3-0e902ff1f32e" providerId="ADAL" clId="{521D2AFA-A06E-494C-A89A-49075ADEE98A}" dt="2025-03-12T13:42:18.901" v="332" actId="167"/>
          <ac:spMkLst>
            <pc:docMk/>
            <pc:sldMk cId="3485151955" sldId="371"/>
            <ac:spMk id="136" creationId="{3A81F6F3-B4E6-F31E-A5AC-F163C9507210}"/>
          </ac:spMkLst>
        </pc:spChg>
        <pc:spChg chg="mod ord">
          <ac:chgData name="Enkhjin Tumursukh" userId="bf81172e-6bf9-4ab0-a3b3-0e902ff1f32e" providerId="ADAL" clId="{521D2AFA-A06E-494C-A89A-49075ADEE98A}" dt="2025-03-12T13:42:34.600" v="335" actId="167"/>
          <ac:spMkLst>
            <pc:docMk/>
            <pc:sldMk cId="3485151955" sldId="371"/>
            <ac:spMk id="137" creationId="{B6D05DA9-EE7B-5B38-30F6-5577333C5983}"/>
          </ac:spMkLst>
        </pc:spChg>
        <pc:picChg chg="add mod">
          <ac:chgData name="Enkhjin Tumursukh" userId="bf81172e-6bf9-4ab0-a3b3-0e902ff1f32e" providerId="ADAL" clId="{521D2AFA-A06E-494C-A89A-49075ADEE98A}" dt="2025-03-12T13:41:53.683" v="326" actId="1076"/>
          <ac:picMkLst>
            <pc:docMk/>
            <pc:sldMk cId="3485151955" sldId="371"/>
            <ac:picMk id="4" creationId="{3C176A56-6802-FD57-856B-7C8968E88C65}"/>
          </ac:picMkLst>
        </pc:picChg>
        <pc:picChg chg="del">
          <ac:chgData name="Enkhjin Tumursukh" userId="bf81172e-6bf9-4ab0-a3b3-0e902ff1f32e" providerId="ADAL" clId="{521D2AFA-A06E-494C-A89A-49075ADEE98A}" dt="2025-03-12T13:41:45.359" v="324" actId="21"/>
          <ac:picMkLst>
            <pc:docMk/>
            <pc:sldMk cId="3485151955" sldId="371"/>
            <ac:picMk id="124" creationId="{DB099274-4E97-7FAE-EC0D-0DBECDAEF356}"/>
          </ac:picMkLst>
        </pc:picChg>
      </pc:sldChg>
      <pc:sldChg chg="addSp delSp modSp add mod">
        <pc:chgData name="Enkhjin Tumursukh" userId="bf81172e-6bf9-4ab0-a3b3-0e902ff1f32e" providerId="ADAL" clId="{521D2AFA-A06E-494C-A89A-49075ADEE98A}" dt="2025-03-12T13:45:58.772" v="370"/>
        <pc:sldMkLst>
          <pc:docMk/>
          <pc:sldMk cId="1439675062" sldId="372"/>
        </pc:sldMkLst>
        <pc:spChg chg="mod">
          <ac:chgData name="Enkhjin Tumursukh" userId="bf81172e-6bf9-4ab0-a3b3-0e902ff1f32e" providerId="ADAL" clId="{521D2AFA-A06E-494C-A89A-49075ADEE98A}" dt="2025-03-12T13:44:54.542" v="360"/>
          <ac:spMkLst>
            <pc:docMk/>
            <pc:sldMk cId="1439675062" sldId="372"/>
            <ac:spMk id="107" creationId="{5693CB18-A213-6726-2A92-4B280B82A449}"/>
          </ac:spMkLst>
        </pc:spChg>
        <pc:spChg chg="mod">
          <ac:chgData name="Enkhjin Tumursukh" userId="bf81172e-6bf9-4ab0-a3b3-0e902ff1f32e" providerId="ADAL" clId="{521D2AFA-A06E-494C-A89A-49075ADEE98A}" dt="2025-03-12T13:44:28.987" v="356"/>
          <ac:spMkLst>
            <pc:docMk/>
            <pc:sldMk cId="1439675062" sldId="372"/>
            <ac:spMk id="109" creationId="{F1BE797A-357E-615E-C3A9-E1C28D75FBF5}"/>
          </ac:spMkLst>
        </pc:spChg>
        <pc:spChg chg="mod">
          <ac:chgData name="Enkhjin Tumursukh" userId="bf81172e-6bf9-4ab0-a3b3-0e902ff1f32e" providerId="ADAL" clId="{521D2AFA-A06E-494C-A89A-49075ADEE98A}" dt="2025-03-12T13:44:41.092" v="358"/>
          <ac:spMkLst>
            <pc:docMk/>
            <pc:sldMk cId="1439675062" sldId="372"/>
            <ac:spMk id="110" creationId="{3330D81F-FA4E-3948-A90A-802D9DD8BB64}"/>
          </ac:spMkLst>
        </pc:spChg>
        <pc:spChg chg="del">
          <ac:chgData name="Enkhjin Tumursukh" userId="bf81172e-6bf9-4ab0-a3b3-0e902ff1f32e" providerId="ADAL" clId="{521D2AFA-A06E-494C-A89A-49075ADEE98A}" dt="2025-03-12T13:45:32.352" v="362" actId="21"/>
          <ac:spMkLst>
            <pc:docMk/>
            <pc:sldMk cId="1439675062" sldId="372"/>
            <ac:spMk id="125" creationId="{19BEFFBE-6ECB-1F41-C83E-42A7FD4404DA}"/>
          </ac:spMkLst>
        </pc:spChg>
        <pc:spChg chg="mod">
          <ac:chgData name="Enkhjin Tumursukh" userId="bf81172e-6bf9-4ab0-a3b3-0e902ff1f32e" providerId="ADAL" clId="{521D2AFA-A06E-494C-A89A-49075ADEE98A}" dt="2025-03-12T13:45:45.171" v="365" actId="14100"/>
          <ac:spMkLst>
            <pc:docMk/>
            <pc:sldMk cId="1439675062" sldId="372"/>
            <ac:spMk id="127" creationId="{AFD519BB-BC8F-0D92-36FF-2E6B61ABCC42}"/>
          </ac:spMkLst>
        </pc:spChg>
        <pc:spChg chg="mod">
          <ac:chgData name="Enkhjin Tumursukh" userId="bf81172e-6bf9-4ab0-a3b3-0e902ff1f32e" providerId="ADAL" clId="{521D2AFA-A06E-494C-A89A-49075ADEE98A}" dt="2025-03-12T13:45:35.023" v="363" actId="1076"/>
          <ac:spMkLst>
            <pc:docMk/>
            <pc:sldMk cId="1439675062" sldId="372"/>
            <ac:spMk id="128" creationId="{47E0D2FB-765B-EC10-B988-D00F17533B4A}"/>
          </ac:spMkLst>
        </pc:spChg>
        <pc:spChg chg="ord">
          <ac:chgData name="Enkhjin Tumursukh" userId="bf81172e-6bf9-4ab0-a3b3-0e902ff1f32e" providerId="ADAL" clId="{521D2AFA-A06E-494C-A89A-49075ADEE98A}" dt="2025-03-12T13:44:38.470" v="357" actId="167"/>
          <ac:spMkLst>
            <pc:docMk/>
            <pc:sldMk cId="1439675062" sldId="372"/>
            <ac:spMk id="136" creationId="{5DC1B6B4-ADAC-CCF1-B152-5FB3304C9103}"/>
          </ac:spMkLst>
        </pc:spChg>
        <pc:spChg chg="ord">
          <ac:chgData name="Enkhjin Tumursukh" userId="bf81172e-6bf9-4ab0-a3b3-0e902ff1f32e" providerId="ADAL" clId="{521D2AFA-A06E-494C-A89A-49075ADEE98A}" dt="2025-03-12T13:44:51.137" v="359" actId="167"/>
          <ac:spMkLst>
            <pc:docMk/>
            <pc:sldMk cId="1439675062" sldId="372"/>
            <ac:spMk id="137" creationId="{346B0A37-8752-2917-FE68-2E593875698C}"/>
          </ac:spMkLst>
        </pc:spChg>
        <pc:spChg chg="mod">
          <ac:chgData name="Enkhjin Tumursukh" userId="bf81172e-6bf9-4ab0-a3b3-0e902ff1f32e" providerId="ADAL" clId="{521D2AFA-A06E-494C-A89A-49075ADEE98A}" dt="2025-03-12T13:45:10.094" v="361"/>
          <ac:spMkLst>
            <pc:docMk/>
            <pc:sldMk cId="1439675062" sldId="372"/>
            <ac:spMk id="141" creationId="{8BC710E3-E143-1888-A9BA-5613E904076F}"/>
          </ac:spMkLst>
        </pc:spChg>
        <pc:spChg chg="mod">
          <ac:chgData name="Enkhjin Tumursukh" userId="bf81172e-6bf9-4ab0-a3b3-0e902ff1f32e" providerId="ADAL" clId="{521D2AFA-A06E-494C-A89A-49075ADEE98A}" dt="2025-03-12T13:45:58.772" v="370"/>
          <ac:spMkLst>
            <pc:docMk/>
            <pc:sldMk cId="1439675062" sldId="372"/>
            <ac:spMk id="142" creationId="{E29A2BDA-EC3D-01E3-AB8B-859DA0AC30E7}"/>
          </ac:spMkLst>
        </pc:spChg>
        <pc:picChg chg="add mod">
          <ac:chgData name="Enkhjin Tumursukh" userId="bf81172e-6bf9-4ab0-a3b3-0e902ff1f32e" providerId="ADAL" clId="{521D2AFA-A06E-494C-A89A-49075ADEE98A}" dt="2025-03-12T13:44:09.967" v="350" actId="1076"/>
          <ac:picMkLst>
            <pc:docMk/>
            <pc:sldMk cId="1439675062" sldId="372"/>
            <ac:picMk id="4" creationId="{9CE735AB-21B8-F9C0-EFD9-D3DB5DD8B775}"/>
          </ac:picMkLst>
        </pc:picChg>
        <pc:picChg chg="del">
          <ac:chgData name="Enkhjin Tumursukh" userId="bf81172e-6bf9-4ab0-a3b3-0e902ff1f32e" providerId="ADAL" clId="{521D2AFA-A06E-494C-A89A-49075ADEE98A}" dt="2025-03-12T13:44:03.585" v="348" actId="21"/>
          <ac:picMkLst>
            <pc:docMk/>
            <pc:sldMk cId="1439675062" sldId="372"/>
            <ac:picMk id="124" creationId="{ED2E0EB3-CDA5-8412-772C-0D06F1459C91}"/>
          </ac:picMkLst>
        </pc:picChg>
      </pc:sldChg>
      <pc:sldChg chg="addSp delSp modSp add mod">
        <pc:chgData name="Enkhjin Tumursukh" userId="bf81172e-6bf9-4ab0-a3b3-0e902ff1f32e" providerId="ADAL" clId="{521D2AFA-A06E-494C-A89A-49075ADEE98A}" dt="2025-03-12T13:57:12.659" v="433" actId="167"/>
        <pc:sldMkLst>
          <pc:docMk/>
          <pc:sldMk cId="3849899098" sldId="373"/>
        </pc:sldMkLst>
        <pc:spChg chg="del mod ord">
          <ac:chgData name="Enkhjin Tumursukh" userId="bf81172e-6bf9-4ab0-a3b3-0e902ff1f32e" providerId="ADAL" clId="{521D2AFA-A06E-494C-A89A-49075ADEE98A}" dt="2025-03-12T13:52:51.373" v="422" actId="21"/>
          <ac:spMkLst>
            <pc:docMk/>
            <pc:sldMk cId="3849899098" sldId="373"/>
            <ac:spMk id="3" creationId="{B5218BCD-6AC1-0646-71CC-0E3E39D686A6}"/>
          </ac:spMkLst>
        </pc:spChg>
        <pc:spChg chg="add mod">
          <ac:chgData name="Enkhjin Tumursukh" userId="bf81172e-6bf9-4ab0-a3b3-0e902ff1f32e" providerId="ADAL" clId="{521D2AFA-A06E-494C-A89A-49075ADEE98A}" dt="2025-03-12T13:51:30.276" v="407"/>
          <ac:spMkLst>
            <pc:docMk/>
            <pc:sldMk cId="3849899098" sldId="373"/>
            <ac:spMk id="5" creationId="{A5FAABE5-566E-B1B0-26F4-0DF395FCA8B2}"/>
          </ac:spMkLst>
        </pc:spChg>
        <pc:spChg chg="add mod">
          <ac:chgData name="Enkhjin Tumursukh" userId="bf81172e-6bf9-4ab0-a3b3-0e902ff1f32e" providerId="ADAL" clId="{521D2AFA-A06E-494C-A89A-49075ADEE98A}" dt="2025-03-12T13:51:30.276" v="407"/>
          <ac:spMkLst>
            <pc:docMk/>
            <pc:sldMk cId="3849899098" sldId="373"/>
            <ac:spMk id="6" creationId="{5FAA9A4F-5129-4CA5-2ED2-11B73201FC58}"/>
          </ac:spMkLst>
        </pc:spChg>
        <pc:spChg chg="add mod">
          <ac:chgData name="Enkhjin Tumursukh" userId="bf81172e-6bf9-4ab0-a3b3-0e902ff1f32e" providerId="ADAL" clId="{521D2AFA-A06E-494C-A89A-49075ADEE98A}" dt="2025-03-12T13:51:30.276" v="407"/>
          <ac:spMkLst>
            <pc:docMk/>
            <pc:sldMk cId="3849899098" sldId="373"/>
            <ac:spMk id="7" creationId="{A599A406-FECF-51D1-117D-8C8260B95001}"/>
          </ac:spMkLst>
        </pc:spChg>
        <pc:spChg chg="add mod">
          <ac:chgData name="Enkhjin Tumursukh" userId="bf81172e-6bf9-4ab0-a3b3-0e902ff1f32e" providerId="ADAL" clId="{521D2AFA-A06E-494C-A89A-49075ADEE98A}" dt="2025-03-12T13:51:30.276" v="407"/>
          <ac:spMkLst>
            <pc:docMk/>
            <pc:sldMk cId="3849899098" sldId="373"/>
            <ac:spMk id="9" creationId="{FC0ACBEE-B08A-F492-F3AD-531ACB754993}"/>
          </ac:spMkLst>
        </pc:spChg>
        <pc:spChg chg="add mod">
          <ac:chgData name="Enkhjin Tumursukh" userId="bf81172e-6bf9-4ab0-a3b3-0e902ff1f32e" providerId="ADAL" clId="{521D2AFA-A06E-494C-A89A-49075ADEE98A}" dt="2025-03-12T13:53:13.399" v="428"/>
          <ac:spMkLst>
            <pc:docMk/>
            <pc:sldMk cId="3849899098" sldId="373"/>
            <ac:spMk id="14" creationId="{887D107F-871C-2ABA-D571-442C00422F69}"/>
          </ac:spMkLst>
        </pc:spChg>
        <pc:spChg chg="add mod">
          <ac:chgData name="Enkhjin Tumursukh" userId="bf81172e-6bf9-4ab0-a3b3-0e902ff1f32e" providerId="ADAL" clId="{521D2AFA-A06E-494C-A89A-49075ADEE98A}" dt="2025-03-12T13:53:13.399" v="428"/>
          <ac:spMkLst>
            <pc:docMk/>
            <pc:sldMk cId="3849899098" sldId="373"/>
            <ac:spMk id="15" creationId="{2B003BF9-E2B5-7432-8B3B-3D24F8C461D7}"/>
          </ac:spMkLst>
        </pc:spChg>
        <pc:spChg chg="add mod">
          <ac:chgData name="Enkhjin Tumursukh" userId="bf81172e-6bf9-4ab0-a3b3-0e902ff1f32e" providerId="ADAL" clId="{521D2AFA-A06E-494C-A89A-49075ADEE98A}" dt="2025-03-12T13:53:13.399" v="428"/>
          <ac:spMkLst>
            <pc:docMk/>
            <pc:sldMk cId="3849899098" sldId="373"/>
            <ac:spMk id="16" creationId="{E8039053-D099-D5E8-36C7-564908067E71}"/>
          </ac:spMkLst>
        </pc:spChg>
        <pc:spChg chg="add mod">
          <ac:chgData name="Enkhjin Tumursukh" userId="bf81172e-6bf9-4ab0-a3b3-0e902ff1f32e" providerId="ADAL" clId="{521D2AFA-A06E-494C-A89A-49075ADEE98A}" dt="2025-03-12T13:53:13.399" v="428"/>
          <ac:spMkLst>
            <pc:docMk/>
            <pc:sldMk cId="3849899098" sldId="373"/>
            <ac:spMk id="18" creationId="{6D40A3D6-C878-0A52-CFAE-26F8FCD01FA8}"/>
          </ac:spMkLst>
        </pc:spChg>
        <pc:spChg chg="add mod">
          <ac:chgData name="Enkhjin Tumursukh" userId="bf81172e-6bf9-4ab0-a3b3-0e902ff1f32e" providerId="ADAL" clId="{521D2AFA-A06E-494C-A89A-49075ADEE98A}" dt="2025-03-12T13:56:58.341" v="431"/>
          <ac:spMkLst>
            <pc:docMk/>
            <pc:sldMk cId="3849899098" sldId="373"/>
            <ac:spMk id="19" creationId="{DFC4D27C-73A6-AE66-CF77-55552120124D}"/>
          </ac:spMkLst>
        </pc:spChg>
        <pc:spChg chg="add mod ord">
          <ac:chgData name="Enkhjin Tumursukh" userId="bf81172e-6bf9-4ab0-a3b3-0e902ff1f32e" providerId="ADAL" clId="{521D2AFA-A06E-494C-A89A-49075ADEE98A}" dt="2025-03-12T13:57:12.659" v="433" actId="167"/>
          <ac:spMkLst>
            <pc:docMk/>
            <pc:sldMk cId="3849899098" sldId="373"/>
            <ac:spMk id="20" creationId="{51C6F338-2239-B780-6874-C71F0A120665}"/>
          </ac:spMkLst>
        </pc:spChg>
        <pc:spChg chg="mod">
          <ac:chgData name="Enkhjin Tumursukh" userId="bf81172e-6bf9-4ab0-a3b3-0e902ff1f32e" providerId="ADAL" clId="{521D2AFA-A06E-494C-A89A-49075ADEE98A}" dt="2025-03-12T13:50:07.496" v="400" actId="14100"/>
          <ac:spMkLst>
            <pc:docMk/>
            <pc:sldMk cId="3849899098" sldId="373"/>
            <ac:spMk id="107" creationId="{C08B42D6-2923-377A-EBB1-22AB105EBC23}"/>
          </ac:spMkLst>
        </pc:spChg>
        <pc:spChg chg="mod">
          <ac:chgData name="Enkhjin Tumursukh" userId="bf81172e-6bf9-4ab0-a3b3-0e902ff1f32e" providerId="ADAL" clId="{521D2AFA-A06E-494C-A89A-49075ADEE98A}" dt="2025-03-12T13:47:33.473" v="382"/>
          <ac:spMkLst>
            <pc:docMk/>
            <pc:sldMk cId="3849899098" sldId="373"/>
            <ac:spMk id="109" creationId="{101A80DC-04B2-FB2C-8279-FFE84C1E8750}"/>
          </ac:spMkLst>
        </pc:spChg>
        <pc:spChg chg="mod">
          <ac:chgData name="Enkhjin Tumursukh" userId="bf81172e-6bf9-4ab0-a3b3-0e902ff1f32e" providerId="ADAL" clId="{521D2AFA-A06E-494C-A89A-49075ADEE98A}" dt="2025-03-12T13:49:28.996" v="399" actId="403"/>
          <ac:spMkLst>
            <pc:docMk/>
            <pc:sldMk cId="3849899098" sldId="373"/>
            <ac:spMk id="110" creationId="{3A74E144-F7B5-40AD-A856-3FDACD486966}"/>
          </ac:spMkLst>
        </pc:spChg>
        <pc:spChg chg="mod">
          <ac:chgData name="Enkhjin Tumursukh" userId="bf81172e-6bf9-4ab0-a3b3-0e902ff1f32e" providerId="ADAL" clId="{521D2AFA-A06E-494C-A89A-49075ADEE98A}" dt="2025-03-12T13:53:34.138" v="429"/>
          <ac:spMkLst>
            <pc:docMk/>
            <pc:sldMk cId="3849899098" sldId="373"/>
            <ac:spMk id="126" creationId="{C55F853D-07C7-6F30-AEBA-06B2EAE20999}"/>
          </ac:spMkLst>
        </pc:spChg>
        <pc:spChg chg="mod">
          <ac:chgData name="Enkhjin Tumursukh" userId="bf81172e-6bf9-4ab0-a3b3-0e902ff1f32e" providerId="ADAL" clId="{521D2AFA-A06E-494C-A89A-49075ADEE98A}" dt="2025-03-12T13:56:04.644" v="430"/>
          <ac:spMkLst>
            <pc:docMk/>
            <pc:sldMk cId="3849899098" sldId="373"/>
            <ac:spMk id="127" creationId="{7858C58C-40DB-5FBE-008A-5E2851A5189A}"/>
          </ac:spMkLst>
        </pc:spChg>
        <pc:spChg chg="ord">
          <ac:chgData name="Enkhjin Tumursukh" userId="bf81172e-6bf9-4ab0-a3b3-0e902ff1f32e" providerId="ADAL" clId="{521D2AFA-A06E-494C-A89A-49075ADEE98A}" dt="2025-03-12T13:48:00.635" v="385" actId="167"/>
          <ac:spMkLst>
            <pc:docMk/>
            <pc:sldMk cId="3849899098" sldId="373"/>
            <ac:spMk id="136" creationId="{B61CD854-B39F-6F70-B08E-516E0FFC4A37}"/>
          </ac:spMkLst>
        </pc:spChg>
        <pc:spChg chg="ord">
          <ac:chgData name="Enkhjin Tumursukh" userId="bf81172e-6bf9-4ab0-a3b3-0e902ff1f32e" providerId="ADAL" clId="{521D2AFA-A06E-494C-A89A-49075ADEE98A}" dt="2025-03-12T13:49:16.815" v="393" actId="167"/>
          <ac:spMkLst>
            <pc:docMk/>
            <pc:sldMk cId="3849899098" sldId="373"/>
            <ac:spMk id="137" creationId="{CF83BD30-50F3-8D2B-603A-C46636C4E6E9}"/>
          </ac:spMkLst>
        </pc:spChg>
        <pc:spChg chg="del">
          <ac:chgData name="Enkhjin Tumursukh" userId="bf81172e-6bf9-4ab0-a3b3-0e902ff1f32e" providerId="ADAL" clId="{521D2AFA-A06E-494C-A89A-49075ADEE98A}" dt="2025-03-12T13:53:02.860" v="425" actId="21"/>
          <ac:spMkLst>
            <pc:docMk/>
            <pc:sldMk cId="3849899098" sldId="373"/>
            <ac:spMk id="139" creationId="{B5110552-9406-B711-414A-9CD41A2CF92D}"/>
          </ac:spMkLst>
        </pc:spChg>
        <pc:spChg chg="del">
          <ac:chgData name="Enkhjin Tumursukh" userId="bf81172e-6bf9-4ab0-a3b3-0e902ff1f32e" providerId="ADAL" clId="{521D2AFA-A06E-494C-A89A-49075ADEE98A}" dt="2025-03-12T13:52:58.317" v="424" actId="21"/>
          <ac:spMkLst>
            <pc:docMk/>
            <pc:sldMk cId="3849899098" sldId="373"/>
            <ac:spMk id="140" creationId="{BF45A6CE-6445-48B3-A295-713BABD9372D}"/>
          </ac:spMkLst>
        </pc:spChg>
        <pc:spChg chg="mod">
          <ac:chgData name="Enkhjin Tumursukh" userId="bf81172e-6bf9-4ab0-a3b3-0e902ff1f32e" providerId="ADAL" clId="{521D2AFA-A06E-494C-A89A-49075ADEE98A}" dt="2025-03-12T13:47:49.904" v="384" actId="404"/>
          <ac:spMkLst>
            <pc:docMk/>
            <pc:sldMk cId="3849899098" sldId="373"/>
            <ac:spMk id="141" creationId="{DB0B00E6-27D2-F361-65D7-66567B9FA419}"/>
          </ac:spMkLst>
        </pc:spChg>
        <pc:spChg chg="del mod">
          <ac:chgData name="Enkhjin Tumursukh" userId="bf81172e-6bf9-4ab0-a3b3-0e902ff1f32e" providerId="ADAL" clId="{521D2AFA-A06E-494C-A89A-49075ADEE98A}" dt="2025-03-12T13:52:55.090" v="423" actId="21"/>
          <ac:spMkLst>
            <pc:docMk/>
            <pc:sldMk cId="3849899098" sldId="373"/>
            <ac:spMk id="142" creationId="{D8C941D6-6CB5-E6B7-E64A-50D00C761A01}"/>
          </ac:spMkLst>
        </pc:spChg>
        <pc:graphicFrameChg chg="add mod">
          <ac:chgData name="Enkhjin Tumursukh" userId="bf81172e-6bf9-4ab0-a3b3-0e902ff1f32e" providerId="ADAL" clId="{521D2AFA-A06E-494C-A89A-49075ADEE98A}" dt="2025-03-12T13:51:30.276" v="407"/>
          <ac:graphicFrameMkLst>
            <pc:docMk/>
            <pc:sldMk cId="3849899098" sldId="373"/>
            <ac:graphicFrameMk id="8" creationId="{C2207E35-DE17-7092-E975-B6B66F1D489C}"/>
          </ac:graphicFrameMkLst>
        </pc:graphicFrameChg>
        <pc:graphicFrameChg chg="add mod">
          <ac:chgData name="Enkhjin Tumursukh" userId="bf81172e-6bf9-4ab0-a3b3-0e902ff1f32e" providerId="ADAL" clId="{521D2AFA-A06E-494C-A89A-49075ADEE98A}" dt="2025-03-12T13:53:13.399" v="428"/>
          <ac:graphicFrameMkLst>
            <pc:docMk/>
            <pc:sldMk cId="3849899098" sldId="373"/>
            <ac:graphicFrameMk id="17" creationId="{B2FEB5F6-74AA-C56B-DDD9-61284734CB0C}"/>
          </ac:graphicFrameMkLst>
        </pc:graphicFrameChg>
        <pc:picChg chg="add mod">
          <ac:chgData name="Enkhjin Tumursukh" userId="bf81172e-6bf9-4ab0-a3b3-0e902ff1f32e" providerId="ADAL" clId="{521D2AFA-A06E-494C-A89A-49075ADEE98A}" dt="2025-03-12T13:47:22.777" v="377" actId="1076"/>
          <ac:picMkLst>
            <pc:docMk/>
            <pc:sldMk cId="3849899098" sldId="373"/>
            <ac:picMk id="4" creationId="{BBD5B804-5D71-FFF1-6D04-365099233EA5}"/>
          </ac:picMkLst>
        </pc:picChg>
        <pc:picChg chg="add del mod">
          <ac:chgData name="Enkhjin Tumursukh" userId="bf81172e-6bf9-4ab0-a3b3-0e902ff1f32e" providerId="ADAL" clId="{521D2AFA-A06E-494C-A89A-49075ADEE98A}" dt="2025-03-12T13:52:47.503" v="421" actId="21"/>
          <ac:picMkLst>
            <pc:docMk/>
            <pc:sldMk cId="3849899098" sldId="373"/>
            <ac:picMk id="13" creationId="{2CBF0E3C-EFEC-F80E-CE29-5E83FD64933B}"/>
          </ac:picMkLst>
        </pc:picChg>
        <pc:picChg chg="del">
          <ac:chgData name="Enkhjin Tumursukh" userId="bf81172e-6bf9-4ab0-a3b3-0e902ff1f32e" providerId="ADAL" clId="{521D2AFA-A06E-494C-A89A-49075ADEE98A}" dt="2025-03-12T13:47:13.357" v="373" actId="21"/>
          <ac:picMkLst>
            <pc:docMk/>
            <pc:sldMk cId="3849899098" sldId="373"/>
            <ac:picMk id="124" creationId="{659A6C42-B365-61AE-F3D7-7C6B0A349E5D}"/>
          </ac:picMkLst>
        </pc:picChg>
      </pc:sldChg>
    </pc:docChg>
  </pc:docChgLst>
  <pc:docChgLst>
    <pc:chgData name="Guest User" userId="S::urn:spo:anon#b6f19db0abb860832996171466c307360e4328017416dc3c8f67e2ba5a21e37d::" providerId="AD" clId="Web-{3CEAFDA2-C678-9AE1-E58B-EDD93DCD78EC}"/>
    <pc:docChg chg="addSld delSld">
      <pc:chgData name="Guest User" userId="S::urn:spo:anon#b6f19db0abb860832996171466c307360e4328017416dc3c8f67e2ba5a21e37d::" providerId="AD" clId="Web-{3CEAFDA2-C678-9AE1-E58B-EDD93DCD78EC}" dt="2025-03-12T03:44:19.039" v="3"/>
      <pc:docMkLst>
        <pc:docMk/>
      </pc:docMkLst>
      <pc:sldChg chg="del">
        <pc:chgData name="Guest User" userId="S::urn:spo:anon#b6f19db0abb860832996171466c307360e4328017416dc3c8f67e2ba5a21e37d::" providerId="AD" clId="Web-{3CEAFDA2-C678-9AE1-E58B-EDD93DCD78EC}" dt="2025-03-12T03:43:00.349" v="0"/>
        <pc:sldMkLst>
          <pc:docMk/>
          <pc:sldMk cId="2257632859" sldId="297"/>
        </pc:sldMkLst>
      </pc:sldChg>
      <pc:sldChg chg="del">
        <pc:chgData name="Guest User" userId="S::urn:spo:anon#b6f19db0abb860832996171466c307360e4328017416dc3c8f67e2ba5a21e37d::" providerId="AD" clId="Web-{3CEAFDA2-C678-9AE1-E58B-EDD93DCD78EC}" dt="2025-03-12T03:43:06.552" v="1"/>
        <pc:sldMkLst>
          <pc:docMk/>
          <pc:sldMk cId="2182429857" sldId="310"/>
        </pc:sldMkLst>
      </pc:sldChg>
      <pc:sldChg chg="new">
        <pc:chgData name="Guest User" userId="S::urn:spo:anon#b6f19db0abb860832996171466c307360e4328017416dc3c8f67e2ba5a21e37d::" providerId="AD" clId="Web-{3CEAFDA2-C678-9AE1-E58B-EDD93DCD78EC}" dt="2025-03-12T03:44:18.445" v="2"/>
        <pc:sldMkLst>
          <pc:docMk/>
          <pc:sldMk cId="240738317" sldId="317"/>
        </pc:sldMkLst>
      </pc:sldChg>
      <pc:sldChg chg="add replId">
        <pc:chgData name="Guest User" userId="S::urn:spo:anon#b6f19db0abb860832996171466c307360e4328017416dc3c8f67e2ba5a21e37d::" providerId="AD" clId="Web-{3CEAFDA2-C678-9AE1-E58B-EDD93DCD78EC}" dt="2025-03-12T03:44:19.039" v="3"/>
        <pc:sldMkLst>
          <pc:docMk/>
          <pc:sldMk cId="711642657" sldId="318"/>
        </pc:sldMkLst>
      </pc:sldChg>
    </pc:docChg>
  </pc:docChgLst>
  <pc:docChgLst>
    <pc:chgData name="Guest User" userId="S::urn:spo:anon#b6f19db0abb860832996171466c307360e4328017416dc3c8f67e2ba5a21e37d::" providerId="AD" clId="Web-{1AC08972-29A0-C391-88C7-210A6A107D16}"/>
    <pc:docChg chg="modSld">
      <pc:chgData name="Guest User" userId="S::urn:spo:anon#b6f19db0abb860832996171466c307360e4328017416dc3c8f67e2ba5a21e37d::" providerId="AD" clId="Web-{1AC08972-29A0-C391-88C7-210A6A107D16}" dt="2025-03-13T05:47:35.167" v="4" actId="20577"/>
      <pc:docMkLst>
        <pc:docMk/>
      </pc:docMkLst>
      <pc:sldChg chg="modSp">
        <pc:chgData name="Guest User" userId="S::urn:spo:anon#b6f19db0abb860832996171466c307360e4328017416dc3c8f67e2ba5a21e37d::" providerId="AD" clId="Web-{1AC08972-29A0-C391-88C7-210A6A107D16}" dt="2025-03-13T05:47:35.167" v="4" actId="20577"/>
        <pc:sldMkLst>
          <pc:docMk/>
          <pc:sldMk cId="3361345405" sldId="374"/>
        </pc:sldMkLst>
        <pc:spChg chg="mod">
          <ac:chgData name="Guest User" userId="S::urn:spo:anon#b6f19db0abb860832996171466c307360e4328017416dc3c8f67e2ba5a21e37d::" providerId="AD" clId="Web-{1AC08972-29A0-C391-88C7-210A6A107D16}" dt="2025-03-13T05:47:35.167" v="4" actId="20577"/>
          <ac:spMkLst>
            <pc:docMk/>
            <pc:sldMk cId="3361345405" sldId="374"/>
            <ac:spMk id="137" creationId="{00EA10CA-81E4-A6FB-B9D0-74156D90DD71}"/>
          </ac:spMkLst>
        </pc:spChg>
      </pc:sldChg>
    </pc:docChg>
  </pc:docChgLst>
  <pc:docChgLst>
    <pc:chgData name="Guest User" userId="S::urn:spo:anon#b6f19db0abb860832996171466c307360e4328017416dc3c8f67e2ba5a21e37d::" providerId="AD" clId="Web-{F6E3A4D1-9466-A732-1724-48BBAAA58837}"/>
    <pc:docChg chg="addSld modSld">
      <pc:chgData name="Guest User" userId="S::urn:spo:anon#b6f19db0abb860832996171466c307360e4328017416dc3c8f67e2ba5a21e37d::" providerId="AD" clId="Web-{F6E3A4D1-9466-A732-1724-48BBAAA58837}" dt="2025-03-12T05:31:39.037" v="312" actId="14100"/>
      <pc:docMkLst>
        <pc:docMk/>
      </pc:docMkLst>
      <pc:sldChg chg="add">
        <pc:chgData name="Guest User" userId="S::urn:spo:anon#b6f19db0abb860832996171466c307360e4328017416dc3c8f67e2ba5a21e37d::" providerId="AD" clId="Web-{F6E3A4D1-9466-A732-1724-48BBAAA58837}" dt="2025-03-12T05:08:30.386" v="0"/>
        <pc:sldMkLst>
          <pc:docMk/>
          <pc:sldMk cId="2831235102" sldId="345"/>
        </pc:sldMkLst>
      </pc:sldChg>
      <pc:sldChg chg="addSp delSp modSp add">
        <pc:chgData name="Guest User" userId="S::urn:spo:anon#b6f19db0abb860832996171466c307360e4328017416dc3c8f67e2ba5a21e37d::" providerId="AD" clId="Web-{F6E3A4D1-9466-A732-1724-48BBAAA58837}" dt="2025-03-12T05:31:39.037" v="312" actId="14100"/>
        <pc:sldMkLst>
          <pc:docMk/>
          <pc:sldMk cId="3444489502" sldId="346"/>
        </pc:sldMkLst>
        <pc:spChg chg="add del mod">
          <ac:chgData name="Guest User" userId="S::urn:spo:anon#b6f19db0abb860832996171466c307360e4328017416dc3c8f67e2ba5a21e37d::" providerId="AD" clId="Web-{F6E3A4D1-9466-A732-1724-48BBAAA58837}" dt="2025-03-12T05:31:39.037" v="312" actId="14100"/>
          <ac:spMkLst>
            <pc:docMk/>
            <pc:sldMk cId="3444489502" sldId="346"/>
            <ac:spMk id="34" creationId="{9FEAB0EC-2421-6281-5552-2AAD9087D8B9}"/>
          </ac:spMkLst>
        </pc:spChg>
        <pc:spChg chg="mod">
          <ac:chgData name="Guest User" userId="S::urn:spo:anon#b6f19db0abb860832996171466c307360e4328017416dc3c8f67e2ba5a21e37d::" providerId="AD" clId="Web-{F6E3A4D1-9466-A732-1724-48BBAAA58837}" dt="2025-03-12T05:31:25.083" v="309" actId="1076"/>
          <ac:spMkLst>
            <pc:docMk/>
            <pc:sldMk cId="3444489502" sldId="346"/>
            <ac:spMk id="109" creationId="{E5E9FB2A-5B3A-AEC5-E546-7D94752CCDAD}"/>
          </ac:spMkLst>
        </pc:spChg>
        <pc:spChg chg="mod">
          <ac:chgData name="Guest User" userId="S::urn:spo:anon#b6f19db0abb860832996171466c307360e4328017416dc3c8f67e2ba5a21e37d::" providerId="AD" clId="Web-{F6E3A4D1-9466-A732-1724-48BBAAA58837}" dt="2025-03-12T05:31:30.708" v="310" actId="1076"/>
          <ac:spMkLst>
            <pc:docMk/>
            <pc:sldMk cId="3444489502" sldId="346"/>
            <ac:spMk id="115" creationId="{5E6666A0-4799-326C-93DB-548AB2FB98FA}"/>
          </ac:spMkLst>
        </pc:spChg>
        <pc:spChg chg="mod">
          <ac:chgData name="Guest User" userId="S::urn:spo:anon#b6f19db0abb860832996171466c307360e4328017416dc3c8f67e2ba5a21e37d::" providerId="AD" clId="Web-{F6E3A4D1-9466-A732-1724-48BBAAA58837}" dt="2025-03-12T05:23:04.834" v="71" actId="20577"/>
          <ac:spMkLst>
            <pc:docMk/>
            <pc:sldMk cId="3444489502" sldId="346"/>
            <ac:spMk id="141" creationId="{00000000-0000-0000-0000-000000000000}"/>
          </ac:spMkLst>
        </pc:spChg>
        <pc:spChg chg="del">
          <ac:chgData name="Guest User" userId="S::urn:spo:anon#b6f19db0abb860832996171466c307360e4328017416dc3c8f67e2ba5a21e37d::" providerId="AD" clId="Web-{F6E3A4D1-9466-A732-1724-48BBAAA58837}" dt="2025-03-12T05:21:45.050" v="52"/>
          <ac:spMkLst>
            <pc:docMk/>
            <pc:sldMk cId="3444489502" sldId="346"/>
            <ac:spMk id="142" creationId="{00000000-0000-0000-0000-000000000000}"/>
          </ac:spMkLst>
        </pc:spChg>
        <pc:grpChg chg="mod">
          <ac:chgData name="Guest User" userId="S::urn:spo:anon#b6f19db0abb860832996171466c307360e4328017416dc3c8f67e2ba5a21e37d::" providerId="AD" clId="Web-{F6E3A4D1-9466-A732-1724-48BBAAA58837}" dt="2025-03-12T05:21:28.003" v="50" actId="1076"/>
          <ac:grpSpMkLst>
            <pc:docMk/>
            <pc:sldMk cId="3444489502" sldId="346"/>
            <ac:grpSpMk id="95" creationId="{8BE7D79E-E71E-1097-5490-0F47854D7BC1}"/>
          </ac:grpSpMkLst>
        </pc:grpChg>
        <pc:picChg chg="add mod">
          <ac:chgData name="Guest User" userId="S::urn:spo:anon#b6f19db0abb860832996171466c307360e4328017416dc3c8f67e2ba5a21e37d::" providerId="AD" clId="Web-{F6E3A4D1-9466-A732-1724-48BBAAA58837}" dt="2025-03-12T05:20:37.720" v="35" actId="1076"/>
          <ac:picMkLst>
            <pc:docMk/>
            <pc:sldMk cId="3444489502" sldId="346"/>
            <ac:picMk id="2" creationId="{60AEF2D5-9D27-6409-EE88-D6399D408214}"/>
          </ac:picMkLst>
        </pc:picChg>
        <pc:picChg chg="add mod">
          <ac:chgData name="Guest User" userId="S::urn:spo:anon#b6f19db0abb860832996171466c307360e4328017416dc3c8f67e2ba5a21e37d::" providerId="AD" clId="Web-{F6E3A4D1-9466-A732-1724-48BBAAA58837}" dt="2025-03-12T05:22:25.067" v="57" actId="14100"/>
          <ac:picMkLst>
            <pc:docMk/>
            <pc:sldMk cId="3444489502" sldId="346"/>
            <ac:picMk id="3" creationId="{50C8858C-3333-C796-0A3B-E007B5DD2C32}"/>
          </ac:picMkLst>
        </pc:picChg>
        <pc:picChg chg="add mod">
          <ac:chgData name="Guest User" userId="S::urn:spo:anon#b6f19db0abb860832996171466c307360e4328017416dc3c8f67e2ba5a21e37d::" providerId="AD" clId="Web-{F6E3A4D1-9466-A732-1724-48BBAAA58837}" dt="2025-03-12T05:20:43.611" v="38" actId="1076"/>
          <ac:picMkLst>
            <pc:docMk/>
            <pc:sldMk cId="3444489502" sldId="346"/>
            <ac:picMk id="4" creationId="{D7BB6289-B10E-876E-8ACD-0F02BC75D30D}"/>
          </ac:picMkLst>
        </pc:picChg>
        <pc:picChg chg="del">
          <ac:chgData name="Guest User" userId="S::urn:spo:anon#b6f19db0abb860832996171466c307360e4328017416dc3c8f67e2ba5a21e37d::" providerId="AD" clId="Web-{F6E3A4D1-9466-A732-1724-48BBAAA58837}" dt="2025-03-12T05:18:57.186" v="8"/>
          <ac:picMkLst>
            <pc:docMk/>
            <pc:sldMk cId="3444489502" sldId="346"/>
            <ac:picMk id="2052" creationId="{4E6C72D0-D181-4BC2-3892-5ED535807403}"/>
          </ac:picMkLst>
        </pc:picChg>
        <pc:picChg chg="del">
          <ac:chgData name="Guest User" userId="S::urn:spo:anon#b6f19db0abb860832996171466c307360e4328017416dc3c8f67e2ba5a21e37d::" providerId="AD" clId="Web-{F6E3A4D1-9466-A732-1724-48BBAAA58837}" dt="2025-03-12T05:18:57.951" v="9"/>
          <ac:picMkLst>
            <pc:docMk/>
            <pc:sldMk cId="3444489502" sldId="346"/>
            <ac:picMk id="2056" creationId="{EDE39FD1-3A5F-571F-62A2-E0F8FCAB32AB}"/>
          </ac:picMkLst>
        </pc:picChg>
        <pc:picChg chg="del">
          <ac:chgData name="Guest User" userId="S::urn:spo:anon#b6f19db0abb860832996171466c307360e4328017416dc3c8f67e2ba5a21e37d::" providerId="AD" clId="Web-{F6E3A4D1-9466-A732-1724-48BBAAA58837}" dt="2025-03-12T05:18:58.951" v="10"/>
          <ac:picMkLst>
            <pc:docMk/>
            <pc:sldMk cId="3444489502" sldId="346"/>
            <ac:picMk id="2060" creationId="{721D9AAF-F963-5489-3BDA-32BDC08FA5D5}"/>
          </ac:picMkLst>
        </pc:picChg>
      </pc:sldChg>
      <pc:sldChg chg="add">
        <pc:chgData name="Guest User" userId="S::urn:spo:anon#b6f19db0abb860832996171466c307360e4328017416dc3c8f67e2ba5a21e37d::" providerId="AD" clId="Web-{F6E3A4D1-9466-A732-1724-48BBAAA58837}" dt="2025-03-12T05:08:53.308" v="2"/>
        <pc:sldMkLst>
          <pc:docMk/>
          <pc:sldMk cId="3450601685" sldId="347"/>
        </pc:sldMkLst>
      </pc:sldChg>
      <pc:sldChg chg="add">
        <pc:chgData name="Guest User" userId="S::urn:spo:anon#b6f19db0abb860832996171466c307360e4328017416dc3c8f67e2ba5a21e37d::" providerId="AD" clId="Web-{F6E3A4D1-9466-A732-1724-48BBAAA58837}" dt="2025-03-12T05:08:59.183" v="3"/>
        <pc:sldMkLst>
          <pc:docMk/>
          <pc:sldMk cId="2023178760" sldId="348"/>
        </pc:sldMkLst>
      </pc:sldChg>
    </pc:docChg>
  </pc:docChgLst>
  <pc:docChgLst>
    <pc:chgData name="Badnaagarav Bayartsengel" userId="S::badnaagarav@ubdc.mn::8c21d508-c1d5-4909-a5a2-42edbfcfdc71" providerId="AD" clId="Web-{73733DDA-D016-4354-A4C1-8093A4B019FD}"/>
    <pc:docChg chg="modSld sldOrd">
      <pc:chgData name="Badnaagarav Bayartsengel" userId="S::badnaagarav@ubdc.mn::8c21d508-c1d5-4909-a5a2-42edbfcfdc71" providerId="AD" clId="Web-{73733DDA-D016-4354-A4C1-8093A4B019FD}" dt="2025-03-13T03:16:55.175" v="7"/>
      <pc:docMkLst>
        <pc:docMk/>
      </pc:docMkLst>
      <pc:sldChg chg="modSp ord">
        <pc:chgData name="Badnaagarav Bayartsengel" userId="S::badnaagarav@ubdc.mn::8c21d508-c1d5-4909-a5a2-42edbfcfdc71" providerId="AD" clId="Web-{73733DDA-D016-4354-A4C1-8093A4B019FD}" dt="2025-03-13T03:16:06.361" v="2" actId="14100"/>
        <pc:sldMkLst>
          <pc:docMk/>
          <pc:sldMk cId="0" sldId="260"/>
        </pc:sldMkLst>
        <pc:picChg chg="mod">
          <ac:chgData name="Badnaagarav Bayartsengel" userId="S::badnaagarav@ubdc.mn::8c21d508-c1d5-4909-a5a2-42edbfcfdc71" providerId="AD" clId="Web-{73733DDA-D016-4354-A4C1-8093A4B019FD}" dt="2025-03-13T03:16:06.361" v="2" actId="14100"/>
          <ac:picMkLst>
            <pc:docMk/>
            <pc:sldMk cId="0" sldId="260"/>
            <ac:picMk id="8" creationId="{F9073521-5B71-5B90-23D8-D11B9FA38E38}"/>
          </ac:picMkLst>
        </pc:picChg>
      </pc:sldChg>
      <pc:sldChg chg="modSp">
        <pc:chgData name="Badnaagarav Bayartsengel" userId="S::badnaagarav@ubdc.mn::8c21d508-c1d5-4909-a5a2-42edbfcfdc71" providerId="AD" clId="Web-{73733DDA-D016-4354-A4C1-8093A4B019FD}" dt="2025-03-13T03:16:41.644" v="6" actId="1076"/>
        <pc:sldMkLst>
          <pc:docMk/>
          <pc:sldMk cId="3958492550" sldId="357"/>
        </pc:sldMkLst>
        <pc:picChg chg="mod">
          <ac:chgData name="Badnaagarav Bayartsengel" userId="S::badnaagarav@ubdc.mn::8c21d508-c1d5-4909-a5a2-42edbfcfdc71" providerId="AD" clId="Web-{73733DDA-D016-4354-A4C1-8093A4B019FD}" dt="2025-03-13T03:16:41.644" v="6" actId="1076"/>
          <ac:picMkLst>
            <pc:docMk/>
            <pc:sldMk cId="3958492550" sldId="357"/>
            <ac:picMk id="3" creationId="{14081444-2F6A-5231-5442-BF4E7F14BCB5}"/>
          </ac:picMkLst>
        </pc:picChg>
      </pc:sldChg>
      <pc:sldChg chg="modSp">
        <pc:chgData name="Badnaagarav Bayartsengel" userId="S::badnaagarav@ubdc.mn::8c21d508-c1d5-4909-a5a2-42edbfcfdc71" providerId="AD" clId="Web-{73733DDA-D016-4354-A4C1-8093A4B019FD}" dt="2025-03-13T03:16:23.971" v="5" actId="1076"/>
        <pc:sldMkLst>
          <pc:docMk/>
          <pc:sldMk cId="2097766215" sldId="367"/>
        </pc:sldMkLst>
        <pc:picChg chg="mod">
          <ac:chgData name="Badnaagarav Bayartsengel" userId="S::badnaagarav@ubdc.mn::8c21d508-c1d5-4909-a5a2-42edbfcfdc71" providerId="AD" clId="Web-{73733DDA-D016-4354-A4C1-8093A4B019FD}" dt="2025-03-13T03:16:23.971" v="5" actId="1076"/>
          <ac:picMkLst>
            <pc:docMk/>
            <pc:sldMk cId="2097766215" sldId="367"/>
            <ac:picMk id="5" creationId="{D6D2CE2F-32AA-37FD-1BD8-9E11110E5E8B}"/>
          </ac:picMkLst>
        </pc:picChg>
      </pc:sldChg>
      <pc:sldChg chg="ord">
        <pc:chgData name="Badnaagarav Bayartsengel" userId="S::badnaagarav@ubdc.mn::8c21d508-c1d5-4909-a5a2-42edbfcfdc71" providerId="AD" clId="Web-{73733DDA-D016-4354-A4C1-8093A4B019FD}" dt="2025-03-13T03:16:55.175" v="7"/>
        <pc:sldMkLst>
          <pc:docMk/>
          <pc:sldMk cId="474897942" sldId="371"/>
        </pc:sldMkLst>
      </pc:sldChg>
      <pc:sldChg chg="modSp">
        <pc:chgData name="Badnaagarav Bayartsengel" userId="S::badnaagarav@ubdc.mn::8c21d508-c1d5-4909-a5a2-42edbfcfdc71" providerId="AD" clId="Web-{73733DDA-D016-4354-A4C1-8093A4B019FD}" dt="2025-03-13T03:16:15.346" v="3" actId="14100"/>
        <pc:sldMkLst>
          <pc:docMk/>
          <pc:sldMk cId="3361345405" sldId="374"/>
        </pc:sldMkLst>
        <pc:picChg chg="mod">
          <ac:chgData name="Badnaagarav Bayartsengel" userId="S::badnaagarav@ubdc.mn::8c21d508-c1d5-4909-a5a2-42edbfcfdc71" providerId="AD" clId="Web-{73733DDA-D016-4354-A4C1-8093A4B019FD}" dt="2025-03-13T03:16:15.346" v="3" actId="14100"/>
          <ac:picMkLst>
            <pc:docMk/>
            <pc:sldMk cId="3361345405" sldId="374"/>
            <ac:picMk id="2" creationId="{F9073521-5B71-5B90-23D8-D11B9FA38E38}"/>
          </ac:picMkLst>
        </pc:picChg>
      </pc:sldChg>
      <pc:sldChg chg="modSp">
        <pc:chgData name="Badnaagarav Bayartsengel" userId="S::badnaagarav@ubdc.mn::8c21d508-c1d5-4909-a5a2-42edbfcfdc71" providerId="AD" clId="Web-{73733DDA-D016-4354-A4C1-8093A4B019FD}" dt="2025-03-13T03:16:20.268" v="4" actId="1076"/>
        <pc:sldMkLst>
          <pc:docMk/>
          <pc:sldMk cId="3849899098" sldId="378"/>
        </pc:sldMkLst>
        <pc:picChg chg="mod">
          <ac:chgData name="Badnaagarav Bayartsengel" userId="S::badnaagarav@ubdc.mn::8c21d508-c1d5-4909-a5a2-42edbfcfdc71" providerId="AD" clId="Web-{73733DDA-D016-4354-A4C1-8093A4B019FD}" dt="2025-03-13T03:16:20.268" v="4" actId="1076"/>
          <ac:picMkLst>
            <pc:docMk/>
            <pc:sldMk cId="3849899098" sldId="378"/>
            <ac:picMk id="2" creationId="{7E538804-5233-B986-60A0-CD190B50AA46}"/>
          </ac:picMkLst>
        </pc:picChg>
      </pc:sldChg>
    </pc:docChg>
  </pc:docChgLst>
  <pc:docChgLst>
    <pc:chgData name="Guest User" userId="S::urn:spo:anon#b6f19db0abb860832996171466c307360e4328017416dc3c8f67e2ba5a21e37d::" providerId="AD" clId="Web-{6B0AA4FD-389C-2D99-D06D-4FA0899C6C91}"/>
    <pc:docChg chg="addSld modSld modSection">
      <pc:chgData name="Guest User" userId="S::urn:spo:anon#b6f19db0abb860832996171466c307360e4328017416dc3c8f67e2ba5a21e37d::" providerId="AD" clId="Web-{6B0AA4FD-389C-2D99-D06D-4FA0899C6C91}" dt="2025-03-12T13:21:18.314" v="988" actId="20577"/>
      <pc:docMkLst>
        <pc:docMk/>
      </pc:docMkLst>
      <pc:sldChg chg="modSp">
        <pc:chgData name="Guest User" userId="S::urn:spo:anon#b6f19db0abb860832996171466c307360e4328017416dc3c8f67e2ba5a21e37d::" providerId="AD" clId="Web-{6B0AA4FD-389C-2D99-D06D-4FA0899C6C91}" dt="2025-03-12T13:10:36.885" v="822" actId="1076"/>
        <pc:sldMkLst>
          <pc:docMk/>
          <pc:sldMk cId="1484816623" sldId="343"/>
        </pc:sldMkLst>
        <pc:picChg chg="mod">
          <ac:chgData name="Guest User" userId="S::urn:spo:anon#b6f19db0abb860832996171466c307360e4328017416dc3c8f67e2ba5a21e37d::" providerId="AD" clId="Web-{6B0AA4FD-389C-2D99-D06D-4FA0899C6C91}" dt="2025-03-12T13:10:36.885" v="822" actId="1076"/>
          <ac:picMkLst>
            <pc:docMk/>
            <pc:sldMk cId="1484816623" sldId="343"/>
            <ac:picMk id="11" creationId="{3DD6529D-A10C-E538-A905-48FB88CB172A}"/>
          </ac:picMkLst>
        </pc:picChg>
      </pc:sldChg>
      <pc:sldChg chg="addSp delSp modSp">
        <pc:chgData name="Guest User" userId="S::urn:spo:anon#b6f19db0abb860832996171466c307360e4328017416dc3c8f67e2ba5a21e37d::" providerId="AD" clId="Web-{6B0AA4FD-389C-2D99-D06D-4FA0899C6C91}" dt="2025-03-12T13:14:37.972" v="974" actId="14100"/>
        <pc:sldMkLst>
          <pc:docMk/>
          <pc:sldMk cId="3450601685" sldId="347"/>
        </pc:sldMkLst>
        <pc:spChg chg="mod">
          <ac:chgData name="Guest User" userId="S::urn:spo:anon#b6f19db0abb860832996171466c307360e4328017416dc3c8f67e2ba5a21e37d::" providerId="AD" clId="Web-{6B0AA4FD-389C-2D99-D06D-4FA0899C6C91}" dt="2025-03-12T13:14:32.034" v="973" actId="20577"/>
          <ac:spMkLst>
            <pc:docMk/>
            <pc:sldMk cId="3450601685" sldId="347"/>
            <ac:spMk id="2" creationId="{62FE41F2-F4E8-5874-D0B4-D04FE822DB48}"/>
          </ac:spMkLst>
        </pc:spChg>
        <pc:spChg chg="add mod">
          <ac:chgData name="Guest User" userId="S::urn:spo:anon#b6f19db0abb860832996171466c307360e4328017416dc3c8f67e2ba5a21e37d::" providerId="AD" clId="Web-{6B0AA4FD-389C-2D99-D06D-4FA0899C6C91}" dt="2025-03-12T13:07:05.972" v="720" actId="1076"/>
          <ac:spMkLst>
            <pc:docMk/>
            <pc:sldMk cId="3450601685" sldId="347"/>
            <ac:spMk id="3" creationId="{584D24A6-5634-0341-D5A3-1B1D93245A1D}"/>
          </ac:spMkLst>
        </pc:spChg>
        <pc:spChg chg="add mod">
          <ac:chgData name="Guest User" userId="S::urn:spo:anon#b6f19db0abb860832996171466c307360e4328017416dc3c8f67e2ba5a21e37d::" providerId="AD" clId="Web-{6B0AA4FD-389C-2D99-D06D-4FA0899C6C91}" dt="2025-03-12T13:07:08.940" v="721" actId="1076"/>
          <ac:spMkLst>
            <pc:docMk/>
            <pc:sldMk cId="3450601685" sldId="347"/>
            <ac:spMk id="4" creationId="{2EDF6559-19E8-48E8-0931-3068B42CB0E6}"/>
          </ac:spMkLst>
        </pc:spChg>
        <pc:spChg chg="add mod">
          <ac:chgData name="Guest User" userId="S::urn:spo:anon#b6f19db0abb860832996171466c307360e4328017416dc3c8f67e2ba5a21e37d::" providerId="AD" clId="Web-{6B0AA4FD-389C-2D99-D06D-4FA0899C6C91}" dt="2025-03-12T13:07:11.066" v="722" actId="1076"/>
          <ac:spMkLst>
            <pc:docMk/>
            <pc:sldMk cId="3450601685" sldId="347"/>
            <ac:spMk id="5" creationId="{CB67C467-A81B-8709-1EA4-FCCDEDC052C8}"/>
          </ac:spMkLst>
        </pc:spChg>
        <pc:spChg chg="del mod">
          <ac:chgData name="Guest User" userId="S::urn:spo:anon#b6f19db0abb860832996171466c307360e4328017416dc3c8f67e2ba5a21e37d::" providerId="AD" clId="Web-{6B0AA4FD-389C-2D99-D06D-4FA0899C6C91}" dt="2025-03-12T12:53:15.365" v="205"/>
          <ac:spMkLst>
            <pc:docMk/>
            <pc:sldMk cId="3450601685" sldId="347"/>
            <ac:spMk id="6" creationId="{5863D115-B648-E314-A025-60DF3CA68004}"/>
          </ac:spMkLst>
        </pc:spChg>
        <pc:spChg chg="del mod">
          <ac:chgData name="Guest User" userId="S::urn:spo:anon#b6f19db0abb860832996171466c307360e4328017416dc3c8f67e2ba5a21e37d::" providerId="AD" clId="Web-{6B0AA4FD-389C-2D99-D06D-4FA0899C6C91}" dt="2025-03-12T12:53:17.552" v="206"/>
          <ac:spMkLst>
            <pc:docMk/>
            <pc:sldMk cId="3450601685" sldId="347"/>
            <ac:spMk id="7" creationId="{24A89B22-559D-0511-DAA8-AF01220D466C}"/>
          </ac:spMkLst>
        </pc:spChg>
        <pc:spChg chg="add del mod">
          <ac:chgData name="Guest User" userId="S::urn:spo:anon#b6f19db0abb860832996171466c307360e4328017416dc3c8f67e2ba5a21e37d::" providerId="AD" clId="Web-{6B0AA4FD-389C-2D99-D06D-4FA0899C6C91}" dt="2025-03-12T13:09:48.946" v="819"/>
          <ac:spMkLst>
            <pc:docMk/>
            <pc:sldMk cId="3450601685" sldId="347"/>
            <ac:spMk id="8" creationId="{AD6BC8B3-4B39-26AC-6E91-7B46FDEFBD98}"/>
          </ac:spMkLst>
        </pc:spChg>
        <pc:spChg chg="mod">
          <ac:chgData name="Guest User" userId="S::urn:spo:anon#b6f19db0abb860832996171466c307360e4328017416dc3c8f67e2ba5a21e37d::" providerId="AD" clId="Web-{6B0AA4FD-389C-2D99-D06D-4FA0899C6C91}" dt="2025-03-12T12:40:03.228" v="0" actId="1076"/>
          <ac:spMkLst>
            <pc:docMk/>
            <pc:sldMk cId="3450601685" sldId="347"/>
            <ac:spMk id="108" creationId="{996D30C1-E917-2FCA-FA56-AE0D112513C4}"/>
          </ac:spMkLst>
        </pc:spChg>
        <pc:spChg chg="mod">
          <ac:chgData name="Guest User" userId="S::urn:spo:anon#b6f19db0abb860832996171466c307360e4328017416dc3c8f67e2ba5a21e37d::" providerId="AD" clId="Web-{6B0AA4FD-389C-2D99-D06D-4FA0899C6C91}" dt="2025-03-12T13:14:37.972" v="974" actId="14100"/>
          <ac:spMkLst>
            <pc:docMk/>
            <pc:sldMk cId="3450601685" sldId="347"/>
            <ac:spMk id="136" creationId="{5E6666A0-4799-326C-93DB-548AB2FB98FA}"/>
          </ac:spMkLst>
        </pc:spChg>
        <pc:spChg chg="mod">
          <ac:chgData name="Guest User" userId="S::urn:spo:anon#b6f19db0abb860832996171466c307360e4328017416dc3c8f67e2ba5a21e37d::" providerId="AD" clId="Web-{6B0AA4FD-389C-2D99-D06D-4FA0899C6C91}" dt="2025-03-12T12:55:49.261" v="216" actId="1076"/>
          <ac:spMkLst>
            <pc:docMk/>
            <pc:sldMk cId="3450601685" sldId="347"/>
            <ac:spMk id="145" creationId="{AD85B54F-20EE-087E-6325-4B65A8C80BEC}"/>
          </ac:spMkLst>
        </pc:spChg>
        <pc:picChg chg="mod">
          <ac:chgData name="Guest User" userId="S::urn:spo:anon#b6f19db0abb860832996171466c307360e4328017416dc3c8f67e2ba5a21e37d::" providerId="AD" clId="Web-{6B0AA4FD-389C-2D99-D06D-4FA0899C6C91}" dt="2025-03-12T12:47:04.195" v="85" actId="1076"/>
          <ac:picMkLst>
            <pc:docMk/>
            <pc:sldMk cId="3450601685" sldId="347"/>
            <ac:picMk id="3080" creationId="{881F0E35-9B25-F189-DC83-91CCE902301F}"/>
          </ac:picMkLst>
        </pc:picChg>
        <pc:picChg chg="mod">
          <ac:chgData name="Guest User" userId="S::urn:spo:anon#b6f19db0abb860832996171466c307360e4328017416dc3c8f67e2ba5a21e37d::" providerId="AD" clId="Web-{6B0AA4FD-389C-2D99-D06D-4FA0899C6C91}" dt="2025-03-12T12:46:59.726" v="83" actId="1076"/>
          <ac:picMkLst>
            <pc:docMk/>
            <pc:sldMk cId="3450601685" sldId="347"/>
            <ac:picMk id="3082" creationId="{55FA3AE6-0DA8-AB2E-83EC-BE46F7161502}"/>
          </ac:picMkLst>
        </pc:picChg>
        <pc:picChg chg="mod">
          <ac:chgData name="Guest User" userId="S::urn:spo:anon#b6f19db0abb860832996171466c307360e4328017416dc3c8f67e2ba5a21e37d::" providerId="AD" clId="Web-{6B0AA4FD-389C-2D99-D06D-4FA0899C6C91}" dt="2025-03-12T12:46:49.304" v="79" actId="1076"/>
          <ac:picMkLst>
            <pc:docMk/>
            <pc:sldMk cId="3450601685" sldId="347"/>
            <ac:picMk id="3086" creationId="{D9381FC4-F2E0-F869-0825-B037320EF1F1}"/>
          </ac:picMkLst>
        </pc:picChg>
      </pc:sldChg>
      <pc:sldChg chg="delSp modSp add replId">
        <pc:chgData name="Guest User" userId="S::urn:spo:anon#b6f19db0abb860832996171466c307360e4328017416dc3c8f67e2ba5a21e37d::" providerId="AD" clId="Web-{6B0AA4FD-389C-2D99-D06D-4FA0899C6C91}" dt="2025-03-12T13:21:18.314" v="988" actId="20577"/>
        <pc:sldMkLst>
          <pc:docMk/>
          <pc:sldMk cId="3973254709" sldId="368"/>
        </pc:sldMkLst>
        <pc:spChg chg="mod">
          <ac:chgData name="Guest User" userId="S::urn:spo:anon#b6f19db0abb860832996171466c307360e4328017416dc3c8f67e2ba5a21e37d::" providerId="AD" clId="Web-{6B0AA4FD-389C-2D99-D06D-4FA0899C6C91}" dt="2025-03-12T13:21:05.063" v="985" actId="20577"/>
          <ac:spMkLst>
            <pc:docMk/>
            <pc:sldMk cId="3973254709" sldId="368"/>
            <ac:spMk id="107" creationId="{38F319AE-E9FF-7DB5-DAA7-DA8A8BA69118}"/>
          </ac:spMkLst>
        </pc:spChg>
        <pc:spChg chg="mod">
          <ac:chgData name="Guest User" userId="S::urn:spo:anon#b6f19db0abb860832996171466c307360e4328017416dc3c8f67e2ba5a21e37d::" providerId="AD" clId="Web-{6B0AA4FD-389C-2D99-D06D-4FA0899C6C91}" dt="2025-03-12T13:21:18.314" v="988" actId="20577"/>
          <ac:spMkLst>
            <pc:docMk/>
            <pc:sldMk cId="3973254709" sldId="368"/>
            <ac:spMk id="109" creationId="{75E584E0-B14F-2A6A-2522-161C2B094113}"/>
          </ac:spMkLst>
        </pc:spChg>
        <pc:spChg chg="mod">
          <ac:chgData name="Guest User" userId="S::urn:spo:anon#b6f19db0abb860832996171466c307360e4328017416dc3c8f67e2ba5a21e37d::" providerId="AD" clId="Web-{6B0AA4FD-389C-2D99-D06D-4FA0899C6C91}" dt="2025-03-12T13:20:45.875" v="982" actId="20577"/>
          <ac:spMkLst>
            <pc:docMk/>
            <pc:sldMk cId="3973254709" sldId="368"/>
            <ac:spMk id="110" creationId="{A7415624-7834-A83B-FC9E-F6341D905C68}"/>
          </ac:spMkLst>
        </pc:spChg>
        <pc:spChg chg="del mod">
          <ac:chgData name="Guest User" userId="S::urn:spo:anon#b6f19db0abb860832996171466c307360e4328017416dc3c8f67e2ba5a21e37d::" providerId="AD" clId="Web-{6B0AA4FD-389C-2D99-D06D-4FA0899C6C91}" dt="2025-03-12T13:20:14.858" v="979"/>
          <ac:spMkLst>
            <pc:docMk/>
            <pc:sldMk cId="3973254709" sldId="368"/>
            <ac:spMk id="116" creationId="{E0F0BBB0-E28F-EB8F-E5C8-431523796C42}"/>
          </ac:spMkLst>
        </pc:spChg>
        <pc:spChg chg="del mod">
          <ac:chgData name="Guest User" userId="S::urn:spo:anon#b6f19db0abb860832996171466c307360e4328017416dc3c8f67e2ba5a21e37d::" providerId="AD" clId="Web-{6B0AA4FD-389C-2D99-D06D-4FA0899C6C91}" dt="2025-03-12T13:19:53.858" v="977"/>
          <ac:spMkLst>
            <pc:docMk/>
            <pc:sldMk cId="3973254709" sldId="368"/>
            <ac:spMk id="122" creationId="{5AEDDDFE-C8B3-AA81-AAD7-A4CA20ACF6D0}"/>
          </ac:spMkLst>
        </pc:spChg>
        <pc:grpChg chg="del">
          <ac:chgData name="Guest User" userId="S::urn:spo:anon#b6f19db0abb860832996171466c307360e4328017416dc3c8f67e2ba5a21e37d::" providerId="AD" clId="Web-{6B0AA4FD-389C-2D99-D06D-4FA0899C6C91}" dt="2025-03-12T13:20:14.858" v="979"/>
          <ac:grpSpMkLst>
            <pc:docMk/>
            <pc:sldMk cId="3973254709" sldId="368"/>
            <ac:grpSpMk id="101" creationId="{98590EF5-9C61-C70D-A7B0-F64A73EEB151}"/>
          </ac:grpSpMkLst>
        </pc:grpChg>
      </pc:sldChg>
    </pc:docChg>
  </pc:docChgLst>
  <pc:docChgLst>
    <pc:chgData name="Narangarvuu Jargal" userId="S::narangarvuu@ubdc.mn::c6eab4a2-3b8f-405a-b8e8-2ec4420b653b" providerId="AD" clId="Web-{BBB04E63-0125-BFC1-B612-2AC0DB0EA232}"/>
    <pc:docChg chg="addSld modSld sldOrd">
      <pc:chgData name="Narangarvuu Jargal" userId="S::narangarvuu@ubdc.mn::c6eab4a2-3b8f-405a-b8e8-2ec4420b653b" providerId="AD" clId="Web-{BBB04E63-0125-BFC1-B612-2AC0DB0EA232}" dt="2025-03-12T05:36:05.480" v="200" actId="14100"/>
      <pc:docMkLst>
        <pc:docMk/>
      </pc:docMkLst>
      <pc:sldChg chg="addSp delSp modSp">
        <pc:chgData name="Narangarvuu Jargal" userId="S::narangarvuu@ubdc.mn::c6eab4a2-3b8f-405a-b8e8-2ec4420b653b" providerId="AD" clId="Web-{BBB04E63-0125-BFC1-B612-2AC0DB0EA232}" dt="2025-03-12T05:16:29.948" v="44" actId="1076"/>
        <pc:sldMkLst>
          <pc:docMk/>
          <pc:sldMk cId="2989194856" sldId="285"/>
        </pc:sldMkLst>
        <pc:spChg chg="mod">
          <ac:chgData name="Narangarvuu Jargal" userId="S::narangarvuu@ubdc.mn::c6eab4a2-3b8f-405a-b8e8-2ec4420b653b" providerId="AD" clId="Web-{BBB04E63-0125-BFC1-B612-2AC0DB0EA232}" dt="2025-03-12T05:16:18.432" v="29" actId="1076"/>
          <ac:spMkLst>
            <pc:docMk/>
            <pc:sldMk cId="2989194856" sldId="285"/>
            <ac:spMk id="4" creationId="{F73411FD-7BBA-18E0-8640-B34AB0A60320}"/>
          </ac:spMkLst>
        </pc:spChg>
        <pc:spChg chg="mod">
          <ac:chgData name="Narangarvuu Jargal" userId="S::narangarvuu@ubdc.mn::c6eab4a2-3b8f-405a-b8e8-2ec4420b653b" providerId="AD" clId="Web-{BBB04E63-0125-BFC1-B612-2AC0DB0EA232}" dt="2025-03-12T05:16:29.838" v="30" actId="1076"/>
          <ac:spMkLst>
            <pc:docMk/>
            <pc:sldMk cId="2989194856" sldId="285"/>
            <ac:spMk id="7" creationId="{00000000-0000-0000-0000-000000000000}"/>
          </ac:spMkLst>
        </pc:spChg>
        <pc:spChg chg="mod">
          <ac:chgData name="Narangarvuu Jargal" userId="S::narangarvuu@ubdc.mn::c6eab4a2-3b8f-405a-b8e8-2ec4420b653b" providerId="AD" clId="Web-{BBB04E63-0125-BFC1-B612-2AC0DB0EA232}" dt="2025-03-12T05:16:29.885" v="36" actId="1076"/>
          <ac:spMkLst>
            <pc:docMk/>
            <pc:sldMk cId="2989194856" sldId="285"/>
            <ac:spMk id="23" creationId="{00000000-0000-0000-0000-000000000000}"/>
          </ac:spMkLst>
        </pc:spChg>
        <pc:spChg chg="mod">
          <ac:chgData name="Narangarvuu Jargal" userId="S::narangarvuu@ubdc.mn::c6eab4a2-3b8f-405a-b8e8-2ec4420b653b" providerId="AD" clId="Web-{BBB04E63-0125-BFC1-B612-2AC0DB0EA232}" dt="2025-03-12T05:16:29.901" v="37" actId="1076"/>
          <ac:spMkLst>
            <pc:docMk/>
            <pc:sldMk cId="2989194856" sldId="285"/>
            <ac:spMk id="24" creationId="{00000000-0000-0000-0000-000000000000}"/>
          </ac:spMkLst>
        </pc:spChg>
        <pc:spChg chg="mod">
          <ac:chgData name="Narangarvuu Jargal" userId="S::narangarvuu@ubdc.mn::c6eab4a2-3b8f-405a-b8e8-2ec4420b653b" providerId="AD" clId="Web-{BBB04E63-0125-BFC1-B612-2AC0DB0EA232}" dt="2025-03-12T05:16:29.932" v="41" actId="1076"/>
          <ac:spMkLst>
            <pc:docMk/>
            <pc:sldMk cId="2989194856" sldId="285"/>
            <ac:spMk id="28" creationId="{00000000-0000-0000-0000-000000000000}"/>
          </ac:spMkLst>
        </pc:spChg>
        <pc:spChg chg="mod">
          <ac:chgData name="Narangarvuu Jargal" userId="S::narangarvuu@ubdc.mn::c6eab4a2-3b8f-405a-b8e8-2ec4420b653b" providerId="AD" clId="Web-{BBB04E63-0125-BFC1-B612-2AC0DB0EA232}" dt="2025-03-12T05:16:29.948" v="43" actId="1076"/>
          <ac:spMkLst>
            <pc:docMk/>
            <pc:sldMk cId="2989194856" sldId="285"/>
            <ac:spMk id="30" creationId="{00000000-0000-0000-0000-000000000000}"/>
          </ac:spMkLst>
        </pc:spChg>
        <pc:spChg chg="mod">
          <ac:chgData name="Narangarvuu Jargal" userId="S::narangarvuu@ubdc.mn::c6eab4a2-3b8f-405a-b8e8-2ec4420b653b" providerId="AD" clId="Web-{BBB04E63-0125-BFC1-B612-2AC0DB0EA232}" dt="2025-03-12T05:16:29.948" v="44" actId="1076"/>
          <ac:spMkLst>
            <pc:docMk/>
            <pc:sldMk cId="2989194856" sldId="285"/>
            <ac:spMk id="31" creationId="{00000000-0000-0000-0000-000000000000}"/>
          </ac:spMkLst>
        </pc:spChg>
        <pc:spChg chg="del">
          <ac:chgData name="Narangarvuu Jargal" userId="S::narangarvuu@ubdc.mn::c6eab4a2-3b8f-405a-b8e8-2ec4420b653b" providerId="AD" clId="Web-{BBB04E63-0125-BFC1-B612-2AC0DB0EA232}" dt="2025-03-12T05:06:09.829" v="2"/>
          <ac:spMkLst>
            <pc:docMk/>
            <pc:sldMk cId="2989194856" sldId="285"/>
            <ac:spMk id="48" creationId="{00000000-0000-0000-0000-000000000000}"/>
          </ac:spMkLst>
        </pc:spChg>
        <pc:picChg chg="add del mod">
          <ac:chgData name="Narangarvuu Jargal" userId="S::narangarvuu@ubdc.mn::c6eab4a2-3b8f-405a-b8e8-2ec4420b653b" providerId="AD" clId="Web-{BBB04E63-0125-BFC1-B612-2AC0DB0EA232}" dt="2025-03-12T05:15:49.822" v="24"/>
          <ac:picMkLst>
            <pc:docMk/>
            <pc:sldMk cId="2989194856" sldId="285"/>
            <ac:picMk id="5" creationId="{CCB7A204-7CCB-3102-D78B-D989231FECFC}"/>
          </ac:picMkLst>
        </pc:picChg>
        <pc:picChg chg="mod">
          <ac:chgData name="Narangarvuu Jargal" userId="S::narangarvuu@ubdc.mn::c6eab4a2-3b8f-405a-b8e8-2ec4420b653b" providerId="AD" clId="Web-{BBB04E63-0125-BFC1-B612-2AC0DB0EA232}" dt="2025-03-12T05:16:29.854" v="31" actId="1076"/>
          <ac:picMkLst>
            <pc:docMk/>
            <pc:sldMk cId="2989194856" sldId="285"/>
            <ac:picMk id="18" creationId="{00000000-0000-0000-0000-000000000000}"/>
          </ac:picMkLst>
        </pc:picChg>
        <pc:picChg chg="mod">
          <ac:chgData name="Narangarvuu Jargal" userId="S::narangarvuu@ubdc.mn::c6eab4a2-3b8f-405a-b8e8-2ec4420b653b" providerId="AD" clId="Web-{BBB04E63-0125-BFC1-B612-2AC0DB0EA232}" dt="2025-03-12T05:16:29.854" v="32" actId="1076"/>
          <ac:picMkLst>
            <pc:docMk/>
            <pc:sldMk cId="2989194856" sldId="285"/>
            <ac:picMk id="19" creationId="{00000000-0000-0000-0000-000000000000}"/>
          </ac:picMkLst>
        </pc:picChg>
        <pc:picChg chg="mod">
          <ac:chgData name="Narangarvuu Jargal" userId="S::narangarvuu@ubdc.mn::c6eab4a2-3b8f-405a-b8e8-2ec4420b653b" providerId="AD" clId="Web-{BBB04E63-0125-BFC1-B612-2AC0DB0EA232}" dt="2025-03-12T05:16:29.869" v="33" actId="1076"/>
          <ac:picMkLst>
            <pc:docMk/>
            <pc:sldMk cId="2989194856" sldId="285"/>
            <ac:picMk id="20" creationId="{00000000-0000-0000-0000-000000000000}"/>
          </ac:picMkLst>
        </pc:picChg>
        <pc:picChg chg="mod">
          <ac:chgData name="Narangarvuu Jargal" userId="S::narangarvuu@ubdc.mn::c6eab4a2-3b8f-405a-b8e8-2ec4420b653b" providerId="AD" clId="Web-{BBB04E63-0125-BFC1-B612-2AC0DB0EA232}" dt="2025-03-12T05:16:29.869" v="34" actId="1076"/>
          <ac:picMkLst>
            <pc:docMk/>
            <pc:sldMk cId="2989194856" sldId="285"/>
            <ac:picMk id="21" creationId="{00000000-0000-0000-0000-000000000000}"/>
          </ac:picMkLst>
        </pc:picChg>
        <pc:picChg chg="mod">
          <ac:chgData name="Narangarvuu Jargal" userId="S::narangarvuu@ubdc.mn::c6eab4a2-3b8f-405a-b8e8-2ec4420b653b" providerId="AD" clId="Web-{BBB04E63-0125-BFC1-B612-2AC0DB0EA232}" dt="2025-03-12T05:16:29.885" v="35" actId="1076"/>
          <ac:picMkLst>
            <pc:docMk/>
            <pc:sldMk cId="2989194856" sldId="285"/>
            <ac:picMk id="22" creationId="{00000000-0000-0000-0000-000000000000}"/>
          </ac:picMkLst>
        </pc:picChg>
        <pc:picChg chg="mod">
          <ac:chgData name="Narangarvuu Jargal" userId="S::narangarvuu@ubdc.mn::c6eab4a2-3b8f-405a-b8e8-2ec4420b653b" providerId="AD" clId="Web-{BBB04E63-0125-BFC1-B612-2AC0DB0EA232}" dt="2025-03-12T05:16:29.901" v="38" actId="1076"/>
          <ac:picMkLst>
            <pc:docMk/>
            <pc:sldMk cId="2989194856" sldId="285"/>
            <ac:picMk id="25" creationId="{00000000-0000-0000-0000-000000000000}"/>
          </ac:picMkLst>
        </pc:picChg>
        <pc:picChg chg="mod">
          <ac:chgData name="Narangarvuu Jargal" userId="S::narangarvuu@ubdc.mn::c6eab4a2-3b8f-405a-b8e8-2ec4420b653b" providerId="AD" clId="Web-{BBB04E63-0125-BFC1-B612-2AC0DB0EA232}" dt="2025-03-12T05:16:29.916" v="39" actId="1076"/>
          <ac:picMkLst>
            <pc:docMk/>
            <pc:sldMk cId="2989194856" sldId="285"/>
            <ac:picMk id="26" creationId="{00000000-0000-0000-0000-000000000000}"/>
          </ac:picMkLst>
        </pc:picChg>
        <pc:picChg chg="mod">
          <ac:chgData name="Narangarvuu Jargal" userId="S::narangarvuu@ubdc.mn::c6eab4a2-3b8f-405a-b8e8-2ec4420b653b" providerId="AD" clId="Web-{BBB04E63-0125-BFC1-B612-2AC0DB0EA232}" dt="2025-03-12T05:16:29.916" v="40" actId="1076"/>
          <ac:picMkLst>
            <pc:docMk/>
            <pc:sldMk cId="2989194856" sldId="285"/>
            <ac:picMk id="27" creationId="{00000000-0000-0000-0000-000000000000}"/>
          </ac:picMkLst>
        </pc:picChg>
        <pc:picChg chg="mod">
          <ac:chgData name="Narangarvuu Jargal" userId="S::narangarvuu@ubdc.mn::c6eab4a2-3b8f-405a-b8e8-2ec4420b653b" providerId="AD" clId="Web-{BBB04E63-0125-BFC1-B612-2AC0DB0EA232}" dt="2025-03-12T05:16:29.932" v="42" actId="1076"/>
          <ac:picMkLst>
            <pc:docMk/>
            <pc:sldMk cId="2989194856" sldId="285"/>
            <ac:picMk id="29" creationId="{00000000-0000-0000-0000-000000000000}"/>
          </ac:picMkLst>
        </pc:picChg>
      </pc:sldChg>
      <pc:sldChg chg="addSp modSp">
        <pc:chgData name="Narangarvuu Jargal" userId="S::narangarvuu@ubdc.mn::c6eab4a2-3b8f-405a-b8e8-2ec4420b653b" providerId="AD" clId="Web-{BBB04E63-0125-BFC1-B612-2AC0DB0EA232}" dt="2025-03-12T05:16:04.682" v="28" actId="1076"/>
        <pc:sldMkLst>
          <pc:docMk/>
          <pc:sldMk cId="499685293" sldId="286"/>
        </pc:sldMkLst>
        <pc:spChg chg="mod">
          <ac:chgData name="Narangarvuu Jargal" userId="S::narangarvuu@ubdc.mn::c6eab4a2-3b8f-405a-b8e8-2ec4420b653b" providerId="AD" clId="Web-{BBB04E63-0125-BFC1-B612-2AC0DB0EA232}" dt="2025-03-12T05:15:31.806" v="23" actId="1076"/>
          <ac:spMkLst>
            <pc:docMk/>
            <pc:sldMk cId="499685293" sldId="286"/>
            <ac:spMk id="19" creationId="{00000000-0000-0000-0000-000000000000}"/>
          </ac:spMkLst>
        </pc:spChg>
        <pc:picChg chg="add mod">
          <ac:chgData name="Narangarvuu Jargal" userId="S::narangarvuu@ubdc.mn::c6eab4a2-3b8f-405a-b8e8-2ec4420b653b" providerId="AD" clId="Web-{BBB04E63-0125-BFC1-B612-2AC0DB0EA232}" dt="2025-03-12T05:16:04.682" v="28" actId="1076"/>
          <ac:picMkLst>
            <pc:docMk/>
            <pc:sldMk cId="499685293" sldId="286"/>
            <ac:picMk id="5" creationId="{9562E5F8-915D-33BA-25D3-B48047ACADE4}"/>
          </ac:picMkLst>
        </pc:picChg>
      </pc:sldChg>
      <pc:sldChg chg="ord">
        <pc:chgData name="Narangarvuu Jargal" userId="S::narangarvuu@ubdc.mn::c6eab4a2-3b8f-405a-b8e8-2ec4420b653b" providerId="AD" clId="Web-{BBB04E63-0125-BFC1-B612-2AC0DB0EA232}" dt="2025-03-12T05:05:38.626" v="0"/>
        <pc:sldMkLst>
          <pc:docMk/>
          <pc:sldMk cId="977028500" sldId="291"/>
        </pc:sldMkLst>
      </pc:sldChg>
      <pc:sldChg chg="addSp delSp modSp">
        <pc:chgData name="Narangarvuu Jargal" userId="S::narangarvuu@ubdc.mn::c6eab4a2-3b8f-405a-b8e8-2ec4420b653b" providerId="AD" clId="Web-{BBB04E63-0125-BFC1-B612-2AC0DB0EA232}" dt="2025-03-12T05:36:05.480" v="200" actId="14100"/>
        <pc:sldMkLst>
          <pc:docMk/>
          <pc:sldMk cId="2028774259" sldId="315"/>
        </pc:sldMkLst>
        <pc:spChg chg="del">
          <ac:chgData name="Narangarvuu Jargal" userId="S::narangarvuu@ubdc.mn::c6eab4a2-3b8f-405a-b8e8-2ec4420b653b" providerId="AD" clId="Web-{BBB04E63-0125-BFC1-B612-2AC0DB0EA232}" dt="2025-03-12T05:08:31.019" v="6"/>
          <ac:spMkLst>
            <pc:docMk/>
            <pc:sldMk cId="2028774259" sldId="315"/>
            <ac:spMk id="6" creationId="{00000000-0000-0000-0000-000000000000}"/>
          </ac:spMkLst>
        </pc:spChg>
        <pc:spChg chg="add mod">
          <ac:chgData name="Narangarvuu Jargal" userId="S::narangarvuu@ubdc.mn::c6eab4a2-3b8f-405a-b8e8-2ec4420b653b" providerId="AD" clId="Web-{BBB04E63-0125-BFC1-B612-2AC0DB0EA232}" dt="2025-03-12T05:36:05.480" v="200" actId="14100"/>
          <ac:spMkLst>
            <pc:docMk/>
            <pc:sldMk cId="2028774259" sldId="315"/>
            <ac:spMk id="13" creationId="{D2F2DF3D-9CAF-7EBF-789D-82D52436392D}"/>
          </ac:spMkLst>
        </pc:spChg>
        <pc:spChg chg="del">
          <ac:chgData name="Narangarvuu Jargal" userId="S::narangarvuu@ubdc.mn::c6eab4a2-3b8f-405a-b8e8-2ec4420b653b" providerId="AD" clId="Web-{BBB04E63-0125-BFC1-B612-2AC0DB0EA232}" dt="2025-03-12T05:08:41.550" v="10"/>
          <ac:spMkLst>
            <pc:docMk/>
            <pc:sldMk cId="2028774259" sldId="315"/>
            <ac:spMk id="32" creationId="{00000000-0000-0000-0000-000000000000}"/>
          </ac:spMkLst>
        </pc:spChg>
        <pc:spChg chg="del topLvl">
          <ac:chgData name="Narangarvuu Jargal" userId="S::narangarvuu@ubdc.mn::c6eab4a2-3b8f-405a-b8e8-2ec4420b653b" providerId="AD" clId="Web-{BBB04E63-0125-BFC1-B612-2AC0DB0EA232}" dt="2025-03-12T05:08:39.738" v="9"/>
          <ac:spMkLst>
            <pc:docMk/>
            <pc:sldMk cId="2028774259" sldId="315"/>
            <ac:spMk id="37" creationId="{00000000-0000-0000-0000-000000000000}"/>
          </ac:spMkLst>
        </pc:spChg>
        <pc:spChg chg="topLvl">
          <ac:chgData name="Narangarvuu Jargal" userId="S::narangarvuu@ubdc.mn::c6eab4a2-3b8f-405a-b8e8-2ec4420b653b" providerId="AD" clId="Web-{BBB04E63-0125-BFC1-B612-2AC0DB0EA232}" dt="2025-03-12T05:08:39.738" v="9"/>
          <ac:spMkLst>
            <pc:docMk/>
            <pc:sldMk cId="2028774259" sldId="315"/>
            <ac:spMk id="38" creationId="{00000000-0000-0000-0000-000000000000}"/>
          </ac:spMkLst>
        </pc:spChg>
        <pc:grpChg chg="del">
          <ac:chgData name="Narangarvuu Jargal" userId="S::narangarvuu@ubdc.mn::c6eab4a2-3b8f-405a-b8e8-2ec4420b653b" providerId="AD" clId="Web-{BBB04E63-0125-BFC1-B612-2AC0DB0EA232}" dt="2025-03-12T05:08:48.472" v="12"/>
          <ac:grpSpMkLst>
            <pc:docMk/>
            <pc:sldMk cId="2028774259" sldId="315"/>
            <ac:grpSpMk id="33" creationId="{00000000-0000-0000-0000-000000000000}"/>
          </ac:grpSpMkLst>
        </pc:grpChg>
        <pc:grpChg chg="del">
          <ac:chgData name="Narangarvuu Jargal" userId="S::narangarvuu@ubdc.mn::c6eab4a2-3b8f-405a-b8e8-2ec4420b653b" providerId="AD" clId="Web-{BBB04E63-0125-BFC1-B612-2AC0DB0EA232}" dt="2025-03-12T05:08:39.738" v="9"/>
          <ac:grpSpMkLst>
            <pc:docMk/>
            <pc:sldMk cId="2028774259" sldId="315"/>
            <ac:grpSpMk id="36" creationId="{00000000-0000-0000-0000-000000000000}"/>
          </ac:grpSpMkLst>
        </pc:grpChg>
        <pc:graphicFrameChg chg="del">
          <ac:chgData name="Narangarvuu Jargal" userId="S::narangarvuu@ubdc.mn::c6eab4a2-3b8f-405a-b8e8-2ec4420b653b" providerId="AD" clId="Web-{BBB04E63-0125-BFC1-B612-2AC0DB0EA232}" dt="2025-03-12T05:08:47.128" v="11"/>
          <ac:graphicFrameMkLst>
            <pc:docMk/>
            <pc:sldMk cId="2028774259" sldId="315"/>
            <ac:graphicFrameMk id="5" creationId="{00000000-0000-0000-0000-000000000000}"/>
          </ac:graphicFrameMkLst>
        </pc:graphicFrameChg>
        <pc:picChg chg="add del mod modCrop">
          <ac:chgData name="Narangarvuu Jargal" userId="S::narangarvuu@ubdc.mn::c6eab4a2-3b8f-405a-b8e8-2ec4420b653b" providerId="AD" clId="Web-{BBB04E63-0125-BFC1-B612-2AC0DB0EA232}" dt="2025-03-12T05:35:49.964" v="195"/>
          <ac:picMkLst>
            <pc:docMk/>
            <pc:sldMk cId="2028774259" sldId="315"/>
            <ac:picMk id="12" creationId="{EAD1F1E2-6567-17C9-57A3-3324DF60EF86}"/>
          </ac:picMkLst>
        </pc:picChg>
        <pc:picChg chg="add mod">
          <ac:chgData name="Narangarvuu Jargal" userId="S::narangarvuu@ubdc.mn::c6eab4a2-3b8f-405a-b8e8-2ec4420b653b" providerId="AD" clId="Web-{BBB04E63-0125-BFC1-B612-2AC0DB0EA232}" dt="2025-03-12T05:35:58.918" v="198" actId="1076"/>
          <ac:picMkLst>
            <pc:docMk/>
            <pc:sldMk cId="2028774259" sldId="315"/>
            <ac:picMk id="14" creationId="{34CA49FD-F8B0-C953-CC70-8D0CF42FBACA}"/>
          </ac:picMkLst>
        </pc:picChg>
      </pc:sldChg>
      <pc:sldChg chg="modSp add replId">
        <pc:chgData name="Narangarvuu Jargal" userId="S::narangarvuu@ubdc.mn::c6eab4a2-3b8f-405a-b8e8-2ec4420b653b" providerId="AD" clId="Web-{BBB04E63-0125-BFC1-B612-2AC0DB0EA232}" dt="2025-03-12T05:30:22.444" v="192" actId="20577"/>
        <pc:sldMkLst>
          <pc:docMk/>
          <pc:sldMk cId="117088396" sldId="349"/>
        </pc:sldMkLst>
        <pc:spChg chg="mod">
          <ac:chgData name="Narangarvuu Jargal" userId="S::narangarvuu@ubdc.mn::c6eab4a2-3b8f-405a-b8e8-2ec4420b653b" providerId="AD" clId="Web-{BBB04E63-0125-BFC1-B612-2AC0DB0EA232}" dt="2025-03-12T05:30:22.444" v="192" actId="20577"/>
          <ac:spMkLst>
            <pc:docMk/>
            <pc:sldMk cId="117088396" sldId="349"/>
            <ac:spMk id="30" creationId="{5F5A28A3-3585-D869-30C7-0774BFE08FC8}"/>
          </ac:spMkLst>
        </pc:spChg>
      </pc:sldChg>
    </pc:docChg>
  </pc:docChgLst>
  <pc:docChgLst>
    <pc:chgData name="Guest User" userId="S::urn:spo:anon#13d9dbb11df5bc9770cc3003d6217ccd9bd6c27e911869d9ffb48c88fe1a14c5::" providerId="AD" clId="Web-{CC5C2B5E-F7DA-BDFE-C658-EDA14D0BFE14}"/>
    <pc:docChg chg="delSld modSld modSection">
      <pc:chgData name="Guest User" userId="S::urn:spo:anon#13d9dbb11df5bc9770cc3003d6217ccd9bd6c27e911869d9ffb48c88fe1a14c5::" providerId="AD" clId="Web-{CC5C2B5E-F7DA-BDFE-C658-EDA14D0BFE14}" dt="2025-03-13T05:37:58.523" v="3" actId="1076"/>
      <pc:docMkLst>
        <pc:docMk/>
      </pc:docMkLst>
      <pc:sldChg chg="modSp">
        <pc:chgData name="Guest User" userId="S::urn:spo:anon#13d9dbb11df5bc9770cc3003d6217ccd9bd6c27e911869d9ffb48c88fe1a14c5::" providerId="AD" clId="Web-{CC5C2B5E-F7DA-BDFE-C658-EDA14D0BFE14}" dt="2025-03-13T05:37:58.523" v="3" actId="1076"/>
        <pc:sldMkLst>
          <pc:docMk/>
          <pc:sldMk cId="2780670576" sldId="359"/>
        </pc:sldMkLst>
        <pc:spChg chg="mod">
          <ac:chgData name="Guest User" userId="S::urn:spo:anon#13d9dbb11df5bc9770cc3003d6217ccd9bd6c27e911869d9ffb48c88fe1a14c5::" providerId="AD" clId="Web-{CC5C2B5E-F7DA-BDFE-C658-EDA14D0BFE14}" dt="2025-03-13T05:37:58.523" v="3" actId="1076"/>
          <ac:spMkLst>
            <pc:docMk/>
            <pc:sldMk cId="2780670576" sldId="359"/>
            <ac:spMk id="140" creationId="{00000000-0000-0000-0000-000000000000}"/>
          </ac:spMkLst>
        </pc:spChg>
      </pc:sldChg>
      <pc:sldChg chg="del">
        <pc:chgData name="Guest User" userId="S::urn:spo:anon#13d9dbb11df5bc9770cc3003d6217ccd9bd6c27e911869d9ffb48c88fe1a14c5::" providerId="AD" clId="Web-{CC5C2B5E-F7DA-BDFE-C658-EDA14D0BFE14}" dt="2025-03-13T05:31:48.680" v="2"/>
        <pc:sldMkLst>
          <pc:docMk/>
          <pc:sldMk cId="1439675062" sldId="377"/>
        </pc:sldMkLst>
      </pc:sldChg>
      <pc:sldChg chg="modSp">
        <pc:chgData name="Guest User" userId="S::urn:spo:anon#13d9dbb11df5bc9770cc3003d6217ccd9bd6c27e911869d9ffb48c88fe1a14c5::" providerId="AD" clId="Web-{CC5C2B5E-F7DA-BDFE-C658-EDA14D0BFE14}" dt="2025-03-13T05:30:20.224" v="1" actId="20577"/>
        <pc:sldMkLst>
          <pc:docMk/>
          <pc:sldMk cId="3849899098" sldId="378"/>
        </pc:sldMkLst>
        <pc:spChg chg="mod">
          <ac:chgData name="Guest User" userId="S::urn:spo:anon#13d9dbb11df5bc9770cc3003d6217ccd9bd6c27e911869d9ffb48c88fe1a14c5::" providerId="AD" clId="Web-{CC5C2B5E-F7DA-BDFE-C658-EDA14D0BFE14}" dt="2025-03-13T05:30:20.224" v="1" actId="20577"/>
          <ac:spMkLst>
            <pc:docMk/>
            <pc:sldMk cId="3849899098" sldId="378"/>
            <ac:spMk id="18" creationId="{6D40A3D6-C878-0A52-CFAE-26F8FCD01FA8}"/>
          </ac:spMkLst>
        </pc:spChg>
      </pc:sldChg>
    </pc:docChg>
  </pc:docChgLst>
  <pc:docChgLst>
    <pc:chgData name="Enkhbold Altankhuyag" userId="S::enkhbold@ubdc.mn::35f90c78-b920-483e-9132-62e110c1498d" providerId="AD" clId="Web-{86427427-450D-4C90-99E2-34120D8FE7DF}"/>
    <pc:docChg chg="modSld">
      <pc:chgData name="Enkhbold Altankhuyag" userId="S::enkhbold@ubdc.mn::35f90c78-b920-483e-9132-62e110c1498d" providerId="AD" clId="Web-{86427427-450D-4C90-99E2-34120D8FE7DF}" dt="2025-03-12T04:41:38.164" v="3" actId="1076"/>
      <pc:docMkLst>
        <pc:docMk/>
      </pc:docMkLst>
      <pc:sldChg chg="modSp">
        <pc:chgData name="Enkhbold Altankhuyag" userId="S::enkhbold@ubdc.mn::35f90c78-b920-483e-9132-62e110c1498d" providerId="AD" clId="Web-{86427427-450D-4C90-99E2-34120D8FE7DF}" dt="2025-03-12T04:41:38.164" v="3" actId="1076"/>
        <pc:sldMkLst>
          <pc:docMk/>
          <pc:sldMk cId="1617015635" sldId="320"/>
        </pc:sldMkLst>
        <pc:spChg chg="mod">
          <ac:chgData name="Enkhbold Altankhuyag" userId="S::enkhbold@ubdc.mn::35f90c78-b920-483e-9132-62e110c1498d" providerId="AD" clId="Web-{86427427-450D-4C90-99E2-34120D8FE7DF}" dt="2025-03-12T04:41:38.164" v="3" actId="1076"/>
          <ac:spMkLst>
            <pc:docMk/>
            <pc:sldMk cId="1617015635" sldId="320"/>
            <ac:spMk id="106" creationId="{84C92590-384A-46BC-82BD-6FECCD265B4B}"/>
          </ac:spMkLst>
        </pc:spChg>
        <pc:spChg chg="mod">
          <ac:chgData name="Enkhbold Altankhuyag" userId="S::enkhbold@ubdc.mn::35f90c78-b920-483e-9132-62e110c1498d" providerId="AD" clId="Web-{86427427-450D-4C90-99E2-34120D8FE7DF}" dt="2025-03-12T04:41:22.413" v="2" actId="1076"/>
          <ac:spMkLst>
            <pc:docMk/>
            <pc:sldMk cId="1617015635" sldId="320"/>
            <ac:spMk id="108" creationId="{2D80831E-40AD-522E-674D-6446CECA418F}"/>
          </ac:spMkLst>
        </pc:spChg>
        <pc:picChg chg="mod">
          <ac:chgData name="Enkhbold Altankhuyag" userId="S::enkhbold@ubdc.mn::35f90c78-b920-483e-9132-62e110c1498d" providerId="AD" clId="Web-{86427427-450D-4C90-99E2-34120D8FE7DF}" dt="2025-03-12T04:41:10.491" v="1" actId="14100"/>
          <ac:picMkLst>
            <pc:docMk/>
            <pc:sldMk cId="1617015635" sldId="320"/>
            <ac:picMk id="2" creationId="{C4C0BA02-10DC-E9FE-7888-D52E4479CE7D}"/>
          </ac:picMkLst>
        </pc:picChg>
      </pc:sldChg>
    </pc:docChg>
  </pc:docChgLst>
  <pc:docChgLst>
    <pc:chgData name="Enkhjin Tumursukh" userId="S::enkhjin@ubdc.mn::bf81172e-6bf9-4ab0-a3b3-0e902ff1f32e" providerId="AD" clId="Web-{EBB8687E-51AE-F674-FA9E-67A2CFDC2A19}"/>
    <pc:docChg chg="modSld sldOrd">
      <pc:chgData name="Enkhjin Tumursukh" userId="S::enkhjin@ubdc.mn::bf81172e-6bf9-4ab0-a3b3-0e902ff1f32e" providerId="AD" clId="Web-{EBB8687E-51AE-F674-FA9E-67A2CFDC2A19}" dt="2025-03-13T03:40:17.145" v="72" actId="1076"/>
      <pc:docMkLst>
        <pc:docMk/>
      </pc:docMkLst>
      <pc:sldChg chg="addSp delSp modSp">
        <pc:chgData name="Enkhjin Tumursukh" userId="S::enkhjin@ubdc.mn::bf81172e-6bf9-4ab0-a3b3-0e902ff1f32e" providerId="AD" clId="Web-{EBB8687E-51AE-F674-FA9E-67A2CFDC2A19}" dt="2025-03-13T03:37:26.138" v="49"/>
        <pc:sldMkLst>
          <pc:docMk/>
          <pc:sldMk cId="1484816623" sldId="343"/>
        </pc:sldMkLst>
        <pc:picChg chg="add mod">
          <ac:chgData name="Enkhjin Tumursukh" userId="S::enkhjin@ubdc.mn::bf81172e-6bf9-4ab0-a3b3-0e902ff1f32e" providerId="AD" clId="Web-{EBB8687E-51AE-F674-FA9E-67A2CFDC2A19}" dt="2025-03-13T03:37:19.638" v="46" actId="14100"/>
          <ac:picMkLst>
            <pc:docMk/>
            <pc:sldMk cId="1484816623" sldId="343"/>
            <ac:picMk id="3" creationId="{04FE4E32-14E6-16A2-EC34-F04C7F507065}"/>
          </ac:picMkLst>
        </pc:picChg>
        <pc:picChg chg="del mod">
          <ac:chgData name="Enkhjin Tumursukh" userId="S::enkhjin@ubdc.mn::bf81172e-6bf9-4ab0-a3b3-0e902ff1f32e" providerId="AD" clId="Web-{EBB8687E-51AE-F674-FA9E-67A2CFDC2A19}" dt="2025-03-13T03:37:19.966" v="47"/>
          <ac:picMkLst>
            <pc:docMk/>
            <pc:sldMk cId="1484816623" sldId="343"/>
            <ac:picMk id="6" creationId="{AC837ADF-5D04-544A-61C3-740FFDE3E918}"/>
          </ac:picMkLst>
        </pc:picChg>
        <pc:picChg chg="add del mod">
          <ac:chgData name="Enkhjin Tumursukh" userId="S::enkhjin@ubdc.mn::bf81172e-6bf9-4ab0-a3b3-0e902ff1f32e" providerId="AD" clId="Web-{EBB8687E-51AE-F674-FA9E-67A2CFDC2A19}" dt="2025-03-13T03:37:26.138" v="49"/>
          <ac:picMkLst>
            <pc:docMk/>
            <pc:sldMk cId="1484816623" sldId="343"/>
            <ac:picMk id="7" creationId="{75F019F3-922D-F789-6EB8-832B907F3FED}"/>
          </ac:picMkLst>
        </pc:picChg>
      </pc:sldChg>
      <pc:sldChg chg="addSp delSp modSp">
        <pc:chgData name="Enkhjin Tumursukh" userId="S::enkhjin@ubdc.mn::bf81172e-6bf9-4ab0-a3b3-0e902ff1f32e" providerId="AD" clId="Web-{EBB8687E-51AE-F674-FA9E-67A2CFDC2A19}" dt="2025-03-13T03:36:52.840" v="38"/>
        <pc:sldMkLst>
          <pc:docMk/>
          <pc:sldMk cId="3958492550" sldId="357"/>
        </pc:sldMkLst>
        <pc:spChg chg="mod">
          <ac:chgData name="Enkhjin Tumursukh" userId="S::enkhjin@ubdc.mn::bf81172e-6bf9-4ab0-a3b3-0e902ff1f32e" providerId="AD" clId="Web-{EBB8687E-51AE-F674-FA9E-67A2CFDC2A19}" dt="2025-03-13T03:27:22.038" v="18" actId="20577"/>
          <ac:spMkLst>
            <pc:docMk/>
            <pc:sldMk cId="3958492550" sldId="357"/>
            <ac:spMk id="17" creationId="{F31F5A18-2EAD-C3A4-21B5-ECFA1ED00C21}"/>
          </ac:spMkLst>
        </pc:spChg>
        <pc:spChg chg="mod">
          <ac:chgData name="Enkhjin Tumursukh" userId="S::enkhjin@ubdc.mn::bf81172e-6bf9-4ab0-a3b3-0e902ff1f32e" providerId="AD" clId="Web-{EBB8687E-51AE-F674-FA9E-67A2CFDC2A19}" dt="2025-03-13T03:26:37.739" v="14" actId="20577"/>
          <ac:spMkLst>
            <pc:docMk/>
            <pc:sldMk cId="3958492550" sldId="357"/>
            <ac:spMk id="23" creationId="{62A8D277-FE67-7B4F-3DFE-BEFA6C940EB4}"/>
          </ac:spMkLst>
        </pc:spChg>
        <pc:spChg chg="mod">
          <ac:chgData name="Enkhjin Tumursukh" userId="S::enkhjin@ubdc.mn::bf81172e-6bf9-4ab0-a3b3-0e902ff1f32e" providerId="AD" clId="Web-{EBB8687E-51AE-F674-FA9E-67A2CFDC2A19}" dt="2025-03-13T03:26:06.238" v="11" actId="20577"/>
          <ac:spMkLst>
            <pc:docMk/>
            <pc:sldMk cId="3958492550" sldId="357"/>
            <ac:spMk id="25" creationId="{A8CE8A66-D007-A98F-235B-CC13D0F22466}"/>
          </ac:spMkLst>
        </pc:spChg>
        <pc:picChg chg="add mod">
          <ac:chgData name="Enkhjin Tumursukh" userId="S::enkhjin@ubdc.mn::bf81172e-6bf9-4ab0-a3b3-0e902ff1f32e" providerId="AD" clId="Web-{EBB8687E-51AE-F674-FA9E-67A2CFDC2A19}" dt="2025-03-13T03:36:51.387" v="37" actId="1076"/>
          <ac:picMkLst>
            <pc:docMk/>
            <pc:sldMk cId="3958492550" sldId="357"/>
            <ac:picMk id="2" creationId="{3A18E59C-3838-5CB7-8124-861EC68EDE93}"/>
          </ac:picMkLst>
        </pc:picChg>
        <pc:picChg chg="del mod">
          <ac:chgData name="Enkhjin Tumursukh" userId="S::enkhjin@ubdc.mn::bf81172e-6bf9-4ab0-a3b3-0e902ff1f32e" providerId="AD" clId="Web-{EBB8687E-51AE-F674-FA9E-67A2CFDC2A19}" dt="2025-03-13T03:36:52.840" v="38"/>
          <ac:picMkLst>
            <pc:docMk/>
            <pc:sldMk cId="3958492550" sldId="357"/>
            <ac:picMk id="3" creationId="{14081444-2F6A-5231-5442-BF4E7F14BCB5}"/>
          </ac:picMkLst>
        </pc:picChg>
      </pc:sldChg>
      <pc:sldChg chg="modSp">
        <pc:chgData name="Enkhjin Tumursukh" userId="S::enkhjin@ubdc.mn::bf81172e-6bf9-4ab0-a3b3-0e902ff1f32e" providerId="AD" clId="Web-{EBB8687E-51AE-F674-FA9E-67A2CFDC2A19}" dt="2025-03-13T03:40:17.145" v="72" actId="1076"/>
        <pc:sldMkLst>
          <pc:docMk/>
          <pc:sldMk cId="3444489502" sldId="361"/>
        </pc:sldMkLst>
        <pc:picChg chg="mod">
          <ac:chgData name="Enkhjin Tumursukh" userId="S::enkhjin@ubdc.mn::bf81172e-6bf9-4ab0-a3b3-0e902ff1f32e" providerId="AD" clId="Web-{EBB8687E-51AE-F674-FA9E-67A2CFDC2A19}" dt="2025-03-13T03:40:17.145" v="72" actId="1076"/>
          <ac:picMkLst>
            <pc:docMk/>
            <pc:sldMk cId="3444489502" sldId="361"/>
            <ac:picMk id="7" creationId="{2C38F177-490E-6520-C497-2094631BBB7E}"/>
          </ac:picMkLst>
        </pc:picChg>
      </pc:sldChg>
      <pc:sldChg chg="addSp delSp modSp">
        <pc:chgData name="Enkhjin Tumursukh" userId="S::enkhjin@ubdc.mn::bf81172e-6bf9-4ab0-a3b3-0e902ff1f32e" providerId="AD" clId="Web-{EBB8687E-51AE-F674-FA9E-67A2CFDC2A19}" dt="2025-03-13T03:37:06.200" v="42"/>
        <pc:sldMkLst>
          <pc:docMk/>
          <pc:sldMk cId="3334943250" sldId="365"/>
        </pc:sldMkLst>
        <pc:picChg chg="add mod">
          <ac:chgData name="Enkhjin Tumursukh" userId="S::enkhjin@ubdc.mn::bf81172e-6bf9-4ab0-a3b3-0e902ff1f32e" providerId="AD" clId="Web-{EBB8687E-51AE-F674-FA9E-67A2CFDC2A19}" dt="2025-03-13T03:37:04.981" v="41" actId="1076"/>
          <ac:picMkLst>
            <pc:docMk/>
            <pc:sldMk cId="3334943250" sldId="365"/>
            <ac:picMk id="4" creationId="{DF95D838-22DE-2585-6408-2899BE491AE4}"/>
          </ac:picMkLst>
        </pc:picChg>
        <pc:picChg chg="del mod">
          <ac:chgData name="Enkhjin Tumursukh" userId="S::enkhjin@ubdc.mn::bf81172e-6bf9-4ab0-a3b3-0e902ff1f32e" providerId="AD" clId="Web-{EBB8687E-51AE-F674-FA9E-67A2CFDC2A19}" dt="2025-03-13T03:37:06.200" v="42"/>
          <ac:picMkLst>
            <pc:docMk/>
            <pc:sldMk cId="3334943250" sldId="365"/>
            <ac:picMk id="36" creationId="{14081444-2F6A-5231-5442-BF4E7F14BCB5}"/>
          </ac:picMkLst>
        </pc:picChg>
      </pc:sldChg>
      <pc:sldChg chg="addSp delSp modSp">
        <pc:chgData name="Enkhjin Tumursukh" userId="S::enkhjin@ubdc.mn::bf81172e-6bf9-4ab0-a3b3-0e902ff1f32e" providerId="AD" clId="Web-{EBB8687E-51AE-F674-FA9E-67A2CFDC2A19}" dt="2025-03-13T03:36:18.823" v="34"/>
        <pc:sldMkLst>
          <pc:docMk/>
          <pc:sldMk cId="2097766215" sldId="367"/>
        </pc:sldMkLst>
        <pc:spChg chg="mod">
          <ac:chgData name="Enkhjin Tumursukh" userId="S::enkhjin@ubdc.mn::bf81172e-6bf9-4ab0-a3b3-0e902ff1f32e" providerId="AD" clId="Web-{EBB8687E-51AE-F674-FA9E-67A2CFDC2A19}" dt="2025-03-13T03:24:29.532" v="3" actId="1076"/>
          <ac:spMkLst>
            <pc:docMk/>
            <pc:sldMk cId="2097766215" sldId="367"/>
            <ac:spMk id="136" creationId="{86B217F9-1437-F9D3-6651-4A3CA9E244AF}"/>
          </ac:spMkLst>
        </pc:spChg>
        <pc:picChg chg="mod">
          <ac:chgData name="Enkhjin Tumursukh" userId="S::enkhjin@ubdc.mn::bf81172e-6bf9-4ab0-a3b3-0e902ff1f32e" providerId="AD" clId="Web-{EBB8687E-51AE-F674-FA9E-67A2CFDC2A19}" dt="2025-03-13T03:19:04.192" v="2" actId="1076"/>
          <ac:picMkLst>
            <pc:docMk/>
            <pc:sldMk cId="2097766215" sldId="367"/>
            <ac:picMk id="4" creationId="{2A77BA75-B7BE-D2B5-8201-BF637FECF967}"/>
          </ac:picMkLst>
        </pc:picChg>
        <pc:picChg chg="del mod">
          <ac:chgData name="Enkhjin Tumursukh" userId="S::enkhjin@ubdc.mn::bf81172e-6bf9-4ab0-a3b3-0e902ff1f32e" providerId="AD" clId="Web-{EBB8687E-51AE-F674-FA9E-67A2CFDC2A19}" dt="2025-03-13T03:35:49.291" v="29"/>
          <ac:picMkLst>
            <pc:docMk/>
            <pc:sldMk cId="2097766215" sldId="367"/>
            <ac:picMk id="5" creationId="{D6D2CE2F-32AA-37FD-1BD8-9E11110E5E8B}"/>
          </ac:picMkLst>
        </pc:picChg>
        <pc:picChg chg="add del mod">
          <ac:chgData name="Enkhjin Tumursukh" userId="S::enkhjin@ubdc.mn::bf81172e-6bf9-4ab0-a3b3-0e902ff1f32e" providerId="AD" clId="Web-{EBB8687E-51AE-F674-FA9E-67A2CFDC2A19}" dt="2025-03-13T03:35:49.463" v="30"/>
          <ac:picMkLst>
            <pc:docMk/>
            <pc:sldMk cId="2097766215" sldId="367"/>
            <ac:picMk id="8" creationId="{4D447215-9FFE-73DF-09BD-8830671E2840}"/>
          </ac:picMkLst>
        </pc:picChg>
        <pc:picChg chg="add del mod">
          <ac:chgData name="Enkhjin Tumursukh" userId="S::enkhjin@ubdc.mn::bf81172e-6bf9-4ab0-a3b3-0e902ff1f32e" providerId="AD" clId="Web-{EBB8687E-51AE-F674-FA9E-67A2CFDC2A19}" dt="2025-03-13T03:35:48.010" v="28"/>
          <ac:picMkLst>
            <pc:docMk/>
            <pc:sldMk cId="2097766215" sldId="367"/>
            <ac:picMk id="9" creationId="{C1E8D178-FE73-1D84-7D85-B8EFAF017EE7}"/>
          </ac:picMkLst>
        </pc:picChg>
        <pc:picChg chg="add">
          <ac:chgData name="Enkhjin Tumursukh" userId="S::enkhjin@ubdc.mn::bf81172e-6bf9-4ab0-a3b3-0e902ff1f32e" providerId="AD" clId="Web-{EBB8687E-51AE-F674-FA9E-67A2CFDC2A19}" dt="2025-03-13T03:35:57.088" v="31"/>
          <ac:picMkLst>
            <pc:docMk/>
            <pc:sldMk cId="2097766215" sldId="367"/>
            <ac:picMk id="13" creationId="{62DE3CA6-7D03-8556-7DE7-C731F1F52C7D}"/>
          </ac:picMkLst>
        </pc:picChg>
        <pc:picChg chg="add del mod">
          <ac:chgData name="Enkhjin Tumursukh" userId="S::enkhjin@ubdc.mn::bf81172e-6bf9-4ab0-a3b3-0e902ff1f32e" providerId="AD" clId="Web-{EBB8687E-51AE-F674-FA9E-67A2CFDC2A19}" dt="2025-03-13T03:36:18.823" v="34"/>
          <ac:picMkLst>
            <pc:docMk/>
            <pc:sldMk cId="2097766215" sldId="367"/>
            <ac:picMk id="15" creationId="{3E48B3EC-179A-D1A6-274A-5D29DDE453C7}"/>
          </ac:picMkLst>
        </pc:picChg>
      </pc:sldChg>
      <pc:sldChg chg="ord">
        <pc:chgData name="Enkhjin Tumursukh" userId="S::enkhjin@ubdc.mn::bf81172e-6bf9-4ab0-a3b3-0e902ff1f32e" providerId="AD" clId="Web-{EBB8687E-51AE-F674-FA9E-67A2CFDC2A19}" dt="2025-03-13T03:39:12.314" v="70"/>
        <pc:sldMkLst>
          <pc:docMk/>
          <pc:sldMk cId="474897942" sldId="371"/>
        </pc:sldMkLst>
      </pc:sldChg>
      <pc:sldChg chg="addSp delSp modSp">
        <pc:chgData name="Enkhjin Tumursukh" userId="S::enkhjin@ubdc.mn::bf81172e-6bf9-4ab0-a3b3-0e902ff1f32e" providerId="AD" clId="Web-{EBB8687E-51AE-F674-FA9E-67A2CFDC2A19}" dt="2025-03-13T03:37:47.201" v="56"/>
        <pc:sldMkLst>
          <pc:docMk/>
          <pc:sldMk cId="1185011402" sldId="372"/>
        </pc:sldMkLst>
        <pc:picChg chg="del mod">
          <ac:chgData name="Enkhjin Tumursukh" userId="S::enkhjin@ubdc.mn::bf81172e-6bf9-4ab0-a3b3-0e902ff1f32e" providerId="AD" clId="Web-{EBB8687E-51AE-F674-FA9E-67A2CFDC2A19}" dt="2025-03-13T03:37:47.201" v="56"/>
          <ac:picMkLst>
            <pc:docMk/>
            <pc:sldMk cId="1185011402" sldId="372"/>
            <ac:picMk id="2" creationId="{BDF70535-F4D0-B3C9-D234-C8B9569F89BA}"/>
          </ac:picMkLst>
        </pc:picChg>
        <pc:picChg chg="add mod">
          <ac:chgData name="Enkhjin Tumursukh" userId="S::enkhjin@ubdc.mn::bf81172e-6bf9-4ab0-a3b3-0e902ff1f32e" providerId="AD" clId="Web-{EBB8687E-51AE-F674-FA9E-67A2CFDC2A19}" dt="2025-03-13T03:37:45.420" v="55" actId="1076"/>
          <ac:picMkLst>
            <pc:docMk/>
            <pc:sldMk cId="1185011402" sldId="372"/>
            <ac:picMk id="4" creationId="{6FA01163-814D-88BC-4190-B52627D8A756}"/>
          </ac:picMkLst>
        </pc:picChg>
      </pc:sldChg>
      <pc:sldChg chg="modSp ord">
        <pc:chgData name="Enkhjin Tumursukh" userId="S::enkhjin@ubdc.mn::bf81172e-6bf9-4ab0-a3b3-0e902ff1f32e" providerId="AD" clId="Web-{EBB8687E-51AE-F674-FA9E-67A2CFDC2A19}" dt="2025-03-13T03:35:13.790" v="20" actId="14100"/>
        <pc:sldMkLst>
          <pc:docMk/>
          <pc:sldMk cId="3361345405" sldId="374"/>
        </pc:sldMkLst>
        <pc:spChg chg="mod">
          <ac:chgData name="Enkhjin Tumursukh" userId="S::enkhjin@ubdc.mn::bf81172e-6bf9-4ab0-a3b3-0e902ff1f32e" providerId="AD" clId="Web-{EBB8687E-51AE-F674-FA9E-67A2CFDC2A19}" dt="2025-03-13T03:25:18.596" v="5" actId="20577"/>
          <ac:spMkLst>
            <pc:docMk/>
            <pc:sldMk cId="3361345405" sldId="374"/>
            <ac:spMk id="142" creationId="{B4EF1AC1-50D8-595C-8F35-465B0E17CFC0}"/>
          </ac:spMkLst>
        </pc:spChg>
        <pc:picChg chg="mod">
          <ac:chgData name="Enkhjin Tumursukh" userId="S::enkhjin@ubdc.mn::bf81172e-6bf9-4ab0-a3b3-0e902ff1f32e" providerId="AD" clId="Web-{EBB8687E-51AE-F674-FA9E-67A2CFDC2A19}" dt="2025-03-13T03:35:13.790" v="20" actId="14100"/>
          <ac:picMkLst>
            <pc:docMk/>
            <pc:sldMk cId="3361345405" sldId="374"/>
            <ac:picMk id="2" creationId="{F9073521-5B71-5B90-23D8-D11B9FA38E38}"/>
          </ac:picMkLst>
        </pc:picChg>
      </pc:sldChg>
      <pc:sldChg chg="addSp delSp modSp">
        <pc:chgData name="Enkhjin Tumursukh" userId="S::enkhjin@ubdc.mn::bf81172e-6bf9-4ab0-a3b3-0e902ff1f32e" providerId="AD" clId="Web-{EBB8687E-51AE-F674-FA9E-67A2CFDC2A19}" dt="2025-03-13T03:37:35.873" v="52"/>
        <pc:sldMkLst>
          <pc:docMk/>
          <pc:sldMk cId="290862610" sldId="375"/>
        </pc:sldMkLst>
        <pc:picChg chg="del mod">
          <ac:chgData name="Enkhjin Tumursukh" userId="S::enkhjin@ubdc.mn::bf81172e-6bf9-4ab0-a3b3-0e902ff1f32e" providerId="AD" clId="Web-{EBB8687E-51AE-F674-FA9E-67A2CFDC2A19}" dt="2025-03-13T03:37:35.873" v="52"/>
          <ac:picMkLst>
            <pc:docMk/>
            <pc:sldMk cId="290862610" sldId="375"/>
            <ac:picMk id="2" creationId="{564AFC9B-C841-8F5E-17CC-468925CA6647}"/>
          </ac:picMkLst>
        </pc:picChg>
        <pc:picChg chg="add">
          <ac:chgData name="Enkhjin Tumursukh" userId="S::enkhjin@ubdc.mn::bf81172e-6bf9-4ab0-a3b3-0e902ff1f32e" providerId="AD" clId="Web-{EBB8687E-51AE-F674-FA9E-67A2CFDC2A19}" dt="2025-03-13T03:37:33.170" v="51"/>
          <ac:picMkLst>
            <pc:docMk/>
            <pc:sldMk cId="290862610" sldId="375"/>
            <ac:picMk id="8" creationId="{BFC2FA8D-E9EC-DA17-CFFE-EB7F4DE507A2}"/>
          </ac:picMkLst>
        </pc:picChg>
      </pc:sldChg>
      <pc:sldChg chg="addSp delSp modSp">
        <pc:chgData name="Enkhjin Tumursukh" userId="S::enkhjin@ubdc.mn::bf81172e-6bf9-4ab0-a3b3-0e902ff1f32e" providerId="AD" clId="Web-{EBB8687E-51AE-F674-FA9E-67A2CFDC2A19}" dt="2025-03-13T03:38:11.780" v="61"/>
        <pc:sldMkLst>
          <pc:docMk/>
          <pc:sldMk cId="1434823675" sldId="376"/>
        </pc:sldMkLst>
        <pc:picChg chg="del mod">
          <ac:chgData name="Enkhjin Tumursukh" userId="S::enkhjin@ubdc.mn::bf81172e-6bf9-4ab0-a3b3-0e902ff1f32e" providerId="AD" clId="Web-{EBB8687E-51AE-F674-FA9E-67A2CFDC2A19}" dt="2025-03-13T03:38:11.780" v="61"/>
          <ac:picMkLst>
            <pc:docMk/>
            <pc:sldMk cId="1434823675" sldId="376"/>
            <ac:picMk id="2" creationId="{0CB3402A-B658-7751-6C6A-64E0D38FE52B}"/>
          </ac:picMkLst>
        </pc:picChg>
        <pc:picChg chg="add mod">
          <ac:chgData name="Enkhjin Tumursukh" userId="S::enkhjin@ubdc.mn::bf81172e-6bf9-4ab0-a3b3-0e902ff1f32e" providerId="AD" clId="Web-{EBB8687E-51AE-F674-FA9E-67A2CFDC2A19}" dt="2025-03-13T03:38:09.030" v="60" actId="14100"/>
          <ac:picMkLst>
            <pc:docMk/>
            <pc:sldMk cId="1434823675" sldId="376"/>
            <ac:picMk id="5" creationId="{4B93F2B2-7D4E-22BB-9CAD-5E85422971CD}"/>
          </ac:picMkLst>
        </pc:picChg>
      </pc:sldChg>
      <pc:sldChg chg="addSp modSp">
        <pc:chgData name="Enkhjin Tumursukh" userId="S::enkhjin@ubdc.mn::bf81172e-6bf9-4ab0-a3b3-0e902ff1f32e" providerId="AD" clId="Web-{EBB8687E-51AE-F674-FA9E-67A2CFDC2A19}" dt="2025-03-13T03:38:18.109" v="63"/>
        <pc:sldMkLst>
          <pc:docMk/>
          <pc:sldMk cId="1439675062" sldId="377"/>
        </pc:sldMkLst>
        <pc:picChg chg="mod">
          <ac:chgData name="Enkhjin Tumursukh" userId="S::enkhjin@ubdc.mn::bf81172e-6bf9-4ab0-a3b3-0e902ff1f32e" providerId="AD" clId="Web-{EBB8687E-51AE-F674-FA9E-67A2CFDC2A19}" dt="2025-03-13T03:38:16.687" v="62" actId="1076"/>
          <ac:picMkLst>
            <pc:docMk/>
            <pc:sldMk cId="1439675062" sldId="377"/>
            <ac:picMk id="2" creationId="{13DD539E-1024-F5D8-D28A-1363664E430D}"/>
          </ac:picMkLst>
        </pc:picChg>
        <pc:picChg chg="add">
          <ac:chgData name="Enkhjin Tumursukh" userId="S::enkhjin@ubdc.mn::bf81172e-6bf9-4ab0-a3b3-0e902ff1f32e" providerId="AD" clId="Web-{EBB8687E-51AE-F674-FA9E-67A2CFDC2A19}" dt="2025-03-13T03:38:18.109" v="63"/>
          <ac:picMkLst>
            <pc:docMk/>
            <pc:sldMk cId="1439675062" sldId="377"/>
            <ac:picMk id="6" creationId="{885435B3-4B79-686B-0F6D-A5C203AE5A8C}"/>
          </ac:picMkLst>
        </pc:picChg>
      </pc:sldChg>
      <pc:sldChg chg="addSp delSp modSp">
        <pc:chgData name="Enkhjin Tumursukh" userId="S::enkhjin@ubdc.mn::bf81172e-6bf9-4ab0-a3b3-0e902ff1f32e" providerId="AD" clId="Web-{EBB8687E-51AE-F674-FA9E-67A2CFDC2A19}" dt="2025-03-13T03:35:24.790" v="23"/>
        <pc:sldMkLst>
          <pc:docMk/>
          <pc:sldMk cId="3849899098" sldId="378"/>
        </pc:sldMkLst>
        <pc:picChg chg="del mod">
          <ac:chgData name="Enkhjin Tumursukh" userId="S::enkhjin@ubdc.mn::bf81172e-6bf9-4ab0-a3b3-0e902ff1f32e" providerId="AD" clId="Web-{EBB8687E-51AE-F674-FA9E-67A2CFDC2A19}" dt="2025-03-13T03:35:24.790" v="23"/>
          <ac:picMkLst>
            <pc:docMk/>
            <pc:sldMk cId="3849899098" sldId="378"/>
            <ac:picMk id="2" creationId="{7E538804-5233-B986-60A0-CD190B50AA46}"/>
          </ac:picMkLst>
        </pc:picChg>
        <pc:picChg chg="add">
          <ac:chgData name="Enkhjin Tumursukh" userId="S::enkhjin@ubdc.mn::bf81172e-6bf9-4ab0-a3b3-0e902ff1f32e" providerId="AD" clId="Web-{EBB8687E-51AE-F674-FA9E-67A2CFDC2A19}" dt="2025-03-13T03:35:21.790" v="22"/>
          <ac:picMkLst>
            <pc:docMk/>
            <pc:sldMk cId="3849899098" sldId="378"/>
            <ac:picMk id="5" creationId="{E76A0C4A-ABC1-DFE9-908E-C6536529D4AC}"/>
          </ac:picMkLst>
        </pc:picChg>
      </pc:sldChg>
      <pc:sldChg chg="addSp delSp modSp">
        <pc:chgData name="Enkhjin Tumursukh" userId="S::enkhjin@ubdc.mn::bf81172e-6bf9-4ab0-a3b3-0e902ff1f32e" providerId="AD" clId="Web-{EBB8687E-51AE-F674-FA9E-67A2CFDC2A19}" dt="2025-03-13T03:38:26.422" v="66"/>
        <pc:sldMkLst>
          <pc:docMk/>
          <pc:sldMk cId="2703362239" sldId="382"/>
        </pc:sldMkLst>
        <pc:picChg chg="del mod">
          <ac:chgData name="Enkhjin Tumursukh" userId="S::enkhjin@ubdc.mn::bf81172e-6bf9-4ab0-a3b3-0e902ff1f32e" providerId="AD" clId="Web-{EBB8687E-51AE-F674-FA9E-67A2CFDC2A19}" dt="2025-03-13T03:38:26.422" v="66"/>
          <ac:picMkLst>
            <pc:docMk/>
            <pc:sldMk cId="2703362239" sldId="382"/>
            <ac:picMk id="7" creationId="{2A54C569-D352-61F0-9A2B-5F2A691D05F6}"/>
          </ac:picMkLst>
        </pc:picChg>
        <pc:picChg chg="add">
          <ac:chgData name="Enkhjin Tumursukh" userId="S::enkhjin@ubdc.mn::bf81172e-6bf9-4ab0-a3b3-0e902ff1f32e" providerId="AD" clId="Web-{EBB8687E-51AE-F674-FA9E-67A2CFDC2A19}" dt="2025-03-13T03:38:24.828" v="65"/>
          <ac:picMkLst>
            <pc:docMk/>
            <pc:sldMk cId="2703362239" sldId="382"/>
            <ac:picMk id="15" creationId="{3FA7B673-A0A8-0342-B393-02B1B643D577}"/>
          </ac:picMkLst>
        </pc:picChg>
      </pc:sldChg>
      <pc:sldChg chg="addSp delSp modSp">
        <pc:chgData name="Enkhjin Tumursukh" userId="S::enkhjin@ubdc.mn::bf81172e-6bf9-4ab0-a3b3-0e902ff1f32e" providerId="AD" clId="Web-{EBB8687E-51AE-F674-FA9E-67A2CFDC2A19}" dt="2025-03-13T03:38:34.969" v="69"/>
        <pc:sldMkLst>
          <pc:docMk/>
          <pc:sldMk cId="2213305138" sldId="385"/>
        </pc:sldMkLst>
        <pc:picChg chg="del mod">
          <ac:chgData name="Enkhjin Tumursukh" userId="S::enkhjin@ubdc.mn::bf81172e-6bf9-4ab0-a3b3-0e902ff1f32e" providerId="AD" clId="Web-{EBB8687E-51AE-F674-FA9E-67A2CFDC2A19}" dt="2025-03-13T03:38:34.969" v="69"/>
          <ac:picMkLst>
            <pc:docMk/>
            <pc:sldMk cId="2213305138" sldId="385"/>
            <ac:picMk id="2" creationId="{FB4E4512-FE54-7189-8371-2B802ADD6440}"/>
          </ac:picMkLst>
        </pc:picChg>
        <pc:picChg chg="add">
          <ac:chgData name="Enkhjin Tumursukh" userId="S::enkhjin@ubdc.mn::bf81172e-6bf9-4ab0-a3b3-0e902ff1f32e" providerId="AD" clId="Web-{EBB8687E-51AE-F674-FA9E-67A2CFDC2A19}" dt="2025-03-13T03:38:33.016" v="68"/>
          <ac:picMkLst>
            <pc:docMk/>
            <pc:sldMk cId="2213305138" sldId="385"/>
            <ac:picMk id="7" creationId="{633273A6-F2BB-C28F-0C29-F72DDEFFF61C}"/>
          </ac:picMkLst>
        </pc:picChg>
      </pc:sldChg>
    </pc:docChg>
  </pc:docChgLst>
  <pc:docChgLst>
    <pc:chgData name="Amarjargal Munkh" userId="S::amarjargal@ubdc.mn::c7942bad-38a0-484b-a80d-cdf597af6825" providerId="AD" clId="Web-{017E82B8-13CE-4E52-8C32-407B91A8D64B}"/>
    <pc:docChg chg="modSld">
      <pc:chgData name="Amarjargal Munkh" userId="S::amarjargal@ubdc.mn::c7942bad-38a0-484b-a80d-cdf597af6825" providerId="AD" clId="Web-{017E82B8-13CE-4E52-8C32-407B91A8D64B}" dt="2025-03-12T01:37:58.534" v="1" actId="1076"/>
      <pc:docMkLst>
        <pc:docMk/>
      </pc:docMkLst>
      <pc:sldChg chg="modSp">
        <pc:chgData name="Amarjargal Munkh" userId="S::amarjargal@ubdc.mn::c7942bad-38a0-484b-a80d-cdf597af6825" providerId="AD" clId="Web-{017E82B8-13CE-4E52-8C32-407B91A8D64B}" dt="2025-03-12T01:37:58.534" v="1" actId="1076"/>
        <pc:sldMkLst>
          <pc:docMk/>
          <pc:sldMk cId="3645744111" sldId="289"/>
        </pc:sldMkLst>
        <pc:picChg chg="mod">
          <ac:chgData name="Amarjargal Munkh" userId="S::amarjargal@ubdc.mn::c7942bad-38a0-484b-a80d-cdf597af6825" providerId="AD" clId="Web-{017E82B8-13CE-4E52-8C32-407B91A8D64B}" dt="2025-03-12T01:37:58.534" v="1" actId="1076"/>
          <ac:picMkLst>
            <pc:docMk/>
            <pc:sldMk cId="3645744111" sldId="289"/>
            <ac:picMk id="63" creationId="{85081566-2EA6-0750-2624-CA91685260FE}"/>
          </ac:picMkLst>
        </pc:picChg>
      </pc:sldChg>
    </pc:docChg>
  </pc:docChgLst>
  <pc:docChgLst>
    <pc:chgData name="Enkhbold Altankhuyag" userId="S::enkhbold@ubdc.mn::35f90c78-b920-483e-9132-62e110c1498d" providerId="AD" clId="Web-{0899AB4B-75CA-42D7-B282-2EE8047F79C7}"/>
    <pc:docChg chg="addSld modSld">
      <pc:chgData name="Enkhbold Altankhuyag" userId="S::enkhbold@ubdc.mn::35f90c78-b920-483e-9132-62e110c1498d" providerId="AD" clId="Web-{0899AB4B-75CA-42D7-B282-2EE8047F79C7}" dt="2025-03-12T04:27:26.693" v="52" actId="14100"/>
      <pc:docMkLst>
        <pc:docMk/>
      </pc:docMkLst>
      <pc:sldChg chg="modSp">
        <pc:chgData name="Enkhbold Altankhuyag" userId="S::enkhbold@ubdc.mn::35f90c78-b920-483e-9132-62e110c1498d" providerId="AD" clId="Web-{0899AB4B-75CA-42D7-B282-2EE8047F79C7}" dt="2025-03-12T04:27:26.693" v="52" actId="14100"/>
        <pc:sldMkLst>
          <pc:docMk/>
          <pc:sldMk cId="1617015635" sldId="320"/>
        </pc:sldMkLst>
        <pc:spChg chg="mod">
          <ac:chgData name="Enkhbold Altankhuyag" userId="S::enkhbold@ubdc.mn::35f90c78-b920-483e-9132-62e110c1498d" providerId="AD" clId="Web-{0899AB4B-75CA-42D7-B282-2EE8047F79C7}" dt="2025-03-12T04:27:26.693" v="52" actId="14100"/>
          <ac:spMkLst>
            <pc:docMk/>
            <pc:sldMk cId="1617015635" sldId="320"/>
            <ac:spMk id="3" creationId="{96B0672D-C1F8-2653-3C34-6D6AD1BDA44B}"/>
          </ac:spMkLst>
        </pc:spChg>
        <pc:spChg chg="mod">
          <ac:chgData name="Enkhbold Altankhuyag" userId="S::enkhbold@ubdc.mn::35f90c78-b920-483e-9132-62e110c1498d" providerId="AD" clId="Web-{0899AB4B-75CA-42D7-B282-2EE8047F79C7}" dt="2025-03-12T04:25:20.377" v="38" actId="1076"/>
          <ac:spMkLst>
            <pc:docMk/>
            <pc:sldMk cId="1617015635" sldId="320"/>
            <ac:spMk id="4" creationId="{B25C3C81-26CA-8BB9-C50F-333E5BAED052}"/>
          </ac:spMkLst>
        </pc:spChg>
        <pc:spChg chg="mod">
          <ac:chgData name="Enkhbold Altankhuyag" userId="S::enkhbold@ubdc.mn::35f90c78-b920-483e-9132-62e110c1498d" providerId="AD" clId="Web-{0899AB4B-75CA-42D7-B282-2EE8047F79C7}" dt="2025-03-12T04:23:58.719" v="30" actId="1076"/>
          <ac:spMkLst>
            <pc:docMk/>
            <pc:sldMk cId="1617015635" sldId="320"/>
            <ac:spMk id="96" creationId="{1DF3668D-F4F6-082C-53BB-EFD67996420E}"/>
          </ac:spMkLst>
        </pc:spChg>
        <pc:spChg chg="mod">
          <ac:chgData name="Enkhbold Altankhuyag" userId="S::enkhbold@ubdc.mn::35f90c78-b920-483e-9132-62e110c1498d" providerId="AD" clId="Web-{0899AB4B-75CA-42D7-B282-2EE8047F79C7}" dt="2025-03-12T04:23:41.749" v="29" actId="1076"/>
          <ac:spMkLst>
            <pc:docMk/>
            <pc:sldMk cId="1617015635" sldId="320"/>
            <ac:spMk id="106" creationId="{84C92590-384A-46BC-82BD-6FECCD265B4B}"/>
          </ac:spMkLst>
        </pc:spChg>
        <pc:spChg chg="mod">
          <ac:chgData name="Enkhbold Altankhuyag" userId="S::enkhbold@ubdc.mn::35f90c78-b920-483e-9132-62e110c1498d" providerId="AD" clId="Web-{0899AB4B-75CA-42D7-B282-2EE8047F79C7}" dt="2025-03-12T04:22:07.075" v="20" actId="1076"/>
          <ac:spMkLst>
            <pc:docMk/>
            <pc:sldMk cId="1617015635" sldId="320"/>
            <ac:spMk id="107" creationId="{AF16BDF8-AF8B-EA84-84F0-6BC94BA85DB0}"/>
          </ac:spMkLst>
        </pc:spChg>
        <pc:spChg chg="mod">
          <ac:chgData name="Enkhbold Altankhuyag" userId="S::enkhbold@ubdc.mn::35f90c78-b920-483e-9132-62e110c1498d" providerId="AD" clId="Web-{0899AB4B-75CA-42D7-B282-2EE8047F79C7}" dt="2025-03-12T04:21:52.856" v="19" actId="1076"/>
          <ac:spMkLst>
            <pc:docMk/>
            <pc:sldMk cId="1617015635" sldId="320"/>
            <ac:spMk id="108" creationId="{2D80831E-40AD-522E-674D-6446CECA418F}"/>
          </ac:spMkLst>
        </pc:spChg>
        <pc:spChg chg="mod">
          <ac:chgData name="Enkhbold Altankhuyag" userId="S::enkhbold@ubdc.mn::35f90c78-b920-483e-9132-62e110c1498d" providerId="AD" clId="Web-{0899AB4B-75CA-42D7-B282-2EE8047F79C7}" dt="2025-03-12T04:25:46.440" v="41" actId="20577"/>
          <ac:spMkLst>
            <pc:docMk/>
            <pc:sldMk cId="1617015635" sldId="320"/>
            <ac:spMk id="112" creationId="{1BE80554-762E-3BA5-96AB-4B8A4E1310B3}"/>
          </ac:spMkLst>
        </pc:spChg>
        <pc:spChg chg="mod">
          <ac:chgData name="Enkhbold Altankhuyag" userId="S::enkhbold@ubdc.mn::35f90c78-b920-483e-9132-62e110c1498d" providerId="AD" clId="Web-{0899AB4B-75CA-42D7-B282-2EE8047F79C7}" dt="2025-03-12T04:27:16.958" v="51" actId="14100"/>
          <ac:spMkLst>
            <pc:docMk/>
            <pc:sldMk cId="1617015635" sldId="320"/>
            <ac:spMk id="115" creationId="{CE75D2E7-6B29-0500-0ECA-8DEBB9681180}"/>
          </ac:spMkLst>
        </pc:spChg>
        <pc:spChg chg="mod">
          <ac:chgData name="Enkhbold Altankhuyag" userId="S::enkhbold@ubdc.mn::35f90c78-b920-483e-9132-62e110c1498d" providerId="AD" clId="Web-{0899AB4B-75CA-42D7-B282-2EE8047F79C7}" dt="2025-03-12T04:19:28.852" v="8" actId="20577"/>
          <ac:spMkLst>
            <pc:docMk/>
            <pc:sldMk cId="1617015635" sldId="320"/>
            <ac:spMk id="126" creationId="{60C409CD-C835-DC81-4289-3545C1428D27}"/>
          </ac:spMkLst>
        </pc:spChg>
        <pc:spChg chg="mod">
          <ac:chgData name="Enkhbold Altankhuyag" userId="S::enkhbold@ubdc.mn::35f90c78-b920-483e-9132-62e110c1498d" providerId="AD" clId="Web-{0899AB4B-75CA-42D7-B282-2EE8047F79C7}" dt="2025-03-12T04:25:01.283" v="36" actId="20577"/>
          <ac:spMkLst>
            <pc:docMk/>
            <pc:sldMk cId="1617015635" sldId="320"/>
            <ac:spMk id="127" creationId="{FA81B163-AD6D-9231-DD56-E6A3B620C6B5}"/>
          </ac:spMkLst>
        </pc:spChg>
        <pc:spChg chg="mod">
          <ac:chgData name="Enkhbold Altankhuyag" userId="S::enkhbold@ubdc.mn::35f90c78-b920-483e-9132-62e110c1498d" providerId="AD" clId="Web-{0899AB4B-75CA-42D7-B282-2EE8047F79C7}" dt="2025-03-12T04:25:11.767" v="37" actId="1076"/>
          <ac:spMkLst>
            <pc:docMk/>
            <pc:sldMk cId="1617015635" sldId="320"/>
            <ac:spMk id="140" creationId="{BADB9773-C054-6965-8F0E-1A54B173949D}"/>
          </ac:spMkLst>
        </pc:spChg>
        <pc:grpChg chg="mod">
          <ac:chgData name="Enkhbold Altankhuyag" userId="S::enkhbold@ubdc.mn::35f90c78-b920-483e-9132-62e110c1498d" providerId="AD" clId="Web-{0899AB4B-75CA-42D7-B282-2EE8047F79C7}" dt="2025-03-12T04:23:34.030" v="28" actId="1076"/>
          <ac:grpSpMkLst>
            <pc:docMk/>
            <pc:sldMk cId="1617015635" sldId="320"/>
            <ac:grpSpMk id="95" creationId="{8AB3ADDA-0DD8-B4EA-A5E5-C8990528A209}"/>
          </ac:grpSpMkLst>
        </pc:grpChg>
      </pc:sldChg>
      <pc:sldChg chg="new">
        <pc:chgData name="Enkhbold Altankhuyag" userId="S::enkhbold@ubdc.mn::35f90c78-b920-483e-9132-62e110c1498d" providerId="AD" clId="Web-{0899AB4B-75CA-42D7-B282-2EE8047F79C7}" dt="2025-03-12T04:25:51.737" v="42"/>
        <pc:sldMkLst>
          <pc:docMk/>
          <pc:sldMk cId="3658871826" sldId="335"/>
        </pc:sldMkLst>
      </pc:sldChg>
    </pc:docChg>
  </pc:docChgLst>
  <pc:docChgLst>
    <pc:chgData name="Enkhjin Tumursukh" userId="S::enkhjin@ubdc.mn::bf81172e-6bf9-4ab0-a3b3-0e902ff1f32e" providerId="AD" clId="Web-{3FA7684E-A754-CD03-26B5-FC5D4C66AF74}"/>
    <pc:docChg chg="addSld delSld modSld">
      <pc:chgData name="Enkhjin Tumursukh" userId="S::enkhjin@ubdc.mn::bf81172e-6bf9-4ab0-a3b3-0e902ff1f32e" providerId="AD" clId="Web-{3FA7684E-A754-CD03-26B5-FC5D4C66AF74}" dt="2025-03-12T13:13:31.963" v="111"/>
      <pc:docMkLst>
        <pc:docMk/>
      </pc:docMkLst>
      <pc:sldChg chg="modSp">
        <pc:chgData name="Enkhjin Tumursukh" userId="S::enkhjin@ubdc.mn::bf81172e-6bf9-4ab0-a3b3-0e902ff1f32e" providerId="AD" clId="Web-{3FA7684E-A754-CD03-26B5-FC5D4C66AF74}" dt="2025-03-12T13:08:09.284" v="61" actId="20577"/>
        <pc:sldMkLst>
          <pc:docMk/>
          <pc:sldMk cId="2780670576" sldId="359"/>
        </pc:sldMkLst>
        <pc:spChg chg="mod">
          <ac:chgData name="Enkhjin Tumursukh" userId="S::enkhjin@ubdc.mn::bf81172e-6bf9-4ab0-a3b3-0e902ff1f32e" providerId="AD" clId="Web-{3FA7684E-A754-CD03-26B5-FC5D4C66AF74}" dt="2025-03-12T13:08:09.284" v="61" actId="20577"/>
          <ac:spMkLst>
            <pc:docMk/>
            <pc:sldMk cId="2780670576" sldId="359"/>
            <ac:spMk id="127" creationId="{F4AE77E4-2B97-D255-9CEC-6FBD9FD7365A}"/>
          </ac:spMkLst>
        </pc:spChg>
      </pc:sldChg>
      <pc:sldChg chg="delSp modSp del">
        <pc:chgData name="Enkhjin Tumursukh" userId="S::enkhjin@ubdc.mn::bf81172e-6bf9-4ab0-a3b3-0e902ff1f32e" providerId="AD" clId="Web-{3FA7684E-A754-CD03-26B5-FC5D4C66AF74}" dt="2025-03-12T13:09:35.224" v="64"/>
        <pc:sldMkLst>
          <pc:docMk/>
          <pc:sldMk cId="3783994000" sldId="360"/>
        </pc:sldMkLst>
        <pc:spChg chg="del">
          <ac:chgData name="Enkhjin Tumursukh" userId="S::enkhjin@ubdc.mn::bf81172e-6bf9-4ab0-a3b3-0e902ff1f32e" providerId="AD" clId="Web-{3FA7684E-A754-CD03-26B5-FC5D4C66AF74}" dt="2025-03-12T13:03:55.308" v="1"/>
          <ac:spMkLst>
            <pc:docMk/>
            <pc:sldMk cId="3783994000" sldId="360"/>
            <ac:spMk id="4" creationId="{F1F919D9-9BF4-7F22-6DAE-B7F9DA920DB7}"/>
          </ac:spMkLst>
        </pc:spChg>
        <pc:spChg chg="mod">
          <ac:chgData name="Enkhjin Tumursukh" userId="S::enkhjin@ubdc.mn::bf81172e-6bf9-4ab0-a3b3-0e902ff1f32e" providerId="AD" clId="Web-{3FA7684E-A754-CD03-26B5-FC5D4C66AF74}" dt="2025-03-12T13:04:52.388" v="16" actId="1076"/>
          <ac:spMkLst>
            <pc:docMk/>
            <pc:sldMk cId="3783994000" sldId="360"/>
            <ac:spMk id="110" creationId="{ECFB05CA-9C9C-74CD-BBB0-9DF4B5979B21}"/>
          </ac:spMkLst>
        </pc:spChg>
      </pc:sldChg>
      <pc:sldChg chg="addSp delSp modSp add replId">
        <pc:chgData name="Enkhjin Tumursukh" userId="S::enkhjin@ubdc.mn::bf81172e-6bf9-4ab0-a3b3-0e902ff1f32e" providerId="AD" clId="Web-{3FA7684E-A754-CD03-26B5-FC5D4C66AF74}" dt="2025-03-12T13:09:48.193" v="67" actId="1076"/>
        <pc:sldMkLst>
          <pc:docMk/>
          <pc:sldMk cId="3334943250" sldId="365"/>
        </pc:sldMkLst>
        <pc:spChg chg="add del mod">
          <ac:chgData name="Enkhjin Tumursukh" userId="S::enkhjin@ubdc.mn::bf81172e-6bf9-4ab0-a3b3-0e902ff1f32e" providerId="AD" clId="Web-{3FA7684E-A754-CD03-26B5-FC5D4C66AF74}" dt="2025-03-12T13:05:50.405" v="28" actId="1076"/>
          <ac:spMkLst>
            <pc:docMk/>
            <pc:sldMk cId="3334943250" sldId="365"/>
            <ac:spMk id="96" creationId="{2363EF3D-9C2C-421F-E949-BE82D0F9331A}"/>
          </ac:spMkLst>
        </pc:spChg>
        <pc:spChg chg="mod">
          <ac:chgData name="Enkhjin Tumursukh" userId="S::enkhjin@ubdc.mn::bf81172e-6bf9-4ab0-a3b3-0e902ff1f32e" providerId="AD" clId="Web-{3FA7684E-A754-CD03-26B5-FC5D4C66AF74}" dt="2025-03-12T13:07:04.407" v="39" actId="20577"/>
          <ac:spMkLst>
            <pc:docMk/>
            <pc:sldMk cId="3334943250" sldId="365"/>
            <ac:spMk id="107" creationId="{E4E3DDE1-9D25-7E72-AC86-DA5A6A3EC6AB}"/>
          </ac:spMkLst>
        </pc:spChg>
        <pc:spChg chg="mod">
          <ac:chgData name="Enkhjin Tumursukh" userId="S::enkhjin@ubdc.mn::bf81172e-6bf9-4ab0-a3b3-0e902ff1f32e" providerId="AD" clId="Web-{3FA7684E-A754-CD03-26B5-FC5D4C66AF74}" dt="2025-03-12T13:04:47.544" v="15" actId="20577"/>
          <ac:spMkLst>
            <pc:docMk/>
            <pc:sldMk cId="3334943250" sldId="365"/>
            <ac:spMk id="109" creationId="{D0301DEC-AB93-518D-C20C-5CD26DB04F94}"/>
          </ac:spMkLst>
        </pc:spChg>
        <pc:spChg chg="mod">
          <ac:chgData name="Enkhjin Tumursukh" userId="S::enkhjin@ubdc.mn::bf81172e-6bf9-4ab0-a3b3-0e902ff1f32e" providerId="AD" clId="Web-{3FA7684E-A754-CD03-26B5-FC5D4C66AF74}" dt="2025-03-12T13:09:48.193" v="67" actId="1076"/>
          <ac:spMkLst>
            <pc:docMk/>
            <pc:sldMk cId="3334943250" sldId="365"/>
            <ac:spMk id="110" creationId="{3F3EE9D0-D5CD-0480-2C7F-484E958C0B1A}"/>
          </ac:spMkLst>
        </pc:spChg>
        <pc:spChg chg="mod">
          <ac:chgData name="Enkhjin Tumursukh" userId="S::enkhjin@ubdc.mn::bf81172e-6bf9-4ab0-a3b3-0e902ff1f32e" providerId="AD" clId="Web-{3FA7684E-A754-CD03-26B5-FC5D4C66AF74}" dt="2025-03-12T13:07:47.174" v="59" actId="14100"/>
          <ac:spMkLst>
            <pc:docMk/>
            <pc:sldMk cId="3334943250" sldId="365"/>
            <ac:spMk id="126" creationId="{BFC4AB72-7199-7230-41B7-F15095AFA8FD}"/>
          </ac:spMkLst>
        </pc:spChg>
        <pc:spChg chg="mod">
          <ac:chgData name="Enkhjin Tumursukh" userId="S::enkhjin@ubdc.mn::bf81172e-6bf9-4ab0-a3b3-0e902ff1f32e" providerId="AD" clId="Web-{3FA7684E-A754-CD03-26B5-FC5D4C66AF74}" dt="2025-03-12T13:08:51.614" v="63" actId="20577"/>
          <ac:spMkLst>
            <pc:docMk/>
            <pc:sldMk cId="3334943250" sldId="365"/>
            <ac:spMk id="127" creationId="{6A1508D9-51EC-BAEA-8BB5-8860497E8F3F}"/>
          </ac:spMkLst>
        </pc:spChg>
        <pc:spChg chg="mod">
          <ac:chgData name="Enkhjin Tumursukh" userId="S::enkhjin@ubdc.mn::bf81172e-6bf9-4ab0-a3b3-0e902ff1f32e" providerId="AD" clId="Web-{3FA7684E-A754-CD03-26B5-FC5D4C66AF74}" dt="2025-03-12T13:05:30.233" v="24" actId="20577"/>
          <ac:spMkLst>
            <pc:docMk/>
            <pc:sldMk cId="3334943250" sldId="365"/>
            <ac:spMk id="141" creationId="{1F3F7D69-8365-61A3-8706-678CF9DC4258}"/>
          </ac:spMkLst>
        </pc:spChg>
        <pc:spChg chg="mod">
          <ac:chgData name="Enkhjin Tumursukh" userId="S::enkhjin@ubdc.mn::bf81172e-6bf9-4ab0-a3b3-0e902ff1f32e" providerId="AD" clId="Web-{3FA7684E-A754-CD03-26B5-FC5D4C66AF74}" dt="2025-03-12T13:07:25.814" v="42" actId="20577"/>
          <ac:spMkLst>
            <pc:docMk/>
            <pc:sldMk cId="3334943250" sldId="365"/>
            <ac:spMk id="142" creationId="{A8BA1A6A-29B4-83C5-BB75-E4CFD237B188}"/>
          </ac:spMkLst>
        </pc:spChg>
        <pc:grpChg chg="mod">
          <ac:chgData name="Enkhjin Tumursukh" userId="S::enkhjin@ubdc.mn::bf81172e-6bf9-4ab0-a3b3-0e902ff1f32e" providerId="AD" clId="Web-{3FA7684E-A754-CD03-26B5-FC5D4C66AF74}" dt="2025-03-12T13:09:42.178" v="66" actId="1076"/>
          <ac:grpSpMkLst>
            <pc:docMk/>
            <pc:sldMk cId="3334943250" sldId="365"/>
            <ac:grpSpMk id="95" creationId="{35A0CE7B-BBF3-98A5-03FB-FFF389CDEB4F}"/>
          </ac:grpSpMkLst>
        </pc:grpChg>
        <pc:picChg chg="add del mod">
          <ac:chgData name="Enkhjin Tumursukh" userId="S::enkhjin@ubdc.mn::bf81172e-6bf9-4ab0-a3b3-0e902ff1f32e" providerId="AD" clId="Web-{3FA7684E-A754-CD03-26B5-FC5D4C66AF74}" dt="2025-03-12T13:06:02.280" v="30"/>
          <ac:picMkLst>
            <pc:docMk/>
            <pc:sldMk cId="3334943250" sldId="365"/>
            <ac:picMk id="2" creationId="{2E7E3122-9309-5208-C487-7D43700BF791}"/>
          </ac:picMkLst>
        </pc:picChg>
        <pc:picChg chg="add mod">
          <ac:chgData name="Enkhjin Tumursukh" userId="S::enkhjin@ubdc.mn::bf81172e-6bf9-4ab0-a3b3-0e902ff1f32e" providerId="AD" clId="Web-{3FA7684E-A754-CD03-26B5-FC5D4C66AF74}" dt="2025-03-12T13:06:24.234" v="33" actId="14100"/>
          <ac:picMkLst>
            <pc:docMk/>
            <pc:sldMk cId="3334943250" sldId="365"/>
            <ac:picMk id="5" creationId="{6F4C165C-AE27-0B89-0116-344672387B8C}"/>
          </ac:picMkLst>
        </pc:picChg>
      </pc:sldChg>
      <pc:sldChg chg="add del">
        <pc:chgData name="Enkhjin Tumursukh" userId="S::enkhjin@ubdc.mn::bf81172e-6bf9-4ab0-a3b3-0e902ff1f32e" providerId="AD" clId="Web-{3FA7684E-A754-CD03-26B5-FC5D4C66AF74}" dt="2025-03-12T13:10:03.631" v="69"/>
        <pc:sldMkLst>
          <pc:docMk/>
          <pc:sldMk cId="894096900" sldId="366"/>
        </pc:sldMkLst>
      </pc:sldChg>
      <pc:sldChg chg="addSp delSp modSp add replId">
        <pc:chgData name="Enkhjin Tumursukh" userId="S::enkhjin@ubdc.mn::bf81172e-6bf9-4ab0-a3b3-0e902ff1f32e" providerId="AD" clId="Web-{3FA7684E-A754-CD03-26B5-FC5D4C66AF74}" dt="2025-03-12T13:13:31.963" v="111"/>
        <pc:sldMkLst>
          <pc:docMk/>
          <pc:sldMk cId="2097766215" sldId="367"/>
        </pc:sldMkLst>
        <pc:spChg chg="add del mod">
          <ac:chgData name="Enkhjin Tumursukh" userId="S::enkhjin@ubdc.mn::bf81172e-6bf9-4ab0-a3b3-0e902ff1f32e" providerId="AD" clId="Web-{3FA7684E-A754-CD03-26B5-FC5D4C66AF74}" dt="2025-03-12T13:13:31.963" v="111"/>
          <ac:spMkLst>
            <pc:docMk/>
            <pc:sldMk cId="2097766215" sldId="367"/>
            <ac:spMk id="96" creationId="{EB61D796-626A-A7BA-5FCC-29FE454F2F45}"/>
          </ac:spMkLst>
        </pc:spChg>
        <pc:spChg chg="mod">
          <ac:chgData name="Enkhjin Tumursukh" userId="S::enkhjin@ubdc.mn::bf81172e-6bf9-4ab0-a3b3-0e902ff1f32e" providerId="AD" clId="Web-{3FA7684E-A754-CD03-26B5-FC5D4C66AF74}" dt="2025-03-12T13:11:50.022" v="95" actId="20577"/>
          <ac:spMkLst>
            <pc:docMk/>
            <pc:sldMk cId="2097766215" sldId="367"/>
            <ac:spMk id="109" creationId="{2E50FD2A-281B-661D-BA73-A79608C81348}"/>
          </ac:spMkLst>
        </pc:spChg>
        <pc:spChg chg="mod">
          <ac:chgData name="Enkhjin Tumursukh" userId="S::enkhjin@ubdc.mn::bf81172e-6bf9-4ab0-a3b3-0e902ff1f32e" providerId="AD" clId="Web-{3FA7684E-A754-CD03-26B5-FC5D4C66AF74}" dt="2025-03-12T13:12:02.929" v="96" actId="1076"/>
          <ac:spMkLst>
            <pc:docMk/>
            <pc:sldMk cId="2097766215" sldId="367"/>
            <ac:spMk id="110" creationId="{F9EEAE5B-00ED-76A6-6F55-E9633DE1C824}"/>
          </ac:spMkLst>
        </pc:spChg>
        <pc:spChg chg="mod">
          <ac:chgData name="Enkhjin Tumursukh" userId="S::enkhjin@ubdc.mn::bf81172e-6bf9-4ab0-a3b3-0e902ff1f32e" providerId="AD" clId="Web-{3FA7684E-A754-CD03-26B5-FC5D4C66AF74}" dt="2025-03-12T13:13:06.384" v="106" actId="14100"/>
          <ac:spMkLst>
            <pc:docMk/>
            <pc:sldMk cId="2097766215" sldId="367"/>
            <ac:spMk id="115" creationId="{0346E807-6668-4380-AF98-53152CB2580B}"/>
          </ac:spMkLst>
        </pc:spChg>
        <pc:grpChg chg="add del">
          <ac:chgData name="Enkhjin Tumursukh" userId="S::enkhjin@ubdc.mn::bf81172e-6bf9-4ab0-a3b3-0e902ff1f32e" providerId="AD" clId="Web-{3FA7684E-A754-CD03-26B5-FC5D4C66AF74}" dt="2025-03-12T13:12:46.899" v="103"/>
          <ac:grpSpMkLst>
            <pc:docMk/>
            <pc:sldMk cId="2097766215" sldId="367"/>
            <ac:grpSpMk id="95" creationId="{3B730E42-0000-14A6-A8BF-DF81879894AE}"/>
          </ac:grpSpMkLst>
        </pc:grpChg>
        <pc:picChg chg="add mod">
          <ac:chgData name="Enkhjin Tumursukh" userId="S::enkhjin@ubdc.mn::bf81172e-6bf9-4ab0-a3b3-0e902ff1f32e" providerId="AD" clId="Web-{3FA7684E-A754-CD03-26B5-FC5D4C66AF74}" dt="2025-03-12T13:13:08.931" v="107" actId="1076"/>
          <ac:picMkLst>
            <pc:docMk/>
            <pc:sldMk cId="2097766215" sldId="367"/>
            <ac:picMk id="4" creationId="{2A77BA75-B7BE-D2B5-8201-BF637FECF967}"/>
          </ac:picMkLst>
        </pc:picChg>
      </pc:sldChg>
    </pc:docChg>
  </pc:docChgLst>
  <pc:docChgLst>
    <pc:chgData name="Badnaagarav Bayartsengel" userId="S::badnaagarav@ubdc.mn::8c21d508-c1d5-4909-a5a2-42edbfcfdc71" providerId="AD" clId="Web-{7DFDF969-5AFE-4667-A917-8BAD01D90E33}"/>
    <pc:docChg chg="addSld modSld">
      <pc:chgData name="Badnaagarav Bayartsengel" userId="S::badnaagarav@ubdc.mn::8c21d508-c1d5-4909-a5a2-42edbfcfdc71" providerId="AD" clId="Web-{7DFDF969-5AFE-4667-A917-8BAD01D90E33}" dt="2025-03-12T04:01:29.616" v="93"/>
      <pc:docMkLst>
        <pc:docMk/>
      </pc:docMkLst>
      <pc:sldChg chg="addSp">
        <pc:chgData name="Badnaagarav Bayartsengel" userId="S::badnaagarav@ubdc.mn::8c21d508-c1d5-4909-a5a2-42edbfcfdc71" providerId="AD" clId="Web-{7DFDF969-5AFE-4667-A917-8BAD01D90E33}" dt="2025-03-12T03:57:49.844" v="20"/>
        <pc:sldMkLst>
          <pc:docMk/>
          <pc:sldMk cId="240738317" sldId="317"/>
        </pc:sldMkLst>
        <pc:spChg chg="add">
          <ac:chgData name="Badnaagarav Bayartsengel" userId="S::badnaagarav@ubdc.mn::8c21d508-c1d5-4909-a5a2-42edbfcfdc71" providerId="AD" clId="Web-{7DFDF969-5AFE-4667-A917-8BAD01D90E33}" dt="2025-03-12T03:57:49.422" v="1"/>
          <ac:spMkLst>
            <pc:docMk/>
            <pc:sldMk cId="240738317" sldId="317"/>
            <ac:spMk id="3" creationId="{09A8039B-0BE9-F4AE-1F39-0EF51A76ABFF}"/>
          </ac:spMkLst>
        </pc:spChg>
        <pc:spChg chg="add">
          <ac:chgData name="Badnaagarav Bayartsengel" userId="S::badnaagarav@ubdc.mn::8c21d508-c1d5-4909-a5a2-42edbfcfdc71" providerId="AD" clId="Web-{7DFDF969-5AFE-4667-A917-8BAD01D90E33}" dt="2025-03-12T03:57:49.437" v="2"/>
          <ac:spMkLst>
            <pc:docMk/>
            <pc:sldMk cId="240738317" sldId="317"/>
            <ac:spMk id="5" creationId="{8E887BEB-B925-D14B-9A90-1A42F07D29D6}"/>
          </ac:spMkLst>
        </pc:spChg>
        <pc:spChg chg="add">
          <ac:chgData name="Badnaagarav Bayartsengel" userId="S::badnaagarav@ubdc.mn::8c21d508-c1d5-4909-a5a2-42edbfcfdc71" providerId="AD" clId="Web-{7DFDF969-5AFE-4667-A917-8BAD01D90E33}" dt="2025-03-12T03:57:49.437" v="3"/>
          <ac:spMkLst>
            <pc:docMk/>
            <pc:sldMk cId="240738317" sldId="317"/>
            <ac:spMk id="7" creationId="{B4C8E10A-AA66-6F87-2E6A-7685A9323BFA}"/>
          </ac:spMkLst>
        </pc:spChg>
        <pc:spChg chg="add">
          <ac:chgData name="Badnaagarav Bayartsengel" userId="S::badnaagarav@ubdc.mn::8c21d508-c1d5-4909-a5a2-42edbfcfdc71" providerId="AD" clId="Web-{7DFDF969-5AFE-4667-A917-8BAD01D90E33}" dt="2025-03-12T03:57:49.453" v="4"/>
          <ac:spMkLst>
            <pc:docMk/>
            <pc:sldMk cId="240738317" sldId="317"/>
            <ac:spMk id="9" creationId="{0B4C8320-EF5C-B23F-2603-E059FE4B8ECC}"/>
          </ac:spMkLst>
        </pc:spChg>
        <pc:spChg chg="add">
          <ac:chgData name="Badnaagarav Bayartsengel" userId="S::badnaagarav@ubdc.mn::8c21d508-c1d5-4909-a5a2-42edbfcfdc71" providerId="AD" clId="Web-{7DFDF969-5AFE-4667-A917-8BAD01D90E33}" dt="2025-03-12T03:57:49.484" v="6"/>
          <ac:spMkLst>
            <pc:docMk/>
            <pc:sldMk cId="240738317" sldId="317"/>
            <ac:spMk id="13" creationId="{91C6EF47-3696-4F59-62C7-75DB463B9083}"/>
          </ac:spMkLst>
        </pc:spChg>
        <pc:spChg chg="add">
          <ac:chgData name="Badnaagarav Bayartsengel" userId="S::badnaagarav@ubdc.mn::8c21d508-c1d5-4909-a5a2-42edbfcfdc71" providerId="AD" clId="Web-{7DFDF969-5AFE-4667-A917-8BAD01D90E33}" dt="2025-03-12T03:57:49.500" v="7"/>
          <ac:spMkLst>
            <pc:docMk/>
            <pc:sldMk cId="240738317" sldId="317"/>
            <ac:spMk id="15" creationId="{10822CA9-5F17-EE29-188F-CD78C3C62D0E}"/>
          </ac:spMkLst>
        </pc:spChg>
        <pc:spChg chg="add">
          <ac:chgData name="Badnaagarav Bayartsengel" userId="S::badnaagarav@ubdc.mn::8c21d508-c1d5-4909-a5a2-42edbfcfdc71" providerId="AD" clId="Web-{7DFDF969-5AFE-4667-A917-8BAD01D90E33}" dt="2025-03-12T03:57:49.516" v="8"/>
          <ac:spMkLst>
            <pc:docMk/>
            <pc:sldMk cId="240738317" sldId="317"/>
            <ac:spMk id="17" creationId="{8C03B36C-CEAB-82AB-ACED-AAF9A2D182CE}"/>
          </ac:spMkLst>
        </pc:spChg>
        <pc:spChg chg="add">
          <ac:chgData name="Badnaagarav Bayartsengel" userId="S::badnaagarav@ubdc.mn::8c21d508-c1d5-4909-a5a2-42edbfcfdc71" providerId="AD" clId="Web-{7DFDF969-5AFE-4667-A917-8BAD01D90E33}" dt="2025-03-12T03:57:49.531" v="9"/>
          <ac:spMkLst>
            <pc:docMk/>
            <pc:sldMk cId="240738317" sldId="317"/>
            <ac:spMk id="19" creationId="{5988AF2D-60B5-A75D-3B32-8449C790DAB2}"/>
          </ac:spMkLst>
        </pc:spChg>
        <pc:spChg chg="add">
          <ac:chgData name="Badnaagarav Bayartsengel" userId="S::badnaagarav@ubdc.mn::8c21d508-c1d5-4909-a5a2-42edbfcfdc71" providerId="AD" clId="Web-{7DFDF969-5AFE-4667-A917-8BAD01D90E33}" dt="2025-03-12T03:57:49.531" v="10"/>
          <ac:spMkLst>
            <pc:docMk/>
            <pc:sldMk cId="240738317" sldId="317"/>
            <ac:spMk id="21" creationId="{DBE4DFA6-2A36-0CEB-9DD0-F6C054B349E5}"/>
          </ac:spMkLst>
        </pc:spChg>
        <pc:spChg chg="add">
          <ac:chgData name="Badnaagarav Bayartsengel" userId="S::badnaagarav@ubdc.mn::8c21d508-c1d5-4909-a5a2-42edbfcfdc71" providerId="AD" clId="Web-{7DFDF969-5AFE-4667-A917-8BAD01D90E33}" dt="2025-03-12T03:57:49.562" v="12"/>
          <ac:spMkLst>
            <pc:docMk/>
            <pc:sldMk cId="240738317" sldId="317"/>
            <ac:spMk id="25" creationId="{477A36F5-3697-81AE-D578-899200A89027}"/>
          </ac:spMkLst>
        </pc:spChg>
        <pc:spChg chg="add">
          <ac:chgData name="Badnaagarav Bayartsengel" userId="S::badnaagarav@ubdc.mn::8c21d508-c1d5-4909-a5a2-42edbfcfdc71" providerId="AD" clId="Web-{7DFDF969-5AFE-4667-A917-8BAD01D90E33}" dt="2025-03-12T03:57:49.578" v="13"/>
          <ac:spMkLst>
            <pc:docMk/>
            <pc:sldMk cId="240738317" sldId="317"/>
            <ac:spMk id="27" creationId="{58B16CF8-A3D1-4243-4288-9F4FA21FF616}"/>
          </ac:spMkLst>
        </pc:spChg>
        <pc:spChg chg="add">
          <ac:chgData name="Badnaagarav Bayartsengel" userId="S::badnaagarav@ubdc.mn::8c21d508-c1d5-4909-a5a2-42edbfcfdc71" providerId="AD" clId="Web-{7DFDF969-5AFE-4667-A917-8BAD01D90E33}" dt="2025-03-12T03:57:49.594" v="14"/>
          <ac:spMkLst>
            <pc:docMk/>
            <pc:sldMk cId="240738317" sldId="317"/>
            <ac:spMk id="29" creationId="{47785D9F-E31E-8182-F643-6BB68C55BCB9}"/>
          </ac:spMkLst>
        </pc:spChg>
        <pc:spChg chg="add">
          <ac:chgData name="Badnaagarav Bayartsengel" userId="S::badnaagarav@ubdc.mn::8c21d508-c1d5-4909-a5a2-42edbfcfdc71" providerId="AD" clId="Web-{7DFDF969-5AFE-4667-A917-8BAD01D90E33}" dt="2025-03-12T03:57:49.594" v="15"/>
          <ac:spMkLst>
            <pc:docMk/>
            <pc:sldMk cId="240738317" sldId="317"/>
            <ac:spMk id="31" creationId="{2F809EF7-8A86-E656-A782-048417C37D39}"/>
          </ac:spMkLst>
        </pc:spChg>
        <pc:spChg chg="add">
          <ac:chgData name="Badnaagarav Bayartsengel" userId="S::badnaagarav@ubdc.mn::8c21d508-c1d5-4909-a5a2-42edbfcfdc71" providerId="AD" clId="Web-{7DFDF969-5AFE-4667-A917-8BAD01D90E33}" dt="2025-03-12T03:57:49.609" v="16"/>
          <ac:spMkLst>
            <pc:docMk/>
            <pc:sldMk cId="240738317" sldId="317"/>
            <ac:spMk id="33" creationId="{7D0FBF4F-C6C7-3F56-0E8F-8A427A57F0E3}"/>
          </ac:spMkLst>
        </pc:spChg>
        <pc:spChg chg="add">
          <ac:chgData name="Badnaagarav Bayartsengel" userId="S::badnaagarav@ubdc.mn::8c21d508-c1d5-4909-a5a2-42edbfcfdc71" providerId="AD" clId="Web-{7DFDF969-5AFE-4667-A917-8BAD01D90E33}" dt="2025-03-12T03:57:49.781" v="18"/>
          <ac:spMkLst>
            <pc:docMk/>
            <pc:sldMk cId="240738317" sldId="317"/>
            <ac:spMk id="51" creationId="{4D7F9496-E44F-F813-40F7-5EACF8890D66}"/>
          </ac:spMkLst>
        </pc:spChg>
        <pc:spChg chg="add">
          <ac:chgData name="Badnaagarav Bayartsengel" userId="S::badnaagarav@ubdc.mn::8c21d508-c1d5-4909-a5a2-42edbfcfdc71" providerId="AD" clId="Web-{7DFDF969-5AFE-4667-A917-8BAD01D90E33}" dt="2025-03-12T03:57:49.812" v="19"/>
          <ac:spMkLst>
            <pc:docMk/>
            <pc:sldMk cId="240738317" sldId="317"/>
            <ac:spMk id="53" creationId="{5955A9EB-AE95-AD00-EA6E-FA0D27910DC2}"/>
          </ac:spMkLst>
        </pc:spChg>
        <pc:spChg chg="add">
          <ac:chgData name="Badnaagarav Bayartsengel" userId="S::badnaagarav@ubdc.mn::8c21d508-c1d5-4909-a5a2-42edbfcfdc71" providerId="AD" clId="Web-{7DFDF969-5AFE-4667-A917-8BAD01D90E33}" dt="2025-03-12T03:57:49.844" v="20"/>
          <ac:spMkLst>
            <pc:docMk/>
            <pc:sldMk cId="240738317" sldId="317"/>
            <ac:spMk id="55" creationId="{83ED19C6-DE54-E5B7-483E-A92343FC66DE}"/>
          </ac:spMkLst>
        </pc:spChg>
        <pc:grpChg chg="add">
          <ac:chgData name="Badnaagarav Bayartsengel" userId="S::badnaagarav@ubdc.mn::8c21d508-c1d5-4909-a5a2-42edbfcfdc71" providerId="AD" clId="Web-{7DFDF969-5AFE-4667-A917-8BAD01D90E33}" dt="2025-03-12T03:57:49.734" v="17"/>
          <ac:grpSpMkLst>
            <pc:docMk/>
            <pc:sldMk cId="240738317" sldId="317"/>
            <ac:grpSpMk id="49" creationId="{B95132F7-DAF8-49A8-779B-367A11A66C08}"/>
          </ac:grpSpMkLst>
        </pc:grpChg>
        <pc:picChg chg="add">
          <ac:chgData name="Badnaagarav Bayartsengel" userId="S::badnaagarav@ubdc.mn::8c21d508-c1d5-4909-a5a2-42edbfcfdc71" providerId="AD" clId="Web-{7DFDF969-5AFE-4667-A917-8BAD01D90E33}" dt="2025-03-12T03:57:49.469" v="5"/>
          <ac:picMkLst>
            <pc:docMk/>
            <pc:sldMk cId="240738317" sldId="317"/>
            <ac:picMk id="11" creationId="{CA0C1906-D1B6-6648-554B-7E917F972032}"/>
          </ac:picMkLst>
        </pc:picChg>
        <pc:picChg chg="add">
          <ac:chgData name="Badnaagarav Bayartsengel" userId="S::badnaagarav@ubdc.mn::8c21d508-c1d5-4909-a5a2-42edbfcfdc71" providerId="AD" clId="Web-{7DFDF969-5AFE-4667-A917-8BAD01D90E33}" dt="2025-03-12T03:57:49.562" v="11"/>
          <ac:picMkLst>
            <pc:docMk/>
            <pc:sldMk cId="240738317" sldId="317"/>
            <ac:picMk id="23" creationId="{D299B0F3-5949-46AC-C0DB-4F3648BAA840}"/>
          </ac:picMkLst>
        </pc:picChg>
      </pc:sldChg>
      <pc:sldChg chg="modSp">
        <pc:chgData name="Badnaagarav Bayartsengel" userId="S::badnaagarav@ubdc.mn::8c21d508-c1d5-4909-a5a2-42edbfcfdc71" providerId="AD" clId="Web-{7DFDF969-5AFE-4667-A917-8BAD01D90E33}" dt="2025-03-12T03:58:47.267" v="82" actId="20577"/>
        <pc:sldMkLst>
          <pc:docMk/>
          <pc:sldMk cId="2487237382" sldId="319"/>
        </pc:sldMkLst>
        <pc:spChg chg="mod">
          <ac:chgData name="Badnaagarav Bayartsengel" userId="S::badnaagarav@ubdc.mn::8c21d508-c1d5-4909-a5a2-42edbfcfdc71" providerId="AD" clId="Web-{7DFDF969-5AFE-4667-A917-8BAD01D90E33}" dt="2025-03-12T03:58:47.267" v="82" actId="20577"/>
          <ac:spMkLst>
            <pc:docMk/>
            <pc:sldMk cId="2487237382" sldId="319"/>
            <ac:spMk id="141" creationId="{00000000-0000-0000-0000-000000000000}"/>
          </ac:spMkLst>
        </pc:spChg>
        <pc:picChg chg="mod">
          <ac:chgData name="Badnaagarav Bayartsengel" userId="S::badnaagarav@ubdc.mn::8c21d508-c1d5-4909-a5a2-42edbfcfdc71" providerId="AD" clId="Web-{7DFDF969-5AFE-4667-A917-8BAD01D90E33}" dt="2025-03-12T03:57:15.499" v="0" actId="1076"/>
          <ac:picMkLst>
            <pc:docMk/>
            <pc:sldMk cId="2487237382" sldId="319"/>
            <ac:picMk id="11" creationId="{25CCC142-981B-D98C-37D6-33E94502BCF3}"/>
          </ac:picMkLst>
        </pc:picChg>
      </pc:sldChg>
      <pc:sldChg chg="addSp delSp modSp add replId">
        <pc:chgData name="Badnaagarav Bayartsengel" userId="S::badnaagarav@ubdc.mn::8c21d508-c1d5-4909-a5a2-42edbfcfdc71" providerId="AD" clId="Web-{7DFDF969-5AFE-4667-A917-8BAD01D90E33}" dt="2025-03-12T04:01:29.616" v="93"/>
        <pc:sldMkLst>
          <pc:docMk/>
          <pc:sldMk cId="2867827256" sldId="321"/>
        </pc:sldMkLst>
        <pc:spChg chg="mod">
          <ac:chgData name="Badnaagarav Bayartsengel" userId="S::badnaagarav@ubdc.mn::8c21d508-c1d5-4909-a5a2-42edbfcfdc71" providerId="AD" clId="Web-{7DFDF969-5AFE-4667-A917-8BAD01D90E33}" dt="2025-03-12T03:59:15.050" v="91" actId="20577"/>
          <ac:spMkLst>
            <pc:docMk/>
            <pc:sldMk cId="2867827256" sldId="321"/>
            <ac:spMk id="141" creationId="{B90612A3-AFF2-C326-D1A5-3E945BFB218E}"/>
          </ac:spMkLst>
        </pc:spChg>
        <pc:picChg chg="add del mod">
          <ac:chgData name="Badnaagarav Bayartsengel" userId="S::badnaagarav@ubdc.mn::8c21d508-c1d5-4909-a5a2-42edbfcfdc71" providerId="AD" clId="Web-{7DFDF969-5AFE-4667-A917-8BAD01D90E33}" dt="2025-03-12T04:01:29.616" v="93"/>
          <ac:picMkLst>
            <pc:docMk/>
            <pc:sldMk cId="2867827256" sldId="321"/>
            <ac:picMk id="2" creationId="{245CEBA4-04A4-2A22-1A3C-DC9AA25FFAE0}"/>
          </ac:picMkLst>
        </pc:picChg>
      </pc:sldChg>
    </pc:docChg>
  </pc:docChgLst>
  <pc:docChgLst>
    <pc:chgData name="Enkhjin Tumursukh" userId="S::enkhjin@ubdc.mn::bf81172e-6bf9-4ab0-a3b3-0e902ff1f32e" providerId="AD" clId="Web-{0F2E3C2F-16CC-F93C-A04D-8A51CF70B2AE}"/>
    <pc:docChg chg="delSld modSld sldOrd modSection">
      <pc:chgData name="Enkhjin Tumursukh" userId="S::enkhjin@ubdc.mn::bf81172e-6bf9-4ab0-a3b3-0e902ff1f32e" providerId="AD" clId="Web-{0F2E3C2F-16CC-F93C-A04D-8A51CF70B2AE}" dt="2025-03-13T00:07:16.219" v="39"/>
      <pc:docMkLst>
        <pc:docMk/>
      </pc:docMkLst>
      <pc:sldChg chg="del">
        <pc:chgData name="Enkhjin Tumursukh" userId="S::enkhjin@ubdc.mn::bf81172e-6bf9-4ab0-a3b3-0e902ff1f32e" providerId="AD" clId="Web-{0F2E3C2F-16CC-F93C-A04D-8A51CF70B2AE}" dt="2025-03-13T00:07:04.797" v="37"/>
        <pc:sldMkLst>
          <pc:docMk/>
          <pc:sldMk cId="876264869" sldId="336"/>
        </pc:sldMkLst>
      </pc:sldChg>
      <pc:sldChg chg="ord">
        <pc:chgData name="Enkhjin Tumursukh" userId="S::enkhjin@ubdc.mn::bf81172e-6bf9-4ab0-a3b3-0e902ff1f32e" providerId="AD" clId="Web-{0F2E3C2F-16CC-F93C-A04D-8A51CF70B2AE}" dt="2025-03-13T00:07:16.219" v="39"/>
        <pc:sldMkLst>
          <pc:docMk/>
          <pc:sldMk cId="3743864396" sldId="337"/>
        </pc:sldMkLst>
      </pc:sldChg>
      <pc:sldChg chg="del">
        <pc:chgData name="Enkhjin Tumursukh" userId="S::enkhjin@ubdc.mn::bf81172e-6bf9-4ab0-a3b3-0e902ff1f32e" providerId="AD" clId="Web-{0F2E3C2F-16CC-F93C-A04D-8A51CF70B2AE}" dt="2025-03-12T23:52:22.213" v="1"/>
        <pc:sldMkLst>
          <pc:docMk/>
          <pc:sldMk cId="1198786851" sldId="338"/>
        </pc:sldMkLst>
      </pc:sldChg>
      <pc:sldChg chg="ord">
        <pc:chgData name="Enkhjin Tumursukh" userId="S::enkhjin@ubdc.mn::bf81172e-6bf9-4ab0-a3b3-0e902ff1f32e" providerId="AD" clId="Web-{0F2E3C2F-16CC-F93C-A04D-8A51CF70B2AE}" dt="2025-03-13T00:04:39.931" v="32"/>
        <pc:sldMkLst>
          <pc:docMk/>
          <pc:sldMk cId="1484816623" sldId="343"/>
        </pc:sldMkLst>
      </pc:sldChg>
      <pc:sldChg chg="del">
        <pc:chgData name="Enkhjin Tumursukh" userId="S::enkhjin@ubdc.mn::bf81172e-6bf9-4ab0-a3b3-0e902ff1f32e" providerId="AD" clId="Web-{0F2E3C2F-16CC-F93C-A04D-8A51CF70B2AE}" dt="2025-03-13T00:07:07.656" v="38"/>
        <pc:sldMkLst>
          <pc:docMk/>
          <pc:sldMk cId="1556644589" sldId="344"/>
        </pc:sldMkLst>
      </pc:sldChg>
      <pc:sldChg chg="del">
        <pc:chgData name="Enkhjin Tumursukh" userId="S::enkhjin@ubdc.mn::bf81172e-6bf9-4ab0-a3b3-0e902ff1f32e" providerId="AD" clId="Web-{0F2E3C2F-16CC-F93C-A04D-8A51CF70B2AE}" dt="2025-03-12T23:56:18.051" v="10"/>
        <pc:sldMkLst>
          <pc:docMk/>
          <pc:sldMk cId="2831235102" sldId="345"/>
        </pc:sldMkLst>
      </pc:sldChg>
      <pc:sldChg chg="ord">
        <pc:chgData name="Enkhjin Tumursukh" userId="S::enkhjin@ubdc.mn::bf81172e-6bf9-4ab0-a3b3-0e902ff1f32e" providerId="AD" clId="Web-{0F2E3C2F-16CC-F93C-A04D-8A51CF70B2AE}" dt="2025-03-13T00:04:30.399" v="30"/>
        <pc:sldMkLst>
          <pc:docMk/>
          <pc:sldMk cId="3958492550" sldId="357"/>
        </pc:sldMkLst>
      </pc:sldChg>
      <pc:sldChg chg="ord">
        <pc:chgData name="Enkhjin Tumursukh" userId="S::enkhjin@ubdc.mn::bf81172e-6bf9-4ab0-a3b3-0e902ff1f32e" providerId="AD" clId="Web-{0F2E3C2F-16CC-F93C-A04D-8A51CF70B2AE}" dt="2025-03-12T23:55:36.768" v="8"/>
        <pc:sldMkLst>
          <pc:docMk/>
          <pc:sldMk cId="2780670576" sldId="359"/>
        </pc:sldMkLst>
      </pc:sldChg>
      <pc:sldChg chg="ord">
        <pc:chgData name="Enkhjin Tumursukh" userId="S::enkhjin@ubdc.mn::bf81172e-6bf9-4ab0-a3b3-0e902ff1f32e" providerId="AD" clId="Web-{0F2E3C2F-16CC-F93C-A04D-8A51CF70B2AE}" dt="2025-03-13T00:04:35.775" v="31"/>
        <pc:sldMkLst>
          <pc:docMk/>
          <pc:sldMk cId="3334943250" sldId="365"/>
        </pc:sldMkLst>
      </pc:sldChg>
      <pc:sldChg chg="ord">
        <pc:chgData name="Enkhjin Tumursukh" userId="S::enkhjin@ubdc.mn::bf81172e-6bf9-4ab0-a3b3-0e902ff1f32e" providerId="AD" clId="Web-{0F2E3C2F-16CC-F93C-A04D-8A51CF70B2AE}" dt="2025-03-13T00:03:00.958" v="19"/>
        <pc:sldMkLst>
          <pc:docMk/>
          <pc:sldMk cId="2097766215" sldId="367"/>
        </pc:sldMkLst>
      </pc:sldChg>
      <pc:sldChg chg="ord">
        <pc:chgData name="Enkhjin Tumursukh" userId="S::enkhjin@ubdc.mn::bf81172e-6bf9-4ab0-a3b3-0e902ff1f32e" providerId="AD" clId="Web-{0F2E3C2F-16CC-F93C-A04D-8A51CF70B2AE}" dt="2025-03-13T00:05:04.338" v="36"/>
        <pc:sldMkLst>
          <pc:docMk/>
          <pc:sldMk cId="3973254709" sldId="368"/>
        </pc:sldMkLst>
      </pc:sldChg>
      <pc:sldChg chg="ord">
        <pc:chgData name="Enkhjin Tumursukh" userId="S::enkhjin@ubdc.mn::bf81172e-6bf9-4ab0-a3b3-0e902ff1f32e" providerId="AD" clId="Web-{0F2E3C2F-16CC-F93C-A04D-8A51CF70B2AE}" dt="2025-03-12T23:57:17.709" v="12"/>
        <pc:sldMkLst>
          <pc:docMk/>
          <pc:sldMk cId="1185011402" sldId="372"/>
        </pc:sldMkLst>
      </pc:sldChg>
      <pc:sldChg chg="del">
        <pc:chgData name="Enkhjin Tumursukh" userId="S::enkhjin@ubdc.mn::bf81172e-6bf9-4ab0-a3b3-0e902ff1f32e" providerId="AD" clId="Web-{0F2E3C2F-16CC-F93C-A04D-8A51CF70B2AE}" dt="2025-03-12T23:52:19.697" v="0"/>
        <pc:sldMkLst>
          <pc:docMk/>
          <pc:sldMk cId="2102527142" sldId="373"/>
        </pc:sldMkLst>
      </pc:sldChg>
      <pc:sldChg chg="ord">
        <pc:chgData name="Enkhjin Tumursukh" userId="S::enkhjin@ubdc.mn::bf81172e-6bf9-4ab0-a3b3-0e902ff1f32e" providerId="AD" clId="Web-{0F2E3C2F-16CC-F93C-A04D-8A51CF70B2AE}" dt="2025-03-13T00:04:04.242" v="26"/>
        <pc:sldMkLst>
          <pc:docMk/>
          <pc:sldMk cId="3361345405" sldId="374"/>
        </pc:sldMkLst>
      </pc:sldChg>
      <pc:sldChg chg="modSp ord">
        <pc:chgData name="Enkhjin Tumursukh" userId="S::enkhjin@ubdc.mn::bf81172e-6bf9-4ab0-a3b3-0e902ff1f32e" providerId="AD" clId="Web-{0F2E3C2F-16CC-F93C-A04D-8A51CF70B2AE}" dt="2025-03-13T00:04:44.494" v="33"/>
        <pc:sldMkLst>
          <pc:docMk/>
          <pc:sldMk cId="290862610" sldId="375"/>
        </pc:sldMkLst>
        <pc:spChg chg="mod">
          <ac:chgData name="Enkhjin Tumursukh" userId="S::enkhjin@ubdc.mn::bf81172e-6bf9-4ab0-a3b3-0e902ff1f32e" providerId="AD" clId="Web-{0F2E3C2F-16CC-F93C-A04D-8A51CF70B2AE}" dt="2025-03-12T23:54:46.422" v="6" actId="20577"/>
          <ac:spMkLst>
            <pc:docMk/>
            <pc:sldMk cId="290862610" sldId="375"/>
            <ac:spMk id="25" creationId="{BE9E28E0-BB8A-6896-877F-9AA2A5784F55}"/>
          </ac:spMkLst>
        </pc:spChg>
        <pc:spChg chg="mod">
          <ac:chgData name="Enkhjin Tumursukh" userId="S::enkhjin@ubdc.mn::bf81172e-6bf9-4ab0-a3b3-0e902ff1f32e" providerId="AD" clId="Web-{0F2E3C2F-16CC-F93C-A04D-8A51CF70B2AE}" dt="2025-03-12T23:58:42.854" v="18" actId="20577"/>
          <ac:spMkLst>
            <pc:docMk/>
            <pc:sldMk cId="290862610" sldId="375"/>
            <ac:spMk id="136" creationId="{22C7D21B-24E4-6A23-CA1C-23FBB254CF61}"/>
          </ac:spMkLst>
        </pc:spChg>
        <pc:spChg chg="mod">
          <ac:chgData name="Enkhjin Tumursukh" userId="S::enkhjin@ubdc.mn::bf81172e-6bf9-4ab0-a3b3-0e902ff1f32e" providerId="AD" clId="Web-{0F2E3C2F-16CC-F93C-A04D-8A51CF70B2AE}" dt="2025-03-12T23:58:28.822" v="17" actId="20577"/>
          <ac:spMkLst>
            <pc:docMk/>
            <pc:sldMk cId="290862610" sldId="375"/>
            <ac:spMk id="137" creationId="{F7DC2E94-36BA-E3F4-2EDE-3F139198E9AB}"/>
          </ac:spMkLst>
        </pc:spChg>
        <pc:spChg chg="ord">
          <ac:chgData name="Enkhjin Tumursukh" userId="S::enkhjin@ubdc.mn::bf81172e-6bf9-4ab0-a3b3-0e902ff1f32e" providerId="AD" clId="Web-{0F2E3C2F-16CC-F93C-A04D-8A51CF70B2AE}" dt="2025-03-12T23:54:39.812" v="2"/>
          <ac:spMkLst>
            <pc:docMk/>
            <pc:sldMk cId="290862610" sldId="375"/>
            <ac:spMk id="139" creationId="{9DC8EC7A-47EB-B512-869A-A3C3DC086C93}"/>
          </ac:spMkLst>
        </pc:spChg>
      </pc:sldChg>
      <pc:sldChg chg="ord">
        <pc:chgData name="Enkhjin Tumursukh" userId="S::enkhjin@ubdc.mn::bf81172e-6bf9-4ab0-a3b3-0e902ff1f32e" providerId="AD" clId="Web-{0F2E3C2F-16CC-F93C-A04D-8A51CF70B2AE}" dt="2025-03-13T00:04:24.462" v="29"/>
        <pc:sldMkLst>
          <pc:docMk/>
          <pc:sldMk cId="3849899098" sldId="378"/>
        </pc:sldMkLst>
      </pc:sldChg>
    </pc:docChg>
  </pc:docChgLst>
  <pc:docChgLst>
    <pc:chgData name="Guest User" userId="S::urn:spo:anon#f55634a5b6e8a757805e3ca28d9da1be459da83b69ebf9ed65703b82d758c892::" providerId="AD" clId="Web-{AC9C39AF-5A8B-9F21-B0D8-B1DE25C25A27}"/>
    <pc:docChg chg="modSld">
      <pc:chgData name="Guest User" userId="S::urn:spo:anon#f55634a5b6e8a757805e3ca28d9da1be459da83b69ebf9ed65703b82d758c892::" providerId="AD" clId="Web-{AC9C39AF-5A8B-9F21-B0D8-B1DE25C25A27}" dt="2025-03-12T00:18:57.411" v="0" actId="14100"/>
      <pc:docMkLst>
        <pc:docMk/>
      </pc:docMkLst>
      <pc:sldChg chg="modSp">
        <pc:chgData name="Guest User" userId="S::urn:spo:anon#f55634a5b6e8a757805e3ca28d9da1be459da83b69ebf9ed65703b82d758c892::" providerId="AD" clId="Web-{AC9C39AF-5A8B-9F21-B0D8-B1DE25C25A27}" dt="2025-03-12T00:18:57.411" v="0" actId="14100"/>
        <pc:sldMkLst>
          <pc:docMk/>
          <pc:sldMk cId="3438757008" sldId="277"/>
        </pc:sldMkLst>
        <pc:grpChg chg="mod">
          <ac:chgData name="Guest User" userId="S::urn:spo:anon#f55634a5b6e8a757805e3ca28d9da1be459da83b69ebf9ed65703b82d758c892::" providerId="AD" clId="Web-{AC9C39AF-5A8B-9F21-B0D8-B1DE25C25A27}" dt="2025-03-12T00:18:57.411" v="0" actId="14100"/>
          <ac:grpSpMkLst>
            <pc:docMk/>
            <pc:sldMk cId="3438757008" sldId="277"/>
            <ac:grpSpMk id="2" creationId="{267AAFAC-B197-1A6C-9BEA-4B9A6D8FD387}"/>
          </ac:grpSpMkLst>
        </pc:grpChg>
      </pc:sldChg>
    </pc:docChg>
  </pc:docChgLst>
  <pc:docChgLst>
    <pc:chgData name="Guest User" userId="S::urn:spo:anon#b6f19db0abb860832996171466c307360e4328017416dc3c8f67e2ba5a21e37d::" providerId="AD" clId="Web-{ACAFA4AD-C300-8B93-7744-B662C0106706}"/>
    <pc:docChg chg="addSld delSld modSld sldOrd modSection">
      <pc:chgData name="Guest User" userId="S::urn:spo:anon#b6f19db0abb860832996171466c307360e4328017416dc3c8f67e2ba5a21e37d::" providerId="AD" clId="Web-{ACAFA4AD-C300-8B93-7744-B662C0106706}" dt="2025-03-13T03:51:32.335" v="647" actId="1076"/>
      <pc:docMkLst>
        <pc:docMk/>
      </pc:docMkLst>
      <pc:sldChg chg="del">
        <pc:chgData name="Guest User" userId="S::urn:spo:anon#b6f19db0abb860832996171466c307360e4328017416dc3c8f67e2ba5a21e37d::" providerId="AD" clId="Web-{ACAFA4AD-C300-8B93-7744-B662C0106706}" dt="2025-03-13T02:28:04.059" v="7"/>
        <pc:sldMkLst>
          <pc:docMk/>
          <pc:sldMk cId="3450601685" sldId="347"/>
        </pc:sldMkLst>
      </pc:sldChg>
      <pc:sldChg chg="modSp">
        <pc:chgData name="Guest User" userId="S::urn:spo:anon#b6f19db0abb860832996171466c307360e4328017416dc3c8f67e2ba5a21e37d::" providerId="AD" clId="Web-{ACAFA4AD-C300-8B93-7744-B662C0106706}" dt="2025-03-13T02:40:40.709" v="88" actId="20577"/>
        <pc:sldMkLst>
          <pc:docMk/>
          <pc:sldMk cId="2780670576" sldId="359"/>
        </pc:sldMkLst>
        <pc:spChg chg="mod">
          <ac:chgData name="Guest User" userId="S::urn:spo:anon#b6f19db0abb860832996171466c307360e4328017416dc3c8f67e2ba5a21e37d::" providerId="AD" clId="Web-{ACAFA4AD-C300-8B93-7744-B662C0106706}" dt="2025-03-13T02:40:40.709" v="88" actId="20577"/>
          <ac:spMkLst>
            <pc:docMk/>
            <pc:sldMk cId="2780670576" sldId="359"/>
            <ac:spMk id="108" creationId="{996D30C1-E917-2FCA-FA56-AE0D112513C4}"/>
          </ac:spMkLst>
        </pc:spChg>
      </pc:sldChg>
      <pc:sldChg chg="modSp">
        <pc:chgData name="Guest User" userId="S::urn:spo:anon#b6f19db0abb860832996171466c307360e4328017416dc3c8f67e2ba5a21e37d::" providerId="AD" clId="Web-{ACAFA4AD-C300-8B93-7744-B662C0106706}" dt="2025-03-13T02:39:55.379" v="79" actId="20577"/>
        <pc:sldMkLst>
          <pc:docMk/>
          <pc:sldMk cId="3334943250" sldId="365"/>
        </pc:sldMkLst>
        <pc:spChg chg="mod">
          <ac:chgData name="Guest User" userId="S::urn:spo:anon#b6f19db0abb860832996171466c307360e4328017416dc3c8f67e2ba5a21e37d::" providerId="AD" clId="Web-{ACAFA4AD-C300-8B93-7744-B662C0106706}" dt="2025-03-13T02:39:55.379" v="79" actId="20577"/>
          <ac:spMkLst>
            <pc:docMk/>
            <pc:sldMk cId="3334943250" sldId="365"/>
            <ac:spMk id="108" creationId="{19903AFD-1058-8A33-5529-9CEBD7281C06}"/>
          </ac:spMkLst>
        </pc:spChg>
      </pc:sldChg>
      <pc:sldChg chg="modSp">
        <pc:chgData name="Guest User" userId="S::urn:spo:anon#b6f19db0abb860832996171466c307360e4328017416dc3c8f67e2ba5a21e37d::" providerId="AD" clId="Web-{ACAFA4AD-C300-8B93-7744-B662C0106706}" dt="2025-03-13T02:39:48.426" v="78" actId="20577"/>
        <pc:sldMkLst>
          <pc:docMk/>
          <pc:sldMk cId="2097766215" sldId="367"/>
        </pc:sldMkLst>
        <pc:spChg chg="mod">
          <ac:chgData name="Guest User" userId="S::urn:spo:anon#b6f19db0abb860832996171466c307360e4328017416dc3c8f67e2ba5a21e37d::" providerId="AD" clId="Web-{ACAFA4AD-C300-8B93-7744-B662C0106706}" dt="2025-03-13T02:39:48.426" v="78" actId="20577"/>
          <ac:spMkLst>
            <pc:docMk/>
            <pc:sldMk cId="2097766215" sldId="367"/>
            <ac:spMk id="108" creationId="{8D1B076C-B22E-35F4-68CD-771BCCD7EF0B}"/>
          </ac:spMkLst>
        </pc:spChg>
      </pc:sldChg>
      <pc:sldChg chg="modSp">
        <pc:chgData name="Guest User" userId="S::urn:spo:anon#b6f19db0abb860832996171466c307360e4328017416dc3c8f67e2ba5a21e37d::" providerId="AD" clId="Web-{ACAFA4AD-C300-8B93-7744-B662C0106706}" dt="2025-03-13T02:40:12.896" v="82" actId="20577"/>
        <pc:sldMkLst>
          <pc:docMk/>
          <pc:sldMk cId="3973254709" sldId="368"/>
        </pc:sldMkLst>
        <pc:spChg chg="mod">
          <ac:chgData name="Guest User" userId="S::urn:spo:anon#b6f19db0abb860832996171466c307360e4328017416dc3c8f67e2ba5a21e37d::" providerId="AD" clId="Web-{ACAFA4AD-C300-8B93-7744-B662C0106706}" dt="2025-03-13T02:40:12.896" v="82" actId="20577"/>
          <ac:spMkLst>
            <pc:docMk/>
            <pc:sldMk cId="3973254709" sldId="368"/>
            <ac:spMk id="108" creationId="{6C02E728-C674-C43E-5533-D0B062736036}"/>
          </ac:spMkLst>
        </pc:spChg>
      </pc:sldChg>
      <pc:sldChg chg="modSp">
        <pc:chgData name="Guest User" userId="S::urn:spo:anon#b6f19db0abb860832996171466c307360e4328017416dc3c8f67e2ba5a21e37d::" providerId="AD" clId="Web-{ACAFA4AD-C300-8B93-7744-B662C0106706}" dt="2025-03-13T02:40:35.974" v="87" actId="20577"/>
        <pc:sldMkLst>
          <pc:docMk/>
          <pc:sldMk cId="474897942" sldId="371"/>
        </pc:sldMkLst>
        <pc:spChg chg="mod">
          <ac:chgData name="Guest User" userId="S::urn:spo:anon#b6f19db0abb860832996171466c307360e4328017416dc3c8f67e2ba5a21e37d::" providerId="AD" clId="Web-{ACAFA4AD-C300-8B93-7744-B662C0106706}" dt="2025-03-13T02:36:37.920" v="49" actId="1076"/>
          <ac:spMkLst>
            <pc:docMk/>
            <pc:sldMk cId="474897942" sldId="371"/>
            <ac:spMk id="26" creationId="{1E769B67-03F0-BC72-84DA-D70810CB5C4C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2:38:17.392" v="69" actId="1076"/>
          <ac:spMkLst>
            <pc:docMk/>
            <pc:sldMk cId="474897942" sldId="371"/>
            <ac:spMk id="28" creationId="{05958C53-7F31-BF9F-DA48-00814D8AC7C8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2:38:13.923" v="68" actId="1076"/>
          <ac:spMkLst>
            <pc:docMk/>
            <pc:sldMk cId="474897942" sldId="371"/>
            <ac:spMk id="30" creationId="{EE33B2F6-A5C6-CA82-84FA-B900A2C91592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2:39:10.190" v="74" actId="1076"/>
          <ac:spMkLst>
            <pc:docMk/>
            <pc:sldMk cId="474897942" sldId="371"/>
            <ac:spMk id="32" creationId="{6F546FFA-3A7A-B0ED-02EC-9811F5937CA9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2:38:06.266" v="66" actId="1076"/>
          <ac:spMkLst>
            <pc:docMk/>
            <pc:sldMk cId="474897942" sldId="371"/>
            <ac:spMk id="34" creationId="{1410A42E-0ADE-C5F9-3AFC-EA317C261920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2:37:57.579" v="65" actId="14100"/>
          <ac:spMkLst>
            <pc:docMk/>
            <pc:sldMk cId="474897942" sldId="371"/>
            <ac:spMk id="36" creationId="{E74A5F43-D3B8-F73B-0D2F-85259F6A043D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2:37:27.812" v="59" actId="20577"/>
          <ac:spMkLst>
            <pc:docMk/>
            <pc:sldMk cId="474897942" sldId="371"/>
            <ac:spMk id="38" creationId="{1DE28183-7478-0639-555D-9CBBE2CB7EA5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2:36:55.780" v="53" actId="1076"/>
          <ac:spMkLst>
            <pc:docMk/>
            <pc:sldMk cId="474897942" sldId="371"/>
            <ac:spMk id="39" creationId="{F90DB369-6BC9-E031-3A68-36BB5B4A256E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2:36:46.311" v="51" actId="1076"/>
          <ac:spMkLst>
            <pc:docMk/>
            <pc:sldMk cId="474897942" sldId="371"/>
            <ac:spMk id="40" creationId="{12C62DF8-5557-3E16-1BFA-1B7582DDF979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2:36:50.920" v="52" actId="1076"/>
          <ac:spMkLst>
            <pc:docMk/>
            <pc:sldMk cId="474897942" sldId="371"/>
            <ac:spMk id="43" creationId="{936B2F2B-DFFA-D2A1-4BBA-05F5796AF8AD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2:36:41.623" v="50" actId="1076"/>
          <ac:spMkLst>
            <pc:docMk/>
            <pc:sldMk cId="474897942" sldId="371"/>
            <ac:spMk id="45" creationId="{AFD33DBC-0821-5E88-6BD2-5233DAB2FA18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2:36:02.981" v="48" actId="20577"/>
          <ac:spMkLst>
            <pc:docMk/>
            <pc:sldMk cId="474897942" sldId="371"/>
            <ac:spMk id="91" creationId="{42AC8C92-A20A-0B6B-0C38-C64CDB74AF0A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2:40:35.974" v="87" actId="20577"/>
          <ac:spMkLst>
            <pc:docMk/>
            <pc:sldMk cId="474897942" sldId="371"/>
            <ac:spMk id="108" creationId="{72830F72-4A37-25B3-8D03-64080CD8C39A}"/>
          </ac:spMkLst>
        </pc:spChg>
        <pc:cxnChg chg="mod">
          <ac:chgData name="Guest User" userId="S::urn:spo:anon#b6f19db0abb860832996171466c307360e4328017416dc3c8f67e2ba5a21e37d::" providerId="AD" clId="Web-{ACAFA4AD-C300-8B93-7744-B662C0106706}" dt="2025-03-13T02:38:46.658" v="73" actId="1076"/>
          <ac:cxnSpMkLst>
            <pc:docMk/>
            <pc:sldMk cId="474897942" sldId="371"/>
            <ac:cxnSpMk id="48" creationId="{05223610-EC02-0878-58E0-9A10B0AEE626}"/>
          </ac:cxnSpMkLst>
        </pc:cxnChg>
      </pc:sldChg>
      <pc:sldChg chg="modSp">
        <pc:chgData name="Guest User" userId="S::urn:spo:anon#b6f19db0abb860832996171466c307360e4328017416dc3c8f67e2ba5a21e37d::" providerId="AD" clId="Web-{ACAFA4AD-C300-8B93-7744-B662C0106706}" dt="2025-03-13T02:40:09.911" v="81" actId="20577"/>
        <pc:sldMkLst>
          <pc:docMk/>
          <pc:sldMk cId="1185011402" sldId="372"/>
        </pc:sldMkLst>
        <pc:spChg chg="mod">
          <ac:chgData name="Guest User" userId="S::urn:spo:anon#b6f19db0abb860832996171466c307360e4328017416dc3c8f67e2ba5a21e37d::" providerId="AD" clId="Web-{ACAFA4AD-C300-8B93-7744-B662C0106706}" dt="2025-03-13T02:40:09.911" v="81" actId="20577"/>
          <ac:spMkLst>
            <pc:docMk/>
            <pc:sldMk cId="1185011402" sldId="372"/>
            <ac:spMk id="108" creationId="{627D7893-63DA-9A7C-8D83-B36A35828E53}"/>
          </ac:spMkLst>
        </pc:spChg>
      </pc:sldChg>
      <pc:sldChg chg="modSp">
        <pc:chgData name="Guest User" userId="S::urn:spo:anon#b6f19db0abb860832996171466c307360e4328017416dc3c8f67e2ba5a21e37d::" providerId="AD" clId="Web-{ACAFA4AD-C300-8B93-7744-B662C0106706}" dt="2025-03-13T02:39:35.566" v="76" actId="20577"/>
        <pc:sldMkLst>
          <pc:docMk/>
          <pc:sldMk cId="3361345405" sldId="374"/>
        </pc:sldMkLst>
        <pc:spChg chg="mod">
          <ac:chgData name="Guest User" userId="S::urn:spo:anon#b6f19db0abb860832996171466c307360e4328017416dc3c8f67e2ba5a21e37d::" providerId="AD" clId="Web-{ACAFA4AD-C300-8B93-7744-B662C0106706}" dt="2025-03-13T02:32:13.067" v="22" actId="20577"/>
          <ac:spMkLst>
            <pc:docMk/>
            <pc:sldMk cId="3361345405" sldId="374"/>
            <ac:spMk id="91" creationId="{1428524D-6C9B-41E1-95C3-B002225DA30C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2:39:35.566" v="76" actId="20577"/>
          <ac:spMkLst>
            <pc:docMk/>
            <pc:sldMk cId="3361345405" sldId="374"/>
            <ac:spMk id="108" creationId="{F42529AE-A433-2406-CCB6-564E561A4C2C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2:31:34.800" v="18" actId="20577"/>
          <ac:spMkLst>
            <pc:docMk/>
            <pc:sldMk cId="3361345405" sldId="374"/>
            <ac:spMk id="109" creationId="{F1AC64D3-539E-EAF8-B782-843832214085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2:31:50.535" v="20" actId="20577"/>
          <ac:spMkLst>
            <pc:docMk/>
            <pc:sldMk cId="3361345405" sldId="374"/>
            <ac:spMk id="126" creationId="{EDE5D530-971D-95A7-79CA-09337DD6A90C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2:31:45.316" v="19" actId="20577"/>
          <ac:spMkLst>
            <pc:docMk/>
            <pc:sldMk cId="3361345405" sldId="374"/>
            <ac:spMk id="128" creationId="{F4B129CB-63B7-6BE5-D176-6B3DF0AFBFC2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2:31:01.299" v="12" actId="20577"/>
          <ac:spMkLst>
            <pc:docMk/>
            <pc:sldMk cId="3361345405" sldId="374"/>
            <ac:spMk id="137" creationId="{00EA10CA-81E4-A6FB-B9D0-74156D90DD71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2:30:22.329" v="8" actId="1076"/>
          <ac:spMkLst>
            <pc:docMk/>
            <pc:sldMk cId="3361345405" sldId="374"/>
            <ac:spMk id="140" creationId="{0BC7142E-14B4-E49F-2688-C9AB36E6BE15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2:34:08.493" v="40" actId="20577"/>
          <ac:spMkLst>
            <pc:docMk/>
            <pc:sldMk cId="3361345405" sldId="374"/>
            <ac:spMk id="142" creationId="{B4EF1AC1-50D8-595C-8F35-465B0E17CFC0}"/>
          </ac:spMkLst>
        </pc:spChg>
      </pc:sldChg>
      <pc:sldChg chg="modSp">
        <pc:chgData name="Guest User" userId="S::urn:spo:anon#b6f19db0abb860832996171466c307360e4328017416dc3c8f67e2ba5a21e37d::" providerId="AD" clId="Web-{ACAFA4AD-C300-8B93-7744-B662C0106706}" dt="2025-03-13T02:40:02.098" v="80" actId="20577"/>
        <pc:sldMkLst>
          <pc:docMk/>
          <pc:sldMk cId="290862610" sldId="375"/>
        </pc:sldMkLst>
        <pc:spChg chg="mod">
          <ac:chgData name="Guest User" userId="S::urn:spo:anon#b6f19db0abb860832996171466c307360e4328017416dc3c8f67e2ba5a21e37d::" providerId="AD" clId="Web-{ACAFA4AD-C300-8B93-7744-B662C0106706}" dt="2025-03-13T02:40:02.098" v="80" actId="20577"/>
          <ac:spMkLst>
            <pc:docMk/>
            <pc:sldMk cId="290862610" sldId="375"/>
            <ac:spMk id="108" creationId="{6D302A1D-DF98-8702-A797-93362E5263B8}"/>
          </ac:spMkLst>
        </pc:spChg>
      </pc:sldChg>
      <pc:sldChg chg="modSp">
        <pc:chgData name="Guest User" userId="S::urn:spo:anon#b6f19db0abb860832996171466c307360e4328017416dc3c8f67e2ba5a21e37d::" providerId="AD" clId="Web-{ACAFA4AD-C300-8B93-7744-B662C0106706}" dt="2025-03-13T03:12:27.632" v="308" actId="20577"/>
        <pc:sldMkLst>
          <pc:docMk/>
          <pc:sldMk cId="1434823675" sldId="376"/>
        </pc:sldMkLst>
        <pc:spChg chg="mod">
          <ac:chgData name="Guest User" userId="S::urn:spo:anon#b6f19db0abb860832996171466c307360e4328017416dc3c8f67e2ba5a21e37d::" providerId="AD" clId="Web-{ACAFA4AD-C300-8B93-7744-B662C0106706}" dt="2025-03-13T02:40:18.427" v="83" actId="20577"/>
          <ac:spMkLst>
            <pc:docMk/>
            <pc:sldMk cId="1434823675" sldId="376"/>
            <ac:spMk id="108" creationId="{C66F0221-CACE-6B28-E1D2-26CC0F3CABC0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3:12:27.632" v="308" actId="20577"/>
          <ac:spMkLst>
            <pc:docMk/>
            <pc:sldMk cId="1434823675" sldId="376"/>
            <ac:spMk id="109" creationId="{C82D2EC5-C0F3-D0DF-7E8E-2E00137BB269}"/>
          </ac:spMkLst>
        </pc:spChg>
      </pc:sldChg>
      <pc:sldChg chg="modSp ord">
        <pc:chgData name="Guest User" userId="S::urn:spo:anon#b6f19db0abb860832996171466c307360e4328017416dc3c8f67e2ba5a21e37d::" providerId="AD" clId="Web-{ACAFA4AD-C300-8B93-7744-B662C0106706}" dt="2025-03-13T03:12:39.554" v="309"/>
        <pc:sldMkLst>
          <pc:docMk/>
          <pc:sldMk cId="1439675062" sldId="377"/>
        </pc:sldMkLst>
        <pc:spChg chg="mod">
          <ac:chgData name="Guest User" userId="S::urn:spo:anon#b6f19db0abb860832996171466c307360e4328017416dc3c8f67e2ba5a21e37d::" providerId="AD" clId="Web-{ACAFA4AD-C300-8B93-7744-B662C0106706}" dt="2025-03-13T02:40:23.458" v="84" actId="20577"/>
          <ac:spMkLst>
            <pc:docMk/>
            <pc:sldMk cId="1439675062" sldId="377"/>
            <ac:spMk id="108" creationId="{4DB494F8-29C5-5549-EC9B-6F6B910C169C}"/>
          </ac:spMkLst>
        </pc:spChg>
      </pc:sldChg>
      <pc:sldChg chg="modSp">
        <pc:chgData name="Guest User" userId="S::urn:spo:anon#b6f19db0abb860832996171466c307360e4328017416dc3c8f67e2ba5a21e37d::" providerId="AD" clId="Web-{ACAFA4AD-C300-8B93-7744-B662C0106706}" dt="2025-03-13T02:39:41.707" v="77" actId="20577"/>
        <pc:sldMkLst>
          <pc:docMk/>
          <pc:sldMk cId="3849899098" sldId="378"/>
        </pc:sldMkLst>
        <pc:spChg chg="mod">
          <ac:chgData name="Guest User" userId="S::urn:spo:anon#b6f19db0abb860832996171466c307360e4328017416dc3c8f67e2ba5a21e37d::" providerId="AD" clId="Web-{ACAFA4AD-C300-8B93-7744-B662C0106706}" dt="2025-03-13T02:39:41.707" v="77" actId="20577"/>
          <ac:spMkLst>
            <pc:docMk/>
            <pc:sldMk cId="3849899098" sldId="378"/>
            <ac:spMk id="108" creationId="{39D54DBC-575C-A97B-A69B-F189126AEB44}"/>
          </ac:spMkLst>
        </pc:spChg>
      </pc:sldChg>
      <pc:sldChg chg="addSp delSp modSp del">
        <pc:chgData name="Guest User" userId="S::urn:spo:anon#b6f19db0abb860832996171466c307360e4328017416dc3c8f67e2ba5a21e37d::" providerId="AD" clId="Web-{ACAFA4AD-C300-8B93-7744-B662C0106706}" dt="2025-03-13T03:49:51.847" v="628"/>
        <pc:sldMkLst>
          <pc:docMk/>
          <pc:sldMk cId="2703362239" sldId="382"/>
        </pc:sldMkLst>
        <pc:spChg chg="mod">
          <ac:chgData name="Guest User" userId="S::urn:spo:anon#b6f19db0abb860832996171466c307360e4328017416dc3c8f67e2ba5a21e37d::" providerId="AD" clId="Web-{ACAFA4AD-C300-8B93-7744-B662C0106706}" dt="2025-03-13T03:30:08.839" v="360" actId="20577"/>
          <ac:spMkLst>
            <pc:docMk/>
            <pc:sldMk cId="2703362239" sldId="382"/>
            <ac:spMk id="2" creationId="{62FE41F2-F4E8-5874-D0B4-D04FE822DB48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3:13:38.243" v="317" actId="14100"/>
          <ac:spMkLst>
            <pc:docMk/>
            <pc:sldMk cId="2703362239" sldId="382"/>
            <ac:spMk id="3" creationId="{584D24A6-5634-0341-D5A3-1B1D93245A1D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3:00:30.092" v="147" actId="14100"/>
          <ac:spMkLst>
            <pc:docMk/>
            <pc:sldMk cId="2703362239" sldId="382"/>
            <ac:spMk id="4" creationId="{2EDF6559-19E8-48E8-0931-3068B42CB0E6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3:38:30.699" v="566" actId="1076"/>
          <ac:spMkLst>
            <pc:docMk/>
            <pc:sldMk cId="2703362239" sldId="382"/>
            <ac:spMk id="5" creationId="{CB67C467-A81B-8709-1EA4-FCCDEDC052C8}"/>
          </ac:spMkLst>
        </pc:spChg>
        <pc:spChg chg="add mod">
          <ac:chgData name="Guest User" userId="S::urn:spo:anon#b6f19db0abb860832996171466c307360e4328017416dc3c8f67e2ba5a21e37d::" providerId="AD" clId="Web-{ACAFA4AD-C300-8B93-7744-B662C0106706}" dt="2025-03-13T03:11:11.332" v="287" actId="20577"/>
          <ac:spMkLst>
            <pc:docMk/>
            <pc:sldMk cId="2703362239" sldId="382"/>
            <ac:spMk id="6" creationId="{F0CFCB5F-E657-31D3-5E19-9B1CDAAFE9E7}"/>
          </ac:spMkLst>
        </pc:spChg>
        <pc:spChg chg="add mod">
          <ac:chgData name="Guest User" userId="S::urn:spo:anon#b6f19db0abb860832996171466c307360e4328017416dc3c8f67e2ba5a21e37d::" providerId="AD" clId="Web-{ACAFA4AD-C300-8B93-7744-B662C0106706}" dt="2025-03-13T03:14:03.619" v="320" actId="14100"/>
          <ac:spMkLst>
            <pc:docMk/>
            <pc:sldMk cId="2703362239" sldId="382"/>
            <ac:spMk id="8" creationId="{0F5E5849-A239-9E40-412D-8B952C5F9ACD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3:11:31.177" v="298" actId="20577"/>
          <ac:spMkLst>
            <pc:docMk/>
            <pc:sldMk cId="2703362239" sldId="382"/>
            <ac:spMk id="10" creationId="{00000000-0000-0000-0000-000000000000}"/>
          </ac:spMkLst>
        </pc:spChg>
        <pc:spChg chg="add mod">
          <ac:chgData name="Guest User" userId="S::urn:spo:anon#b6f19db0abb860832996171466c307360e4328017416dc3c8f67e2ba5a21e37d::" providerId="AD" clId="Web-{ACAFA4AD-C300-8B93-7744-B662C0106706}" dt="2025-03-13T03:30:02.995" v="356" actId="1076"/>
          <ac:spMkLst>
            <pc:docMk/>
            <pc:sldMk cId="2703362239" sldId="382"/>
            <ac:spMk id="12" creationId="{724E5038-9E0D-0019-D85D-D00D3C70E0E7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3:11:46.505" v="301" actId="20577"/>
          <ac:spMkLst>
            <pc:docMk/>
            <pc:sldMk cId="2703362239" sldId="382"/>
            <ac:spMk id="13" creationId="{00000000-0000-0000-0000-000000000000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3:11:50.896" v="302" actId="20577"/>
          <ac:spMkLst>
            <pc:docMk/>
            <pc:sldMk cId="2703362239" sldId="382"/>
            <ac:spMk id="14" creationId="{00000000-0000-0000-0000-000000000000}"/>
          </ac:spMkLst>
        </pc:spChg>
        <pc:spChg chg="del mod">
          <ac:chgData name="Guest User" userId="S::urn:spo:anon#b6f19db0abb860832996171466c307360e4328017416dc3c8f67e2ba5a21e37d::" providerId="AD" clId="Web-{ACAFA4AD-C300-8B93-7744-B662C0106706}" dt="2025-03-13T03:06:17.682" v="282"/>
          <ac:spMkLst>
            <pc:docMk/>
            <pc:sldMk cId="2703362239" sldId="382"/>
            <ac:spMk id="15" creationId="{00000000-0000-0000-0000-000000000000}"/>
          </ac:spMkLst>
        </pc:spChg>
        <pc:spChg chg="del mod">
          <ac:chgData name="Guest User" userId="S::urn:spo:anon#b6f19db0abb860832996171466c307360e4328017416dc3c8f67e2ba5a21e37d::" providerId="AD" clId="Web-{ACAFA4AD-C300-8B93-7744-B662C0106706}" dt="2025-03-13T03:06:29.698" v="284"/>
          <ac:spMkLst>
            <pc:docMk/>
            <pc:sldMk cId="2703362239" sldId="382"/>
            <ac:spMk id="96" creationId="{563E43FD-BFC8-13D4-CDCE-23D7CCA5FBCA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2:40:29.740" v="86" actId="20577"/>
          <ac:spMkLst>
            <pc:docMk/>
            <pc:sldMk cId="2703362239" sldId="382"/>
            <ac:spMk id="108" creationId="{996D30C1-E917-2FCA-FA56-AE0D112513C4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3:01:42.329" v="160" actId="1076"/>
          <ac:spMkLst>
            <pc:docMk/>
            <pc:sldMk cId="2703362239" sldId="382"/>
            <ac:spMk id="145" creationId="{AD85B54F-20EE-087E-6325-4B65A8C80BEC}"/>
          </ac:spMkLst>
        </pc:spChg>
        <pc:grpChg chg="mod">
          <ac:chgData name="Guest User" userId="S::urn:spo:anon#b6f19db0abb860832996171466c307360e4328017416dc3c8f67e2ba5a21e37d::" providerId="AD" clId="Web-{ACAFA4AD-C300-8B93-7744-B662C0106706}" dt="2025-03-13T03:00:53.999" v="152" actId="1076"/>
          <ac:grpSpMkLst>
            <pc:docMk/>
            <pc:sldMk cId="2703362239" sldId="382"/>
            <ac:grpSpMk id="95" creationId="{8BE7D79E-E71E-1097-5490-0F47854D7BC1}"/>
          </ac:grpSpMkLst>
        </pc:grpChg>
        <pc:picChg chg="mod">
          <ac:chgData name="Guest User" userId="S::urn:spo:anon#b6f19db0abb860832996171466c307360e4328017416dc3c8f67e2ba5a21e37d::" providerId="AD" clId="Web-{ACAFA4AD-C300-8B93-7744-B662C0106706}" dt="2025-03-13T03:00:04.716" v="142" actId="14100"/>
          <ac:picMkLst>
            <pc:docMk/>
            <pc:sldMk cId="2703362239" sldId="382"/>
            <ac:picMk id="40" creationId="{D460255D-59F0-E1CB-7EFF-A03A32201118}"/>
          </ac:picMkLst>
        </pc:picChg>
        <pc:picChg chg="mod">
          <ac:chgData name="Guest User" userId="S::urn:spo:anon#b6f19db0abb860832996171466c307360e4328017416dc3c8f67e2ba5a21e37d::" providerId="AD" clId="Web-{ACAFA4AD-C300-8B93-7744-B662C0106706}" dt="2025-03-13T03:00:08.045" v="143" actId="14100"/>
          <ac:picMkLst>
            <pc:docMk/>
            <pc:sldMk cId="2703362239" sldId="382"/>
            <ac:picMk id="41" creationId="{9B8F8FB5-3E6C-DDF6-2957-E17B551D00F8}"/>
          </ac:picMkLst>
        </pc:picChg>
        <pc:picChg chg="mod">
          <ac:chgData name="Guest User" userId="S::urn:spo:anon#b6f19db0abb860832996171466c307360e4328017416dc3c8f67e2ba5a21e37d::" providerId="AD" clId="Web-{ACAFA4AD-C300-8B93-7744-B662C0106706}" dt="2025-03-13T03:00:41.202" v="149" actId="14100"/>
          <ac:picMkLst>
            <pc:docMk/>
            <pc:sldMk cId="2703362239" sldId="382"/>
            <ac:picMk id="42" creationId="{0EC8F0E7-3A9D-DB18-8A63-3C9EB60FE087}"/>
          </ac:picMkLst>
        </pc:picChg>
        <pc:cxnChg chg="mod">
          <ac:chgData name="Guest User" userId="S::urn:spo:anon#b6f19db0abb860832996171466c307360e4328017416dc3c8f67e2ba5a21e37d::" providerId="AD" clId="Web-{ACAFA4AD-C300-8B93-7744-B662C0106706}" dt="2025-03-13T03:01:20.094" v="157" actId="1076"/>
          <ac:cxnSpMkLst>
            <pc:docMk/>
            <pc:sldMk cId="2703362239" sldId="382"/>
            <ac:cxnSpMk id="35" creationId="{05223610-EC02-0878-58E0-9A10B0AEE626}"/>
          </ac:cxnSpMkLst>
        </pc:cxnChg>
        <pc:cxnChg chg="mod">
          <ac:chgData name="Guest User" userId="S::urn:spo:anon#b6f19db0abb860832996171466c307360e4328017416dc3c8f67e2ba5a21e37d::" providerId="AD" clId="Web-{ACAFA4AD-C300-8B93-7744-B662C0106706}" dt="2025-03-13T02:58:17.182" v="122" actId="1076"/>
          <ac:cxnSpMkLst>
            <pc:docMk/>
            <pc:sldMk cId="2703362239" sldId="382"/>
            <ac:cxnSpMk id="39" creationId="{05223610-EC02-0878-58E0-9A10B0AEE626}"/>
          </ac:cxnSpMkLst>
        </pc:cxnChg>
      </pc:sldChg>
      <pc:sldChg chg="modSp add del">
        <pc:chgData name="Guest User" userId="S::urn:spo:anon#b6f19db0abb860832996171466c307360e4328017416dc3c8f67e2ba5a21e37d::" providerId="AD" clId="Web-{ACAFA4AD-C300-8B93-7744-B662C0106706}" dt="2025-03-13T02:34:44.291" v="42"/>
        <pc:sldMkLst>
          <pc:docMk/>
          <pc:sldMk cId="3059910755" sldId="383"/>
        </pc:sldMkLst>
        <pc:spChg chg="mod">
          <ac:chgData name="Guest User" userId="S::urn:spo:anon#b6f19db0abb860832996171466c307360e4328017416dc3c8f67e2ba5a21e37d::" providerId="AD" clId="Web-{ACAFA4AD-C300-8B93-7744-B662C0106706}" dt="2025-03-13T02:26:02.977" v="3" actId="1076"/>
          <ac:spMkLst>
            <pc:docMk/>
            <pc:sldMk cId="3059910755" sldId="383"/>
            <ac:spMk id="9" creationId="{10CE2A55-6892-737F-5EC7-1BD518126EDD}"/>
          </ac:spMkLst>
        </pc:spChg>
      </pc:sldChg>
      <pc:sldChg chg="modSp add">
        <pc:chgData name="Guest User" userId="S::urn:spo:anon#b6f19db0abb860832996171466c307360e4328017416dc3c8f67e2ba5a21e37d::" providerId="AD" clId="Web-{ACAFA4AD-C300-8B93-7744-B662C0106706}" dt="2025-03-13T02:35:34.464" v="46" actId="1076"/>
        <pc:sldMkLst>
          <pc:docMk/>
          <pc:sldMk cId="3126438232" sldId="383"/>
        </pc:sldMkLst>
        <pc:spChg chg="mod">
          <ac:chgData name="Guest User" userId="S::urn:spo:anon#b6f19db0abb860832996171466c307360e4328017416dc3c8f67e2ba5a21e37d::" providerId="AD" clId="Web-{ACAFA4AD-C300-8B93-7744-B662C0106706}" dt="2025-03-13T02:35:26.480" v="44" actId="1076"/>
          <ac:spMkLst>
            <pc:docMk/>
            <pc:sldMk cId="3126438232" sldId="383"/>
            <ac:spMk id="8" creationId="{5A4C2720-B300-62DF-0243-1EF7DDC12D19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2:35:30.714" v="45" actId="1076"/>
          <ac:spMkLst>
            <pc:docMk/>
            <pc:sldMk cId="3126438232" sldId="383"/>
            <ac:spMk id="9" creationId="{10CE2A55-6892-737F-5EC7-1BD518126EDD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2:35:34.464" v="46" actId="1076"/>
          <ac:spMkLst>
            <pc:docMk/>
            <pc:sldMk cId="3126438232" sldId="383"/>
            <ac:spMk id="10" creationId="{10CE2A55-6892-737F-5EC7-1BD518126EDD}"/>
          </ac:spMkLst>
        </pc:spChg>
      </pc:sldChg>
      <pc:sldChg chg="modSp add del">
        <pc:chgData name="Guest User" userId="S::urn:spo:anon#b6f19db0abb860832996171466c307360e4328017416dc3c8f67e2ba5a21e37d::" providerId="AD" clId="Web-{ACAFA4AD-C300-8B93-7744-B662C0106706}" dt="2025-03-13T02:34:42.244" v="41"/>
        <pc:sldMkLst>
          <pc:docMk/>
          <pc:sldMk cId="149096259" sldId="384"/>
        </pc:sldMkLst>
        <pc:spChg chg="mod">
          <ac:chgData name="Guest User" userId="S::urn:spo:anon#b6f19db0abb860832996171466c307360e4328017416dc3c8f67e2ba5a21e37d::" providerId="AD" clId="Web-{ACAFA4AD-C300-8B93-7744-B662C0106706}" dt="2025-03-13T02:27:49.215" v="5" actId="1076"/>
          <ac:spMkLst>
            <pc:docMk/>
            <pc:sldMk cId="149096259" sldId="384"/>
            <ac:spMk id="9" creationId="{10CE2A55-6892-737F-5EC7-1BD518126EDD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2:27:49.340" v="6" actId="1076"/>
          <ac:spMkLst>
            <pc:docMk/>
            <pc:sldMk cId="149096259" sldId="384"/>
            <ac:spMk id="10" creationId="{10CE2A55-6892-737F-5EC7-1BD518126EDD}"/>
          </ac:spMkLst>
        </pc:spChg>
      </pc:sldChg>
      <pc:sldChg chg="new">
        <pc:chgData name="Guest User" userId="S::urn:spo:anon#b6f19db0abb860832996171466c307360e4328017416dc3c8f67e2ba5a21e37d::" providerId="AD" clId="Web-{ACAFA4AD-C300-8B93-7744-B662C0106706}" dt="2025-03-13T02:54:52.097" v="89"/>
        <pc:sldMkLst>
          <pc:docMk/>
          <pc:sldMk cId="706587884" sldId="384"/>
        </pc:sldMkLst>
      </pc:sldChg>
      <pc:sldChg chg="add del">
        <pc:chgData name="Guest User" userId="S::urn:spo:anon#b6f19db0abb860832996171466c307360e4328017416dc3c8f67e2ba5a21e37d::" providerId="AD" clId="Web-{ACAFA4AD-C300-8B93-7744-B662C0106706}" dt="2025-03-13T03:03:16.660" v="166"/>
        <pc:sldMkLst>
          <pc:docMk/>
          <pc:sldMk cId="1614948728" sldId="385"/>
        </pc:sldMkLst>
      </pc:sldChg>
      <pc:sldChg chg="addSp delSp modSp add replId">
        <pc:chgData name="Guest User" userId="S::urn:spo:anon#b6f19db0abb860832996171466c307360e4328017416dc3c8f67e2ba5a21e37d::" providerId="AD" clId="Web-{ACAFA4AD-C300-8B93-7744-B662C0106706}" dt="2025-03-13T03:51:32.335" v="647" actId="1076"/>
        <pc:sldMkLst>
          <pc:docMk/>
          <pc:sldMk cId="2213305138" sldId="385"/>
        </pc:sldMkLst>
        <pc:spChg chg="add del mod">
          <ac:chgData name="Guest User" userId="S::urn:spo:anon#b6f19db0abb860832996171466c307360e4328017416dc3c8f67e2ba5a21e37d::" providerId="AD" clId="Web-{ACAFA4AD-C300-8B93-7744-B662C0106706}" dt="2025-03-13T03:35:17.115" v="525"/>
          <ac:spMkLst>
            <pc:docMk/>
            <pc:sldMk cId="2213305138" sldId="385"/>
            <ac:spMk id="5" creationId="{20039B3F-4F87-A017-974F-3011BB36CB0F}"/>
          </ac:spMkLst>
        </pc:spChg>
        <pc:spChg chg="del">
          <ac:chgData name="Guest User" userId="S::urn:spo:anon#b6f19db0abb860832996171466c307360e4328017416dc3c8f67e2ba5a21e37d::" providerId="AD" clId="Web-{ACAFA4AD-C300-8B93-7744-B662C0106706}" dt="2025-03-13T03:28:39.820" v="326"/>
          <ac:spMkLst>
            <pc:docMk/>
            <pc:sldMk cId="2213305138" sldId="385"/>
            <ac:spMk id="8" creationId="{9435A00D-1EC7-A289-188F-AB9AF37A0887}"/>
          </ac:spMkLst>
        </pc:spChg>
        <pc:spChg chg="add del mod">
          <ac:chgData name="Guest User" userId="S::urn:spo:anon#b6f19db0abb860832996171466c307360e4328017416dc3c8f67e2ba5a21e37d::" providerId="AD" clId="Web-{ACAFA4AD-C300-8B93-7744-B662C0106706}" dt="2025-03-13T03:35:14.771" v="523"/>
          <ac:spMkLst>
            <pc:docMk/>
            <pc:sldMk cId="2213305138" sldId="385"/>
            <ac:spMk id="9" creationId="{141744E0-E83B-293E-340D-21C526E80599}"/>
          </ac:spMkLst>
        </pc:spChg>
        <pc:spChg chg="add del mod">
          <ac:chgData name="Guest User" userId="S::urn:spo:anon#b6f19db0abb860832996171466c307360e4328017416dc3c8f67e2ba5a21e37d::" providerId="AD" clId="Web-{ACAFA4AD-C300-8B93-7744-B662C0106706}" dt="2025-03-13T03:35:14.693" v="522"/>
          <ac:spMkLst>
            <pc:docMk/>
            <pc:sldMk cId="2213305138" sldId="385"/>
            <ac:spMk id="13" creationId="{9DE60184-D9CC-7A84-854C-7AB7FA19B7BD}"/>
          </ac:spMkLst>
        </pc:spChg>
        <pc:spChg chg="add del mod">
          <ac:chgData name="Guest User" userId="S::urn:spo:anon#b6f19db0abb860832996171466c307360e4328017416dc3c8f67e2ba5a21e37d::" providerId="AD" clId="Web-{ACAFA4AD-C300-8B93-7744-B662C0106706}" dt="2025-03-13T03:35:16.896" v="524"/>
          <ac:spMkLst>
            <pc:docMk/>
            <pc:sldMk cId="2213305138" sldId="385"/>
            <ac:spMk id="15" creationId="{5353EEB7-EFA3-0B05-7190-50845E4BDFEA}"/>
          </ac:spMkLst>
        </pc:spChg>
        <pc:spChg chg="add del mod">
          <ac:chgData name="Guest User" userId="S::urn:spo:anon#b6f19db0abb860832996171466c307360e4328017416dc3c8f67e2ba5a21e37d::" providerId="AD" clId="Web-{ACAFA4AD-C300-8B93-7744-B662C0106706}" dt="2025-03-13T03:38:06.886" v="560"/>
          <ac:spMkLst>
            <pc:docMk/>
            <pc:sldMk cId="2213305138" sldId="385"/>
            <ac:spMk id="22" creationId="{13D787A6-AC71-AD3A-B867-F2FBC6A2C3EA}"/>
          </ac:spMkLst>
        </pc:spChg>
        <pc:spChg chg="add del mod">
          <ac:chgData name="Guest User" userId="S::urn:spo:anon#b6f19db0abb860832996171466c307360e4328017416dc3c8f67e2ba5a21e37d::" providerId="AD" clId="Web-{ACAFA4AD-C300-8B93-7744-B662C0106706}" dt="2025-03-13T03:38:23.637" v="565"/>
          <ac:spMkLst>
            <pc:docMk/>
            <pc:sldMk cId="2213305138" sldId="385"/>
            <ac:spMk id="23" creationId="{CADF0703-03F0-E654-3592-F88028AE74C4}"/>
          </ac:spMkLst>
        </pc:spChg>
        <pc:spChg chg="add mod">
          <ac:chgData name="Guest User" userId="S::urn:spo:anon#b6f19db0abb860832996171466c307360e4328017416dc3c8f67e2ba5a21e37d::" providerId="AD" clId="Web-{ACAFA4AD-C300-8B93-7744-B662C0106706}" dt="2025-03-13T03:50:36.989" v="632" actId="1076"/>
          <ac:spMkLst>
            <pc:docMk/>
            <pc:sldMk cId="2213305138" sldId="385"/>
            <ac:spMk id="25" creationId="{08B6A726-FEE8-4F7C-784D-7CEACAC5F2B5}"/>
          </ac:spMkLst>
        </pc:spChg>
        <pc:spChg chg="add mod">
          <ac:chgData name="Guest User" userId="S::urn:spo:anon#b6f19db0abb860832996171466c307360e4328017416dc3c8f67e2ba5a21e37d::" providerId="AD" clId="Web-{ACAFA4AD-C300-8B93-7744-B662C0106706}" dt="2025-03-13T03:50:54.021" v="639" actId="1076"/>
          <ac:spMkLst>
            <pc:docMk/>
            <pc:sldMk cId="2213305138" sldId="385"/>
            <ac:spMk id="27" creationId="{060C6A7E-348A-4D04-35BE-E1FEEDA36B08}"/>
          </ac:spMkLst>
        </pc:spChg>
        <pc:spChg chg="add mod">
          <ac:chgData name="Guest User" userId="S::urn:spo:anon#b6f19db0abb860832996171466c307360e4328017416dc3c8f67e2ba5a21e37d::" providerId="AD" clId="Web-{ACAFA4AD-C300-8B93-7744-B662C0106706}" dt="2025-03-13T03:51:32.335" v="647" actId="1076"/>
          <ac:spMkLst>
            <pc:docMk/>
            <pc:sldMk cId="2213305138" sldId="385"/>
            <ac:spMk id="29" creationId="{6D70DD28-D3BA-1A62-4CC7-63456F824729}"/>
          </ac:spMkLst>
        </pc:spChg>
        <pc:spChg chg="del">
          <ac:chgData name="Guest User" userId="S::urn:spo:anon#b6f19db0abb860832996171466c307360e4328017416dc3c8f67e2ba5a21e37d::" providerId="AD" clId="Web-{ACAFA4AD-C300-8B93-7744-B662C0106706}" dt="2025-03-13T03:28:36.351" v="322"/>
          <ac:spMkLst>
            <pc:docMk/>
            <pc:sldMk cId="2213305138" sldId="385"/>
            <ac:spMk id="90" creationId="{562A337A-B888-1B3A-69AE-02636284EA41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3:40:57.876" v="588" actId="14100"/>
          <ac:spMkLst>
            <pc:docMk/>
            <pc:sldMk cId="2213305138" sldId="385"/>
            <ac:spMk id="96" creationId="{062D5D83-F573-7E5F-11F6-86FE51A4B15D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3:33:15.236" v="472" actId="20577"/>
          <ac:spMkLst>
            <pc:docMk/>
            <pc:sldMk cId="2213305138" sldId="385"/>
            <ac:spMk id="109" creationId="{0BA70B74-D4BA-9F9F-247D-822CD8C9846F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3:40:46.423" v="586" actId="14100"/>
          <ac:spMkLst>
            <pc:docMk/>
            <pc:sldMk cId="2213305138" sldId="385"/>
            <ac:spMk id="115" creationId="{6805D7BD-8B8E-A4C9-8F32-E5990D12EA7E}"/>
          </ac:spMkLst>
        </pc:spChg>
        <pc:spChg chg="del">
          <ac:chgData name="Guest User" userId="S::urn:spo:anon#b6f19db0abb860832996171466c307360e4328017416dc3c8f67e2ba5a21e37d::" providerId="AD" clId="Web-{ACAFA4AD-C300-8B93-7744-B662C0106706}" dt="2025-03-13T03:28:39.133" v="324"/>
          <ac:spMkLst>
            <pc:docMk/>
            <pc:sldMk cId="2213305138" sldId="385"/>
            <ac:spMk id="125" creationId="{FA302901-EA44-C2C3-8629-5F0FABE79FE7}"/>
          </ac:spMkLst>
        </pc:spChg>
        <pc:spChg chg="del mod">
          <ac:chgData name="Guest User" userId="S::urn:spo:anon#b6f19db0abb860832996171466c307360e4328017416dc3c8f67e2ba5a21e37d::" providerId="AD" clId="Web-{ACAFA4AD-C300-8B93-7744-B662C0106706}" dt="2025-03-13T03:38:20.058" v="561"/>
          <ac:spMkLst>
            <pc:docMk/>
            <pc:sldMk cId="2213305138" sldId="385"/>
            <ac:spMk id="126" creationId="{0A98F56E-8B03-6350-66C5-2A413D882FC8}"/>
          </ac:spMkLst>
        </pc:spChg>
        <pc:spChg chg="del">
          <ac:chgData name="Guest User" userId="S::urn:spo:anon#b6f19db0abb860832996171466c307360e4328017416dc3c8f67e2ba5a21e37d::" providerId="AD" clId="Web-{ACAFA4AD-C300-8B93-7744-B662C0106706}" dt="2025-03-13T03:28:39.492" v="325"/>
          <ac:spMkLst>
            <pc:docMk/>
            <pc:sldMk cId="2213305138" sldId="385"/>
            <ac:spMk id="128" creationId="{BC76BDEC-BCAB-608F-580E-D1F9176BB43A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3:29:08.806" v="331" actId="20577"/>
          <ac:spMkLst>
            <pc:docMk/>
            <pc:sldMk cId="2213305138" sldId="385"/>
            <ac:spMk id="136" creationId="{0625BA17-771C-2BE9-DCDB-1121FABABDF7}"/>
          </ac:spMkLst>
        </pc:spChg>
        <pc:spChg chg="mod">
          <ac:chgData name="Guest User" userId="S::urn:spo:anon#b6f19db0abb860832996171466c307360e4328017416dc3c8f67e2ba5a21e37d::" providerId="AD" clId="Web-{ACAFA4AD-C300-8B93-7744-B662C0106706}" dt="2025-03-13T03:40:51.001" v="587" actId="14100"/>
          <ac:spMkLst>
            <pc:docMk/>
            <pc:sldMk cId="2213305138" sldId="385"/>
            <ac:spMk id="137" creationId="{7BABB218-6456-DDC7-DA6B-2FDABC1733A2}"/>
          </ac:spMkLst>
        </pc:spChg>
        <pc:spChg chg="del">
          <ac:chgData name="Guest User" userId="S::urn:spo:anon#b6f19db0abb860832996171466c307360e4328017416dc3c8f67e2ba5a21e37d::" providerId="AD" clId="Web-{ACAFA4AD-C300-8B93-7744-B662C0106706}" dt="2025-03-13T03:28:41.211" v="327"/>
          <ac:spMkLst>
            <pc:docMk/>
            <pc:sldMk cId="2213305138" sldId="385"/>
            <ac:spMk id="139" creationId="{131F6913-5312-C90D-D8D6-79B1F9722A6D}"/>
          </ac:spMkLst>
        </pc:spChg>
        <pc:spChg chg="del">
          <ac:chgData name="Guest User" userId="S::urn:spo:anon#b6f19db0abb860832996171466c307360e4328017416dc3c8f67e2ba5a21e37d::" providerId="AD" clId="Web-{ACAFA4AD-C300-8B93-7744-B662C0106706}" dt="2025-03-13T03:28:43.352" v="328"/>
          <ac:spMkLst>
            <pc:docMk/>
            <pc:sldMk cId="2213305138" sldId="385"/>
            <ac:spMk id="140" creationId="{392221E6-FCEA-1F2A-52B5-B3E50EA01A79}"/>
          </ac:spMkLst>
        </pc:spChg>
        <pc:spChg chg="del">
          <ac:chgData name="Guest User" userId="S::urn:spo:anon#b6f19db0abb860832996171466c307360e4328017416dc3c8f67e2ba5a21e37d::" providerId="AD" clId="Web-{ACAFA4AD-C300-8B93-7744-B662C0106706}" dt="2025-03-13T03:28:44.055" v="329"/>
          <ac:spMkLst>
            <pc:docMk/>
            <pc:sldMk cId="2213305138" sldId="385"/>
            <ac:spMk id="142" creationId="{17B50BA5-113F-0CB7-EAFD-A516BE4C5636}"/>
          </ac:spMkLst>
        </pc:spChg>
        <pc:grpChg chg="mod">
          <ac:chgData name="Guest User" userId="S::urn:spo:anon#b6f19db0abb860832996171466c307360e4328017416dc3c8f67e2ba5a21e37d::" providerId="AD" clId="Web-{ACAFA4AD-C300-8B93-7744-B662C0106706}" dt="2025-03-13T03:40:40.610" v="585" actId="14100"/>
          <ac:grpSpMkLst>
            <pc:docMk/>
            <pc:sldMk cId="2213305138" sldId="385"/>
            <ac:grpSpMk id="95" creationId="{E422D98A-81CC-AFA5-2411-9C26990A72FF}"/>
          </ac:grpSpMkLst>
        </pc:grpChg>
        <pc:picChg chg="del">
          <ac:chgData name="Guest User" userId="S::urn:spo:anon#b6f19db0abb860832996171466c307360e4328017416dc3c8f67e2ba5a21e37d::" providerId="AD" clId="Web-{ACAFA4AD-C300-8B93-7744-B662C0106706}" dt="2025-03-13T03:37:02.056" v="551"/>
          <ac:picMkLst>
            <pc:docMk/>
            <pc:sldMk cId="2213305138" sldId="385"/>
            <ac:picMk id="6" creationId="{9786A750-15CE-A6BD-AB08-7C4CE91C026B}"/>
          </ac:picMkLst>
        </pc:picChg>
        <pc:picChg chg="add mod">
          <ac:chgData name="Guest User" userId="S::urn:spo:anon#b6f19db0abb860832996171466c307360e4328017416dc3c8f67e2ba5a21e37d::" providerId="AD" clId="Web-{ACAFA4AD-C300-8B93-7744-B662C0106706}" dt="2025-03-13T03:41:25.096" v="597" actId="14100"/>
          <ac:picMkLst>
            <pc:docMk/>
            <pc:sldMk cId="2213305138" sldId="385"/>
            <ac:picMk id="17" creationId="{B1A493E8-1767-02AF-1CEB-47CA42A22988}"/>
          </ac:picMkLst>
        </pc:picChg>
        <pc:picChg chg="add mod">
          <ac:chgData name="Guest User" userId="S::urn:spo:anon#b6f19db0abb860832996171466c307360e4328017416dc3c8f67e2ba5a21e37d::" providerId="AD" clId="Web-{ACAFA4AD-C300-8B93-7744-B662C0106706}" dt="2025-03-13T03:41:38.831" v="601" actId="14100"/>
          <ac:picMkLst>
            <pc:docMk/>
            <pc:sldMk cId="2213305138" sldId="385"/>
            <ac:picMk id="19" creationId="{75753B30-42C3-16E1-03EB-B5CEC730C9EA}"/>
          </ac:picMkLst>
        </pc:picChg>
        <pc:picChg chg="add mod">
          <ac:chgData name="Guest User" userId="S::urn:spo:anon#b6f19db0abb860832996171466c307360e4328017416dc3c8f67e2ba5a21e37d::" providerId="AD" clId="Web-{ACAFA4AD-C300-8B93-7744-B662C0106706}" dt="2025-03-13T03:41:24.018" v="596" actId="14100"/>
          <ac:picMkLst>
            <pc:docMk/>
            <pc:sldMk cId="2213305138" sldId="385"/>
            <ac:picMk id="21" creationId="{2AD357B2-92D8-BDE7-EC59-3ED2971A96B6}"/>
          </ac:picMkLst>
        </pc:picChg>
      </pc:sldChg>
    </pc:docChg>
  </pc:docChgLst>
  <pc:docChgLst>
    <pc:chgData name="Badnaagarav Bayartsengel" userId="S::badnaagarav@ubdc.mn::8c21d508-c1d5-4909-a5a2-42edbfcfdc71" providerId="AD" clId="Web-{B6531E8B-B530-453D-B3F7-8D771E97B1E9}"/>
    <pc:docChg chg="delSld modSld sldOrd modSection">
      <pc:chgData name="Badnaagarav Bayartsengel" userId="S::badnaagarav@ubdc.mn::8c21d508-c1d5-4909-a5a2-42edbfcfdc71" providerId="AD" clId="Web-{B6531E8B-B530-453D-B3F7-8D771E97B1E9}" dt="2025-03-13T06:00:42.073" v="12"/>
      <pc:docMkLst>
        <pc:docMk/>
      </pc:docMkLst>
      <pc:sldChg chg="modSp">
        <pc:chgData name="Badnaagarav Bayartsengel" userId="S::badnaagarav@ubdc.mn::8c21d508-c1d5-4909-a5a2-42edbfcfdc71" providerId="AD" clId="Web-{B6531E8B-B530-453D-B3F7-8D771E97B1E9}" dt="2025-03-13T06:00:03.165" v="5" actId="1076"/>
        <pc:sldMkLst>
          <pc:docMk/>
          <pc:sldMk cId="2608864275" sldId="326"/>
        </pc:sldMkLst>
        <pc:spChg chg="mod">
          <ac:chgData name="Badnaagarav Bayartsengel" userId="S::badnaagarav@ubdc.mn::8c21d508-c1d5-4909-a5a2-42edbfcfdc71" providerId="AD" clId="Web-{B6531E8B-B530-453D-B3F7-8D771E97B1E9}" dt="2025-03-13T06:00:03.165" v="5" actId="1076"/>
          <ac:spMkLst>
            <pc:docMk/>
            <pc:sldMk cId="2608864275" sldId="326"/>
            <ac:spMk id="49" creationId="{00000000-0000-0000-0000-000000000000}"/>
          </ac:spMkLst>
        </pc:spChg>
        <pc:picChg chg="mod">
          <ac:chgData name="Badnaagarav Bayartsengel" userId="S::badnaagarav@ubdc.mn::8c21d508-c1d5-4909-a5a2-42edbfcfdc71" providerId="AD" clId="Web-{B6531E8B-B530-453D-B3F7-8D771E97B1E9}" dt="2025-03-13T06:00:01.337" v="3" actId="1076"/>
          <ac:picMkLst>
            <pc:docMk/>
            <pc:sldMk cId="2608864275" sldId="326"/>
            <ac:picMk id="39" creationId="{00000000-0000-0000-0000-000000000000}"/>
          </ac:picMkLst>
        </pc:picChg>
      </pc:sldChg>
      <pc:sldChg chg="modSp del">
        <pc:chgData name="Badnaagarav Bayartsengel" userId="S::badnaagarav@ubdc.mn::8c21d508-c1d5-4909-a5a2-42edbfcfdc71" providerId="AD" clId="Web-{B6531E8B-B530-453D-B3F7-8D771E97B1E9}" dt="2025-03-13T06:00:42.073" v="12"/>
        <pc:sldMkLst>
          <pc:docMk/>
          <pc:sldMk cId="1488948008" sldId="381"/>
        </pc:sldMkLst>
        <pc:picChg chg="mod">
          <ac:chgData name="Badnaagarav Bayartsengel" userId="S::badnaagarav@ubdc.mn::8c21d508-c1d5-4909-a5a2-42edbfcfdc71" providerId="AD" clId="Web-{B6531E8B-B530-453D-B3F7-8D771E97B1E9}" dt="2025-03-13T06:00:08.025" v="7" actId="1076"/>
          <ac:picMkLst>
            <pc:docMk/>
            <pc:sldMk cId="1488948008" sldId="381"/>
            <ac:picMk id="3" creationId="{A2D52DB4-32A4-009A-4E4D-08D83FFF2F6E}"/>
          </ac:picMkLst>
        </pc:picChg>
      </pc:sldChg>
      <pc:sldChg chg="modSp del ord">
        <pc:chgData name="Badnaagarav Bayartsengel" userId="S::badnaagarav@ubdc.mn::8c21d508-c1d5-4909-a5a2-42edbfcfdc71" providerId="AD" clId="Web-{B6531E8B-B530-453D-B3F7-8D771E97B1E9}" dt="2025-03-13T06:00:40.167" v="11"/>
        <pc:sldMkLst>
          <pc:docMk/>
          <pc:sldMk cId="706587884" sldId="384"/>
        </pc:sldMkLst>
        <pc:picChg chg="mod">
          <ac:chgData name="Badnaagarav Bayartsengel" userId="S::badnaagarav@ubdc.mn::8c21d508-c1d5-4909-a5a2-42edbfcfdc71" providerId="AD" clId="Web-{B6531E8B-B530-453D-B3F7-8D771E97B1E9}" dt="2025-03-13T06:00:17.603" v="10" actId="1076"/>
          <ac:picMkLst>
            <pc:docMk/>
            <pc:sldMk cId="706587884" sldId="384"/>
            <ac:picMk id="2" creationId="{03514DBF-BEE2-2806-0EC1-4A879F7E3F03}"/>
          </ac:picMkLst>
        </pc:picChg>
      </pc:sldChg>
    </pc:docChg>
  </pc:docChgLst>
  <pc:docChgLst>
    <pc:chgData name="Amarjargal Munkh" userId="S::amarjargal@ubdc.mn::c7942bad-38a0-484b-a80d-cdf597af6825" providerId="AD" clId="Web-{056E576F-B637-4D90-ACB4-E26BE9F42587}"/>
    <pc:docChg chg="mod addSld modSld">
      <pc:chgData name="Amarjargal Munkh" userId="S::amarjargal@ubdc.mn::c7942bad-38a0-484b-a80d-cdf597af6825" providerId="AD" clId="Web-{056E576F-B637-4D90-ACB4-E26BE9F42587}" dt="2025-03-12T05:04:37.717" v="686" actId="20577"/>
      <pc:docMkLst>
        <pc:docMk/>
      </pc:docMkLst>
      <pc:sldChg chg="addSp delSp modSp">
        <pc:chgData name="Amarjargal Munkh" userId="S::amarjargal@ubdc.mn::c7942bad-38a0-484b-a80d-cdf597af6825" providerId="AD" clId="Web-{056E576F-B637-4D90-ACB4-E26BE9F42587}" dt="2025-03-12T03:14:49.881" v="526"/>
        <pc:sldMkLst>
          <pc:docMk/>
          <pc:sldMk cId="3313291171" sldId="276"/>
        </pc:sldMkLst>
        <pc:spChg chg="add del">
          <ac:chgData name="Amarjargal Munkh" userId="S::amarjargal@ubdc.mn::c7942bad-38a0-484b-a80d-cdf597af6825" providerId="AD" clId="Web-{056E576F-B637-4D90-ACB4-E26BE9F42587}" dt="2025-03-12T03:04:46.953" v="420"/>
          <ac:spMkLst>
            <pc:docMk/>
            <pc:sldMk cId="3313291171" sldId="276"/>
            <ac:spMk id="6" creationId="{A130B978-4721-75C7-F04B-C7D71BEFC723}"/>
          </ac:spMkLst>
        </pc:spChg>
        <pc:spChg chg="add del">
          <ac:chgData name="Amarjargal Munkh" userId="S::amarjargal@ubdc.mn::c7942bad-38a0-484b-a80d-cdf597af6825" providerId="AD" clId="Web-{056E576F-B637-4D90-ACB4-E26BE9F42587}" dt="2025-03-12T03:04:46.953" v="419"/>
          <ac:spMkLst>
            <pc:docMk/>
            <pc:sldMk cId="3313291171" sldId="276"/>
            <ac:spMk id="9" creationId="{B7551811-7687-915B-60DF-41D243670BF9}"/>
          </ac:spMkLst>
        </pc:spChg>
        <pc:spChg chg="add del">
          <ac:chgData name="Amarjargal Munkh" userId="S::amarjargal@ubdc.mn::c7942bad-38a0-484b-a80d-cdf597af6825" providerId="AD" clId="Web-{056E576F-B637-4D90-ACB4-E26BE9F42587}" dt="2025-03-12T03:04:46.953" v="416"/>
          <ac:spMkLst>
            <pc:docMk/>
            <pc:sldMk cId="3313291171" sldId="276"/>
            <ac:spMk id="15" creationId="{B445EA93-8E71-EA07-9F88-80714BB7794D}"/>
          </ac:spMkLst>
        </pc:spChg>
        <pc:spChg chg="add del">
          <ac:chgData name="Amarjargal Munkh" userId="S::amarjargal@ubdc.mn::c7942bad-38a0-484b-a80d-cdf597af6825" providerId="AD" clId="Web-{056E576F-B637-4D90-ACB4-E26BE9F42587}" dt="2025-03-12T03:04:46.937" v="415"/>
          <ac:spMkLst>
            <pc:docMk/>
            <pc:sldMk cId="3313291171" sldId="276"/>
            <ac:spMk id="17" creationId="{BF470E83-1493-EBF0-D043-AB76D5E5F40B}"/>
          </ac:spMkLst>
        </pc:spChg>
        <pc:spChg chg="add del">
          <ac:chgData name="Amarjargal Munkh" userId="S::amarjargal@ubdc.mn::c7942bad-38a0-484b-a80d-cdf597af6825" providerId="AD" clId="Web-{056E576F-B637-4D90-ACB4-E26BE9F42587}" dt="2025-03-12T03:04:46.937" v="414"/>
          <ac:spMkLst>
            <pc:docMk/>
            <pc:sldMk cId="3313291171" sldId="276"/>
            <ac:spMk id="19" creationId="{47A74998-316E-F6E7-C5F2-6FF080E61F75}"/>
          </ac:spMkLst>
        </pc:spChg>
        <pc:spChg chg="del mod">
          <ac:chgData name="Amarjargal Munkh" userId="S::amarjargal@ubdc.mn::c7942bad-38a0-484b-a80d-cdf597af6825" providerId="AD" clId="Web-{056E576F-B637-4D90-ACB4-E26BE9F42587}" dt="2025-03-12T03:14:49.881" v="526"/>
          <ac:spMkLst>
            <pc:docMk/>
            <pc:sldMk cId="3313291171" sldId="276"/>
            <ac:spMk id="20" creationId="{00000000-0000-0000-0000-000000000000}"/>
          </ac:spMkLst>
        </pc:spChg>
        <pc:spChg chg="add del">
          <ac:chgData name="Amarjargal Munkh" userId="S::amarjargal@ubdc.mn::c7942bad-38a0-484b-a80d-cdf597af6825" providerId="AD" clId="Web-{056E576F-B637-4D90-ACB4-E26BE9F42587}" dt="2025-03-12T03:04:46.937" v="413"/>
          <ac:spMkLst>
            <pc:docMk/>
            <pc:sldMk cId="3313291171" sldId="276"/>
            <ac:spMk id="22" creationId="{6F91152D-1D3C-376B-2917-E42954FBE949}"/>
          </ac:spMkLst>
        </pc:spChg>
        <pc:spChg chg="add del">
          <ac:chgData name="Amarjargal Munkh" userId="S::amarjargal@ubdc.mn::c7942bad-38a0-484b-a80d-cdf597af6825" providerId="AD" clId="Web-{056E576F-B637-4D90-ACB4-E26BE9F42587}" dt="2025-03-12T03:04:46.937" v="412"/>
          <ac:spMkLst>
            <pc:docMk/>
            <pc:sldMk cId="3313291171" sldId="276"/>
            <ac:spMk id="24" creationId="{911101F6-128B-AEB2-9240-72B8E0278EE6}"/>
          </ac:spMkLst>
        </pc:spChg>
        <pc:spChg chg="add del">
          <ac:chgData name="Amarjargal Munkh" userId="S::amarjargal@ubdc.mn::c7942bad-38a0-484b-a80d-cdf597af6825" providerId="AD" clId="Web-{056E576F-B637-4D90-ACB4-E26BE9F42587}" dt="2025-03-12T03:04:46.937" v="411"/>
          <ac:spMkLst>
            <pc:docMk/>
            <pc:sldMk cId="3313291171" sldId="276"/>
            <ac:spMk id="26" creationId="{8B0A98DA-F0BE-CBDD-4570-6F5D589A9AF3}"/>
          </ac:spMkLst>
        </pc:spChg>
        <pc:spChg chg="add del">
          <ac:chgData name="Amarjargal Munkh" userId="S::amarjargal@ubdc.mn::c7942bad-38a0-484b-a80d-cdf597af6825" providerId="AD" clId="Web-{056E576F-B637-4D90-ACB4-E26BE9F42587}" dt="2025-03-12T03:04:46.937" v="410"/>
          <ac:spMkLst>
            <pc:docMk/>
            <pc:sldMk cId="3313291171" sldId="276"/>
            <ac:spMk id="28" creationId="{7241FE30-FB7D-EA10-5466-A3A6D71DD01F}"/>
          </ac:spMkLst>
        </pc:spChg>
        <pc:spChg chg="add del mod">
          <ac:chgData name="Amarjargal Munkh" userId="S::amarjargal@ubdc.mn::c7942bad-38a0-484b-a80d-cdf597af6825" providerId="AD" clId="Web-{056E576F-B637-4D90-ACB4-E26BE9F42587}" dt="2025-03-12T03:14:49.881" v="525"/>
          <ac:spMkLst>
            <pc:docMk/>
            <pc:sldMk cId="3313291171" sldId="276"/>
            <ac:spMk id="30" creationId="{00000000-0000-0000-0000-000000000000}"/>
          </ac:spMkLst>
        </pc:spChg>
        <pc:spChg chg="add del">
          <ac:chgData name="Amarjargal Munkh" userId="S::amarjargal@ubdc.mn::c7942bad-38a0-484b-a80d-cdf597af6825" providerId="AD" clId="Web-{056E576F-B637-4D90-ACB4-E26BE9F42587}" dt="2025-03-12T03:04:46.937" v="409"/>
          <ac:spMkLst>
            <pc:docMk/>
            <pc:sldMk cId="3313291171" sldId="276"/>
            <ac:spMk id="31" creationId="{280873E6-BFAB-7959-D3C9-CB302EE2AE09}"/>
          </ac:spMkLst>
        </pc:spChg>
        <pc:spChg chg="add del">
          <ac:chgData name="Amarjargal Munkh" userId="S::amarjargal@ubdc.mn::c7942bad-38a0-484b-a80d-cdf597af6825" providerId="AD" clId="Web-{056E576F-B637-4D90-ACB4-E26BE9F42587}" dt="2025-03-12T03:14:49.881" v="524"/>
          <ac:spMkLst>
            <pc:docMk/>
            <pc:sldMk cId="3313291171" sldId="276"/>
            <ac:spMk id="33" creationId="{00000000-0000-0000-0000-000000000000}"/>
          </ac:spMkLst>
        </pc:spChg>
        <pc:spChg chg="add del">
          <ac:chgData name="Amarjargal Munkh" userId="S::amarjargal@ubdc.mn::c7942bad-38a0-484b-a80d-cdf597af6825" providerId="AD" clId="Web-{056E576F-B637-4D90-ACB4-E26BE9F42587}" dt="2025-03-12T03:04:46.937" v="408"/>
          <ac:spMkLst>
            <pc:docMk/>
            <pc:sldMk cId="3313291171" sldId="276"/>
            <ac:spMk id="34" creationId="{C48A931F-2FB8-0535-E4D1-13C9973E911A}"/>
          </ac:spMkLst>
        </pc:spChg>
        <pc:spChg chg="add del">
          <ac:chgData name="Amarjargal Munkh" userId="S::amarjargal@ubdc.mn::c7942bad-38a0-484b-a80d-cdf597af6825" providerId="AD" clId="Web-{056E576F-B637-4D90-ACB4-E26BE9F42587}" dt="2025-03-12T03:04:46.937" v="407"/>
          <ac:spMkLst>
            <pc:docMk/>
            <pc:sldMk cId="3313291171" sldId="276"/>
            <ac:spMk id="36" creationId="{5843121B-E165-CC8A-D6F0-6E2D96C9F4A4}"/>
          </ac:spMkLst>
        </pc:spChg>
        <pc:spChg chg="add del">
          <ac:chgData name="Amarjargal Munkh" userId="S::amarjargal@ubdc.mn::c7942bad-38a0-484b-a80d-cdf597af6825" providerId="AD" clId="Web-{056E576F-B637-4D90-ACB4-E26BE9F42587}" dt="2025-03-12T03:04:46.937" v="406"/>
          <ac:spMkLst>
            <pc:docMk/>
            <pc:sldMk cId="3313291171" sldId="276"/>
            <ac:spMk id="38" creationId="{7B34B1EE-EF1C-D6F1-88A6-93776020318D}"/>
          </ac:spMkLst>
        </pc:spChg>
        <pc:spChg chg="add del">
          <ac:chgData name="Amarjargal Munkh" userId="S::amarjargal@ubdc.mn::c7942bad-38a0-484b-a80d-cdf597af6825" providerId="AD" clId="Web-{056E576F-B637-4D90-ACB4-E26BE9F42587}" dt="2025-03-12T03:04:46.937" v="405"/>
          <ac:spMkLst>
            <pc:docMk/>
            <pc:sldMk cId="3313291171" sldId="276"/>
            <ac:spMk id="40" creationId="{AD3DF0EC-0DCC-FE11-61EE-2A2FDCB9C28E}"/>
          </ac:spMkLst>
        </pc:spChg>
        <pc:spChg chg="add del">
          <ac:chgData name="Amarjargal Munkh" userId="S::amarjargal@ubdc.mn::c7942bad-38a0-484b-a80d-cdf597af6825" providerId="AD" clId="Web-{056E576F-B637-4D90-ACB4-E26BE9F42587}" dt="2025-03-12T03:04:46.937" v="404"/>
          <ac:spMkLst>
            <pc:docMk/>
            <pc:sldMk cId="3313291171" sldId="276"/>
            <ac:spMk id="42" creationId="{1D41B543-1BC5-9E64-1053-0B6E9AC11F62}"/>
          </ac:spMkLst>
        </pc:spChg>
        <pc:spChg chg="add del">
          <ac:chgData name="Amarjargal Munkh" userId="S::amarjargal@ubdc.mn::c7942bad-38a0-484b-a80d-cdf597af6825" providerId="AD" clId="Web-{056E576F-B637-4D90-ACB4-E26BE9F42587}" dt="2025-03-12T03:14:49.881" v="521"/>
          <ac:spMkLst>
            <pc:docMk/>
            <pc:sldMk cId="3313291171" sldId="276"/>
            <ac:spMk id="47" creationId="{A8B34C0D-8B86-4890-533D-A344BBC77D7C}"/>
          </ac:spMkLst>
        </pc:spChg>
        <pc:spChg chg="add del mod">
          <ac:chgData name="Amarjargal Munkh" userId="S::amarjargal@ubdc.mn::c7942bad-38a0-484b-a80d-cdf597af6825" providerId="AD" clId="Web-{056E576F-B637-4D90-ACB4-E26BE9F42587}" dt="2025-03-12T03:08:46.736" v="443"/>
          <ac:spMkLst>
            <pc:docMk/>
            <pc:sldMk cId="3313291171" sldId="276"/>
            <ac:spMk id="49" creationId="{B2A97108-645E-0C5C-494B-9E4168691E84}"/>
          </ac:spMkLst>
        </pc:spChg>
        <pc:spChg chg="add del mod">
          <ac:chgData name="Amarjargal Munkh" userId="S::amarjargal@ubdc.mn::c7942bad-38a0-484b-a80d-cdf597af6825" providerId="AD" clId="Web-{056E576F-B637-4D90-ACB4-E26BE9F42587}" dt="2025-03-12T03:14:49.881" v="518"/>
          <ac:spMkLst>
            <pc:docMk/>
            <pc:sldMk cId="3313291171" sldId="276"/>
            <ac:spMk id="55" creationId="{21858B12-142A-C55B-6F82-BE4A2152B0CD}"/>
          </ac:spMkLst>
        </pc:spChg>
        <pc:spChg chg="add del mod">
          <ac:chgData name="Amarjargal Munkh" userId="S::amarjargal@ubdc.mn::c7942bad-38a0-484b-a80d-cdf597af6825" providerId="AD" clId="Web-{056E576F-B637-4D90-ACB4-E26BE9F42587}" dt="2025-03-12T03:14:49.881" v="517"/>
          <ac:spMkLst>
            <pc:docMk/>
            <pc:sldMk cId="3313291171" sldId="276"/>
            <ac:spMk id="57" creationId="{41DDB97C-BC82-AD17-B5B4-FE8E1647FD3C}"/>
          </ac:spMkLst>
        </pc:spChg>
        <pc:spChg chg="add del mod">
          <ac:chgData name="Amarjargal Munkh" userId="S::amarjargal@ubdc.mn::c7942bad-38a0-484b-a80d-cdf597af6825" providerId="AD" clId="Web-{056E576F-B637-4D90-ACB4-E26BE9F42587}" dt="2025-03-12T03:14:49.881" v="516"/>
          <ac:spMkLst>
            <pc:docMk/>
            <pc:sldMk cId="3313291171" sldId="276"/>
            <ac:spMk id="59" creationId="{B5025C13-DADA-B3DD-0988-8F671FAEFE5B}"/>
          </ac:spMkLst>
        </pc:spChg>
        <pc:spChg chg="add del">
          <ac:chgData name="Amarjargal Munkh" userId="S::amarjargal@ubdc.mn::c7942bad-38a0-484b-a80d-cdf597af6825" providerId="AD" clId="Web-{056E576F-B637-4D90-ACB4-E26BE9F42587}" dt="2025-03-12T03:14:49.881" v="515"/>
          <ac:spMkLst>
            <pc:docMk/>
            <pc:sldMk cId="3313291171" sldId="276"/>
            <ac:spMk id="61" creationId="{9B72B3A7-4DA5-BC1F-919F-6945EDBD14A6}"/>
          </ac:spMkLst>
        </pc:spChg>
        <pc:spChg chg="add del">
          <ac:chgData name="Amarjargal Munkh" userId="S::amarjargal@ubdc.mn::c7942bad-38a0-484b-a80d-cdf597af6825" providerId="AD" clId="Web-{056E576F-B637-4D90-ACB4-E26BE9F42587}" dt="2025-03-12T03:14:49.881" v="514"/>
          <ac:spMkLst>
            <pc:docMk/>
            <pc:sldMk cId="3313291171" sldId="276"/>
            <ac:spMk id="63" creationId="{EFAE461F-F552-1107-CD7E-BCFEAD9EA436}"/>
          </ac:spMkLst>
        </pc:spChg>
        <pc:spChg chg="add del mod">
          <ac:chgData name="Amarjargal Munkh" userId="S::amarjargal@ubdc.mn::c7942bad-38a0-484b-a80d-cdf597af6825" providerId="AD" clId="Web-{056E576F-B637-4D90-ACB4-E26BE9F42587}" dt="2025-03-12T03:14:49.881" v="513"/>
          <ac:spMkLst>
            <pc:docMk/>
            <pc:sldMk cId="3313291171" sldId="276"/>
            <ac:spMk id="65" creationId="{ECF3E998-CBAB-B9F2-CE56-91692E5FCCA3}"/>
          </ac:spMkLst>
        </pc:spChg>
        <pc:spChg chg="add del mod">
          <ac:chgData name="Amarjargal Munkh" userId="S::amarjargal@ubdc.mn::c7942bad-38a0-484b-a80d-cdf597af6825" providerId="AD" clId="Web-{056E576F-B637-4D90-ACB4-E26BE9F42587}" dt="2025-03-12T03:14:49.881" v="512"/>
          <ac:spMkLst>
            <pc:docMk/>
            <pc:sldMk cId="3313291171" sldId="276"/>
            <ac:spMk id="67" creationId="{E84FDA5B-3DC5-9592-ABB1-A1E01964757F}"/>
          </ac:spMkLst>
        </pc:spChg>
        <pc:spChg chg="add del">
          <ac:chgData name="Amarjargal Munkh" userId="S::amarjargal@ubdc.mn::c7942bad-38a0-484b-a80d-cdf597af6825" providerId="AD" clId="Web-{056E576F-B637-4D90-ACB4-E26BE9F42587}" dt="2025-03-12T03:14:49.881" v="511"/>
          <ac:spMkLst>
            <pc:docMk/>
            <pc:sldMk cId="3313291171" sldId="276"/>
            <ac:spMk id="69" creationId="{4DE8B2D3-E9ED-C491-BB42-012F3532B23A}"/>
          </ac:spMkLst>
        </pc:spChg>
        <pc:spChg chg="add del">
          <ac:chgData name="Amarjargal Munkh" userId="S::amarjargal@ubdc.mn::c7942bad-38a0-484b-a80d-cdf597af6825" providerId="AD" clId="Web-{056E576F-B637-4D90-ACB4-E26BE9F42587}" dt="2025-03-12T03:14:49.881" v="510"/>
          <ac:spMkLst>
            <pc:docMk/>
            <pc:sldMk cId="3313291171" sldId="276"/>
            <ac:spMk id="71" creationId="{DB20659E-36D5-8D7D-5574-7F969CC6F664}"/>
          </ac:spMkLst>
        </pc:spChg>
        <pc:spChg chg="add del">
          <ac:chgData name="Amarjargal Munkh" userId="S::amarjargal@ubdc.mn::c7942bad-38a0-484b-a80d-cdf597af6825" providerId="AD" clId="Web-{056E576F-B637-4D90-ACB4-E26BE9F42587}" dt="2025-03-12T03:14:49.881" v="509"/>
          <ac:spMkLst>
            <pc:docMk/>
            <pc:sldMk cId="3313291171" sldId="276"/>
            <ac:spMk id="73" creationId="{14740451-B226-2237-BE5E-7300434E786F}"/>
          </ac:spMkLst>
        </pc:spChg>
        <pc:spChg chg="add del">
          <ac:chgData name="Amarjargal Munkh" userId="S::amarjargal@ubdc.mn::c7942bad-38a0-484b-a80d-cdf597af6825" providerId="AD" clId="Web-{056E576F-B637-4D90-ACB4-E26BE9F42587}" dt="2025-03-12T03:14:49.881" v="508"/>
          <ac:spMkLst>
            <pc:docMk/>
            <pc:sldMk cId="3313291171" sldId="276"/>
            <ac:spMk id="75" creationId="{DAF7FA2E-7DE4-C392-C663-C9432EBEEA11}"/>
          </ac:spMkLst>
        </pc:spChg>
        <pc:spChg chg="add del">
          <ac:chgData name="Amarjargal Munkh" userId="S::amarjargal@ubdc.mn::c7942bad-38a0-484b-a80d-cdf597af6825" providerId="AD" clId="Web-{056E576F-B637-4D90-ACB4-E26BE9F42587}" dt="2025-03-12T03:14:49.881" v="507"/>
          <ac:spMkLst>
            <pc:docMk/>
            <pc:sldMk cId="3313291171" sldId="276"/>
            <ac:spMk id="77" creationId="{0288C8B5-21E8-4405-53AE-216DE37E1A23}"/>
          </ac:spMkLst>
        </pc:spChg>
        <pc:spChg chg="add del">
          <ac:chgData name="Amarjargal Munkh" userId="S::amarjargal@ubdc.mn::c7942bad-38a0-484b-a80d-cdf597af6825" providerId="AD" clId="Web-{056E576F-B637-4D90-ACB4-E26BE9F42587}" dt="2025-03-12T03:14:49.881" v="506"/>
          <ac:spMkLst>
            <pc:docMk/>
            <pc:sldMk cId="3313291171" sldId="276"/>
            <ac:spMk id="79" creationId="{2DF00ED7-7D1A-2F03-8F4B-492E1F153965}"/>
          </ac:spMkLst>
        </pc:spChg>
        <pc:grpChg chg="add del">
          <ac:chgData name="Amarjargal Munkh" userId="S::amarjargal@ubdc.mn::c7942bad-38a0-484b-a80d-cdf597af6825" providerId="AD" clId="Web-{056E576F-B637-4D90-ACB4-E26BE9F42587}" dt="2025-03-12T03:04:46.953" v="421"/>
          <ac:grpSpMkLst>
            <pc:docMk/>
            <pc:sldMk cId="3313291171" sldId="276"/>
            <ac:grpSpMk id="4" creationId="{11CE18C3-5B2A-EC02-1B15-AD8D3D6057BE}"/>
          </ac:grpSpMkLst>
        </pc:grpChg>
        <pc:grpChg chg="add del">
          <ac:chgData name="Amarjargal Munkh" userId="S::amarjargal@ubdc.mn::c7942bad-38a0-484b-a80d-cdf597af6825" providerId="AD" clId="Web-{056E576F-B637-4D90-ACB4-E26BE9F42587}" dt="2025-03-12T03:14:49.881" v="522"/>
          <ac:grpSpMkLst>
            <pc:docMk/>
            <pc:sldMk cId="3313291171" sldId="276"/>
            <ac:grpSpMk id="45" creationId="{15D04627-78A3-A682-EC68-92FC06014D54}"/>
          </ac:grpSpMkLst>
        </pc:grpChg>
        <pc:picChg chg="del">
          <ac:chgData name="Amarjargal Munkh" userId="S::amarjargal@ubdc.mn::c7942bad-38a0-484b-a80d-cdf597af6825" providerId="AD" clId="Web-{056E576F-B637-4D90-ACB4-E26BE9F42587}" dt="2025-03-12T03:14:49.881" v="523"/>
          <ac:picMkLst>
            <pc:docMk/>
            <pc:sldMk cId="3313291171" sldId="276"/>
            <ac:picMk id="8" creationId="{00000000-0000-0000-0000-000000000000}"/>
          </ac:picMkLst>
        </pc:picChg>
        <pc:picChg chg="add del">
          <ac:chgData name="Amarjargal Munkh" userId="S::amarjargal@ubdc.mn::c7942bad-38a0-484b-a80d-cdf597af6825" providerId="AD" clId="Web-{056E576F-B637-4D90-ACB4-E26BE9F42587}" dt="2025-03-12T03:04:46.953" v="418"/>
          <ac:picMkLst>
            <pc:docMk/>
            <pc:sldMk cId="3313291171" sldId="276"/>
            <ac:picMk id="11" creationId="{799B6FD9-CF48-BF88-B873-A26AFF5F792F}"/>
          </ac:picMkLst>
        </pc:picChg>
        <pc:picChg chg="add del">
          <ac:chgData name="Amarjargal Munkh" userId="S::amarjargal@ubdc.mn::c7942bad-38a0-484b-a80d-cdf597af6825" providerId="AD" clId="Web-{056E576F-B637-4D90-ACB4-E26BE9F42587}" dt="2025-03-12T03:14:49.881" v="520"/>
          <ac:picMkLst>
            <pc:docMk/>
            <pc:sldMk cId="3313291171" sldId="276"/>
            <ac:picMk id="51" creationId="{05023095-A74A-08BA-B518-70C19574C02B}"/>
          </ac:picMkLst>
        </pc:picChg>
        <pc:cxnChg chg="add del">
          <ac:chgData name="Amarjargal Munkh" userId="S::amarjargal@ubdc.mn::c7942bad-38a0-484b-a80d-cdf597af6825" providerId="AD" clId="Web-{056E576F-B637-4D90-ACB4-E26BE9F42587}" dt="2025-03-12T03:04:46.953" v="417"/>
          <ac:cxnSpMkLst>
            <pc:docMk/>
            <pc:sldMk cId="3313291171" sldId="276"/>
            <ac:cxnSpMk id="13" creationId="{46316523-421E-D9F4-4049-B57C93FE5134}"/>
          </ac:cxnSpMkLst>
        </pc:cxnChg>
        <pc:cxnChg chg="add del">
          <ac:chgData name="Amarjargal Munkh" userId="S::amarjargal@ubdc.mn::c7942bad-38a0-484b-a80d-cdf597af6825" providerId="AD" clId="Web-{056E576F-B637-4D90-ACB4-E26BE9F42587}" dt="2025-03-12T03:14:49.881" v="519"/>
          <ac:cxnSpMkLst>
            <pc:docMk/>
            <pc:sldMk cId="3313291171" sldId="276"/>
            <ac:cxnSpMk id="53" creationId="{1C0A9125-1ECA-AEC7-D404-C25B317AFDCD}"/>
          </ac:cxnSpMkLst>
        </pc:cxnChg>
      </pc:sldChg>
      <pc:sldChg chg="addSp modSp">
        <pc:chgData name="Amarjargal Munkh" userId="S::amarjargal@ubdc.mn::c7942bad-38a0-484b-a80d-cdf597af6825" providerId="AD" clId="Web-{056E576F-B637-4D90-ACB4-E26BE9F42587}" dt="2025-03-12T02:13:19.532" v="84" actId="14100"/>
        <pc:sldMkLst>
          <pc:docMk/>
          <pc:sldMk cId="3114417996" sldId="282"/>
        </pc:sldMkLst>
        <pc:spChg chg="add mod">
          <ac:chgData name="Amarjargal Munkh" userId="S::amarjargal@ubdc.mn::c7942bad-38a0-484b-a80d-cdf597af6825" providerId="AD" clId="Web-{056E576F-B637-4D90-ACB4-E26BE9F42587}" dt="2025-03-12T01:45:28.971" v="3" actId="1076"/>
          <ac:spMkLst>
            <pc:docMk/>
            <pc:sldMk cId="3114417996" sldId="282"/>
            <ac:spMk id="5" creationId="{1985D89E-4CDC-B3B3-B416-D6704AD22E2E}"/>
          </ac:spMkLst>
        </pc:spChg>
        <pc:spChg chg="add mod">
          <ac:chgData name="Amarjargal Munkh" userId="S::amarjargal@ubdc.mn::c7942bad-38a0-484b-a80d-cdf597af6825" providerId="AD" clId="Web-{056E576F-B637-4D90-ACB4-E26BE9F42587}" dt="2025-03-12T01:45:53.878" v="6" actId="20577"/>
          <ac:spMkLst>
            <pc:docMk/>
            <pc:sldMk cId="3114417996" sldId="282"/>
            <ac:spMk id="7" creationId="{7903BB36-5843-9356-DDF1-0EC152D8AD3D}"/>
          </ac:spMkLst>
        </pc:spChg>
        <pc:spChg chg="mod">
          <ac:chgData name="Amarjargal Munkh" userId="S::amarjargal@ubdc.mn::c7942bad-38a0-484b-a80d-cdf597af6825" providerId="AD" clId="Web-{056E576F-B637-4D90-ACB4-E26BE9F42587}" dt="2025-03-12T02:13:19.532" v="84" actId="14100"/>
          <ac:spMkLst>
            <pc:docMk/>
            <pc:sldMk cId="3114417996" sldId="282"/>
            <ac:spMk id="10" creationId="{7E6AD128-4738-882B-F94D-0A4A11BEB794}"/>
          </ac:spMkLst>
        </pc:spChg>
        <pc:spChg chg="add">
          <ac:chgData name="Amarjargal Munkh" userId="S::amarjargal@ubdc.mn::c7942bad-38a0-484b-a80d-cdf597af6825" providerId="AD" clId="Web-{056E576F-B637-4D90-ACB4-E26BE9F42587}" dt="2025-03-12T01:46:08.238" v="8"/>
          <ac:spMkLst>
            <pc:docMk/>
            <pc:sldMk cId="3114417996" sldId="282"/>
            <ac:spMk id="14" creationId="{E65654AF-F9CA-B1F4-5495-81B9E0457B9E}"/>
          </ac:spMkLst>
        </pc:spChg>
        <pc:spChg chg="add mod">
          <ac:chgData name="Amarjargal Munkh" userId="S::amarjargal@ubdc.mn::c7942bad-38a0-484b-a80d-cdf597af6825" providerId="AD" clId="Web-{056E576F-B637-4D90-ACB4-E26BE9F42587}" dt="2025-03-12T02:11:14.359" v="66" actId="20577"/>
          <ac:spMkLst>
            <pc:docMk/>
            <pc:sldMk cId="3114417996" sldId="282"/>
            <ac:spMk id="20" creationId="{76764255-12E6-E145-577F-B08AEF2C7E05}"/>
          </ac:spMkLst>
        </pc:spChg>
        <pc:spChg chg="add">
          <ac:chgData name="Amarjargal Munkh" userId="S::amarjargal@ubdc.mn::c7942bad-38a0-484b-a80d-cdf597af6825" providerId="AD" clId="Web-{056E576F-B637-4D90-ACB4-E26BE9F42587}" dt="2025-03-12T01:46:08.378" v="11"/>
          <ac:spMkLst>
            <pc:docMk/>
            <pc:sldMk cId="3114417996" sldId="282"/>
            <ac:spMk id="22" creationId="{2D07B0C1-2A30-BC93-89B6-3800C4B3D2CB}"/>
          </ac:spMkLst>
        </pc:spChg>
        <pc:spChg chg="add">
          <ac:chgData name="Amarjargal Munkh" userId="S::amarjargal@ubdc.mn::c7942bad-38a0-484b-a80d-cdf597af6825" providerId="AD" clId="Web-{056E576F-B637-4D90-ACB4-E26BE9F42587}" dt="2025-03-12T01:46:08.425" v="12"/>
          <ac:spMkLst>
            <pc:docMk/>
            <pc:sldMk cId="3114417996" sldId="282"/>
            <ac:spMk id="24" creationId="{0EAB7B2A-AF14-8A2B-9691-A03EBA495229}"/>
          </ac:spMkLst>
        </pc:spChg>
        <pc:spChg chg="add">
          <ac:chgData name="Amarjargal Munkh" userId="S::amarjargal@ubdc.mn::c7942bad-38a0-484b-a80d-cdf597af6825" providerId="AD" clId="Web-{056E576F-B637-4D90-ACB4-E26BE9F42587}" dt="2025-03-12T01:46:08.472" v="13"/>
          <ac:spMkLst>
            <pc:docMk/>
            <pc:sldMk cId="3114417996" sldId="282"/>
            <ac:spMk id="26" creationId="{797F4D9E-6210-443C-29FD-26975B402E5F}"/>
          </ac:spMkLst>
        </pc:spChg>
        <pc:spChg chg="add">
          <ac:chgData name="Amarjargal Munkh" userId="S::amarjargal@ubdc.mn::c7942bad-38a0-484b-a80d-cdf597af6825" providerId="AD" clId="Web-{056E576F-B637-4D90-ACB4-E26BE9F42587}" dt="2025-03-12T01:46:08.519" v="14"/>
          <ac:spMkLst>
            <pc:docMk/>
            <pc:sldMk cId="3114417996" sldId="282"/>
            <ac:spMk id="28" creationId="{40504BCF-76A8-9691-5CCA-4E452C4744C3}"/>
          </ac:spMkLst>
        </pc:spChg>
        <pc:spChg chg="add">
          <ac:chgData name="Amarjargal Munkh" userId="S::amarjargal@ubdc.mn::c7942bad-38a0-484b-a80d-cdf597af6825" providerId="AD" clId="Web-{056E576F-B637-4D90-ACB4-E26BE9F42587}" dt="2025-03-12T01:46:08.550" v="15"/>
          <ac:spMkLst>
            <pc:docMk/>
            <pc:sldMk cId="3114417996" sldId="282"/>
            <ac:spMk id="30" creationId="{1A37816B-61A1-3046-1D89-321AB8145ABF}"/>
          </ac:spMkLst>
        </pc:spChg>
        <pc:spChg chg="add">
          <ac:chgData name="Amarjargal Munkh" userId="S::amarjargal@ubdc.mn::c7942bad-38a0-484b-a80d-cdf597af6825" providerId="AD" clId="Web-{056E576F-B637-4D90-ACB4-E26BE9F42587}" dt="2025-03-12T01:46:08.566" v="16"/>
          <ac:spMkLst>
            <pc:docMk/>
            <pc:sldMk cId="3114417996" sldId="282"/>
            <ac:spMk id="32" creationId="{B203E99E-5B5A-4AE5-93A7-13D53A32B248}"/>
          </ac:spMkLst>
        </pc:spChg>
        <pc:spChg chg="add">
          <ac:chgData name="Amarjargal Munkh" userId="S::amarjargal@ubdc.mn::c7942bad-38a0-484b-a80d-cdf597af6825" providerId="AD" clId="Web-{056E576F-B637-4D90-ACB4-E26BE9F42587}" dt="2025-03-12T01:46:08.660" v="18"/>
          <ac:spMkLst>
            <pc:docMk/>
            <pc:sldMk cId="3114417996" sldId="282"/>
            <ac:spMk id="36" creationId="{E6018678-24BA-8276-1948-22B8418F193A}"/>
          </ac:spMkLst>
        </pc:spChg>
        <pc:spChg chg="add">
          <ac:chgData name="Amarjargal Munkh" userId="S::amarjargal@ubdc.mn::c7942bad-38a0-484b-a80d-cdf597af6825" providerId="AD" clId="Web-{056E576F-B637-4D90-ACB4-E26BE9F42587}" dt="2025-03-12T01:46:08.707" v="19"/>
          <ac:spMkLst>
            <pc:docMk/>
            <pc:sldMk cId="3114417996" sldId="282"/>
            <ac:spMk id="38" creationId="{F29DE33B-032A-9711-3022-60C6EC4595AA}"/>
          </ac:spMkLst>
        </pc:spChg>
        <pc:spChg chg="add">
          <ac:chgData name="Amarjargal Munkh" userId="S::amarjargal@ubdc.mn::c7942bad-38a0-484b-a80d-cdf597af6825" providerId="AD" clId="Web-{056E576F-B637-4D90-ACB4-E26BE9F42587}" dt="2025-03-12T01:46:08.753" v="20"/>
          <ac:spMkLst>
            <pc:docMk/>
            <pc:sldMk cId="3114417996" sldId="282"/>
            <ac:spMk id="40" creationId="{E9022B24-BBA1-FDB1-6AD0-5B779011C6AB}"/>
          </ac:spMkLst>
        </pc:spChg>
        <pc:spChg chg="add">
          <ac:chgData name="Amarjargal Munkh" userId="S::amarjargal@ubdc.mn::c7942bad-38a0-484b-a80d-cdf597af6825" providerId="AD" clId="Web-{056E576F-B637-4D90-ACB4-E26BE9F42587}" dt="2025-03-12T01:46:08.800" v="21"/>
          <ac:spMkLst>
            <pc:docMk/>
            <pc:sldMk cId="3114417996" sldId="282"/>
            <ac:spMk id="42" creationId="{585D20E0-31EF-7670-9681-524F61F0BD4C}"/>
          </ac:spMkLst>
        </pc:spChg>
        <pc:spChg chg="add">
          <ac:chgData name="Amarjargal Munkh" userId="S::amarjargal@ubdc.mn::c7942bad-38a0-484b-a80d-cdf597af6825" providerId="AD" clId="Web-{056E576F-B637-4D90-ACB4-E26BE9F42587}" dt="2025-03-12T01:46:08.847" v="22"/>
          <ac:spMkLst>
            <pc:docMk/>
            <pc:sldMk cId="3114417996" sldId="282"/>
            <ac:spMk id="44" creationId="{8AF3DF37-83BC-8B65-B73F-C57A2378B92A}"/>
          </ac:spMkLst>
        </pc:spChg>
        <pc:spChg chg="add">
          <ac:chgData name="Amarjargal Munkh" userId="S::amarjargal@ubdc.mn::c7942bad-38a0-484b-a80d-cdf597af6825" providerId="AD" clId="Web-{056E576F-B637-4D90-ACB4-E26BE9F42587}" dt="2025-03-12T01:46:08.910" v="23"/>
          <ac:spMkLst>
            <pc:docMk/>
            <pc:sldMk cId="3114417996" sldId="282"/>
            <ac:spMk id="46" creationId="{55C30375-ECAB-8D3D-0F94-B2FB5D30977D}"/>
          </ac:spMkLst>
        </pc:spChg>
        <pc:spChg chg="add">
          <ac:chgData name="Amarjargal Munkh" userId="S::amarjargal@ubdc.mn::c7942bad-38a0-484b-a80d-cdf597af6825" providerId="AD" clId="Web-{056E576F-B637-4D90-ACB4-E26BE9F42587}" dt="2025-03-12T01:46:08.972" v="24"/>
          <ac:spMkLst>
            <pc:docMk/>
            <pc:sldMk cId="3114417996" sldId="282"/>
            <ac:spMk id="48" creationId="{826E6C5F-9B0D-CDFF-8B23-CD13810BE3E7}"/>
          </ac:spMkLst>
        </pc:spChg>
        <pc:spChg chg="add">
          <ac:chgData name="Amarjargal Munkh" userId="S::amarjargal@ubdc.mn::c7942bad-38a0-484b-a80d-cdf597af6825" providerId="AD" clId="Web-{056E576F-B637-4D90-ACB4-E26BE9F42587}" dt="2025-03-12T01:46:09.035" v="25"/>
          <ac:spMkLst>
            <pc:docMk/>
            <pc:sldMk cId="3114417996" sldId="282"/>
            <ac:spMk id="50" creationId="{AA54B350-4F89-6DC3-E755-9DAD7FC4E4A2}"/>
          </ac:spMkLst>
        </pc:spChg>
        <pc:spChg chg="add">
          <ac:chgData name="Amarjargal Munkh" userId="S::amarjargal@ubdc.mn::c7942bad-38a0-484b-a80d-cdf597af6825" providerId="AD" clId="Web-{056E576F-B637-4D90-ACB4-E26BE9F42587}" dt="2025-03-12T01:46:09.113" v="26"/>
          <ac:spMkLst>
            <pc:docMk/>
            <pc:sldMk cId="3114417996" sldId="282"/>
            <ac:spMk id="52" creationId="{E8AE7ED3-8826-4006-E9F7-03C6DC4B2339}"/>
          </ac:spMkLst>
        </pc:spChg>
        <pc:spChg chg="add">
          <ac:chgData name="Amarjargal Munkh" userId="S::amarjargal@ubdc.mn::c7942bad-38a0-484b-a80d-cdf597af6825" providerId="AD" clId="Web-{056E576F-B637-4D90-ACB4-E26BE9F42587}" dt="2025-03-12T01:46:09.175" v="27"/>
          <ac:spMkLst>
            <pc:docMk/>
            <pc:sldMk cId="3114417996" sldId="282"/>
            <ac:spMk id="54" creationId="{5A153947-B9A1-AD6B-1A21-646ED7AEE94E}"/>
          </ac:spMkLst>
        </pc:spChg>
        <pc:grpChg chg="add">
          <ac:chgData name="Amarjargal Munkh" userId="S::amarjargal@ubdc.mn::c7942bad-38a0-484b-a80d-cdf597af6825" providerId="AD" clId="Web-{056E576F-B637-4D90-ACB4-E26BE9F42587}" dt="2025-03-12T01:46:08.238" v="7"/>
          <ac:grpSpMkLst>
            <pc:docMk/>
            <pc:sldMk cId="3114417996" sldId="282"/>
            <ac:grpSpMk id="12" creationId="{FEBC4C0F-3C56-3FC5-25D4-34F61F6B14F5}"/>
          </ac:grpSpMkLst>
        </pc:grpChg>
        <pc:grpChg chg="add">
          <ac:chgData name="Amarjargal Munkh" userId="S::amarjargal@ubdc.mn::c7942bad-38a0-484b-a80d-cdf597af6825" providerId="AD" clId="Web-{056E576F-B637-4D90-ACB4-E26BE9F42587}" dt="2025-03-12T01:46:08.269" v="9"/>
          <ac:grpSpMkLst>
            <pc:docMk/>
            <pc:sldMk cId="3114417996" sldId="282"/>
            <ac:grpSpMk id="18" creationId="{9AD25097-CCDD-9BFA-89E0-4F71B75D9CCA}"/>
          </ac:grpSpMkLst>
        </pc:grpChg>
        <pc:picChg chg="add">
          <ac:chgData name="Amarjargal Munkh" userId="S::amarjargal@ubdc.mn::c7942bad-38a0-484b-a80d-cdf597af6825" providerId="AD" clId="Web-{056E576F-B637-4D90-ACB4-E26BE9F42587}" dt="2025-03-12T01:46:08.613" v="17"/>
          <ac:picMkLst>
            <pc:docMk/>
            <pc:sldMk cId="3114417996" sldId="282"/>
            <ac:picMk id="34" creationId="{F0E124DE-BC8F-E24F-7994-168AD7A4BED5}"/>
          </ac:picMkLst>
        </pc:picChg>
      </pc:sldChg>
      <pc:sldChg chg="modSp">
        <pc:chgData name="Amarjargal Munkh" userId="S::amarjargal@ubdc.mn::c7942bad-38a0-484b-a80d-cdf597af6825" providerId="AD" clId="Web-{056E576F-B637-4D90-ACB4-E26BE9F42587}" dt="2025-03-12T02:13:25.126" v="85" actId="14100"/>
        <pc:sldMkLst>
          <pc:docMk/>
          <pc:sldMk cId="3287298850" sldId="283"/>
        </pc:sldMkLst>
        <pc:spChg chg="mod">
          <ac:chgData name="Amarjargal Munkh" userId="S::amarjargal@ubdc.mn::c7942bad-38a0-484b-a80d-cdf597af6825" providerId="AD" clId="Web-{056E576F-B637-4D90-ACB4-E26BE9F42587}" dt="2025-03-12T02:13:25.126" v="85" actId="14100"/>
          <ac:spMkLst>
            <pc:docMk/>
            <pc:sldMk cId="3287298850" sldId="283"/>
            <ac:spMk id="10" creationId="{765F1B73-2E76-FF43-273F-526879C59633}"/>
          </ac:spMkLst>
        </pc:spChg>
      </pc:sldChg>
      <pc:sldChg chg="addSp delSp modSp mod modClrScheme chgLayout">
        <pc:chgData name="Amarjargal Munkh" userId="S::amarjargal@ubdc.mn::c7942bad-38a0-484b-a80d-cdf597af6825" providerId="AD" clId="Web-{056E576F-B637-4D90-ACB4-E26BE9F42587}" dt="2025-03-12T03:00:02.731" v="383" actId="20577"/>
        <pc:sldMkLst>
          <pc:docMk/>
          <pc:sldMk cId="3400704832" sldId="284"/>
        </pc:sldMkLst>
        <pc:spChg chg="add mod ord">
          <ac:chgData name="Amarjargal Munkh" userId="S::amarjargal@ubdc.mn::c7942bad-38a0-484b-a80d-cdf597af6825" providerId="AD" clId="Web-{056E576F-B637-4D90-ACB4-E26BE9F42587}" dt="2025-03-12T02:59:13.496" v="318" actId="20577"/>
          <ac:spMkLst>
            <pc:docMk/>
            <pc:sldMk cId="3400704832" sldId="284"/>
            <ac:spMk id="5" creationId="{A3892E63-D1A9-E776-0B24-3D3BB6CD4731}"/>
          </ac:spMkLst>
        </pc:spChg>
        <pc:spChg chg="add mod ord">
          <ac:chgData name="Amarjargal Munkh" userId="S::amarjargal@ubdc.mn::c7942bad-38a0-484b-a80d-cdf597af6825" providerId="AD" clId="Web-{056E576F-B637-4D90-ACB4-E26BE9F42587}" dt="2025-03-12T02:58:50.731" v="308" actId="14100"/>
          <ac:spMkLst>
            <pc:docMk/>
            <pc:sldMk cId="3400704832" sldId="284"/>
            <ac:spMk id="6" creationId="{BB6DE9F7-7C3C-DC81-F088-CDFA0AAF01FB}"/>
          </ac:spMkLst>
        </pc:spChg>
        <pc:spChg chg="add mod">
          <ac:chgData name="Amarjargal Munkh" userId="S::amarjargal@ubdc.mn::c7942bad-38a0-484b-a80d-cdf597af6825" providerId="AD" clId="Web-{056E576F-B637-4D90-ACB4-E26BE9F42587}" dt="2025-03-12T03:00:02.731" v="383" actId="20577"/>
          <ac:spMkLst>
            <pc:docMk/>
            <pc:sldMk cId="3400704832" sldId="284"/>
            <ac:spMk id="7" creationId="{DCCF292F-34EB-C9AC-0D3F-65774B7302AC}"/>
          </ac:spMkLst>
        </pc:spChg>
        <pc:spChg chg="add del mod ord">
          <ac:chgData name="Amarjargal Munkh" userId="S::amarjargal@ubdc.mn::c7942bad-38a0-484b-a80d-cdf597af6825" providerId="AD" clId="Web-{056E576F-B637-4D90-ACB4-E26BE9F42587}" dt="2025-03-12T02:17:20.253" v="106"/>
          <ac:spMkLst>
            <pc:docMk/>
            <pc:sldMk cId="3400704832" sldId="284"/>
            <ac:spMk id="8" creationId="{67A79F62-A3C2-B722-924D-1F78C7A69B22}"/>
          </ac:spMkLst>
        </pc:spChg>
        <pc:spChg chg="mod">
          <ac:chgData name="Amarjargal Munkh" userId="S::amarjargal@ubdc.mn::c7942bad-38a0-484b-a80d-cdf597af6825" providerId="AD" clId="Web-{056E576F-B637-4D90-ACB4-E26BE9F42587}" dt="2025-03-12T02:13:31.345" v="86" actId="14100"/>
          <ac:spMkLst>
            <pc:docMk/>
            <pc:sldMk cId="3400704832" sldId="284"/>
            <ac:spMk id="10" creationId="{81D5A42E-DF88-C638-5742-C8AFD1A89F98}"/>
          </ac:spMkLst>
        </pc:spChg>
        <pc:spChg chg="add mod">
          <ac:chgData name="Amarjargal Munkh" userId="S::amarjargal@ubdc.mn::c7942bad-38a0-484b-a80d-cdf597af6825" providerId="AD" clId="Web-{056E576F-B637-4D90-ACB4-E26BE9F42587}" dt="2025-03-12T02:58:18.902" v="301" actId="1076"/>
          <ac:spMkLst>
            <pc:docMk/>
            <pc:sldMk cId="3400704832" sldId="284"/>
            <ac:spMk id="13" creationId="{0B89FE2E-F26B-5709-54F8-048ADFEE5B3D}"/>
          </ac:spMkLst>
        </pc:spChg>
        <pc:spChg chg="add del mod">
          <ac:chgData name="Amarjargal Munkh" userId="S::amarjargal@ubdc.mn::c7942bad-38a0-484b-a80d-cdf597af6825" providerId="AD" clId="Web-{056E576F-B637-4D90-ACB4-E26BE9F42587}" dt="2025-03-12T02:58:06.636" v="298"/>
          <ac:spMkLst>
            <pc:docMk/>
            <pc:sldMk cId="3400704832" sldId="284"/>
            <ac:spMk id="15" creationId="{61B0B7C5-B086-A45C-8914-D609CE070773}"/>
          </ac:spMkLst>
        </pc:spChg>
        <pc:spChg chg="add del mod">
          <ac:chgData name="Amarjargal Munkh" userId="S::amarjargal@ubdc.mn::c7942bad-38a0-484b-a80d-cdf597af6825" providerId="AD" clId="Web-{056E576F-B637-4D90-ACB4-E26BE9F42587}" dt="2025-03-12T02:49:54.616" v="288"/>
          <ac:spMkLst>
            <pc:docMk/>
            <pc:sldMk cId="3400704832" sldId="284"/>
            <ac:spMk id="16" creationId="{BB0E936D-B523-84EF-A62F-4D4E49E98D52}"/>
          </ac:spMkLst>
        </pc:spChg>
        <pc:grpChg chg="mod">
          <ac:chgData name="Amarjargal Munkh" userId="S::amarjargal@ubdc.mn::c7942bad-38a0-484b-a80d-cdf597af6825" providerId="AD" clId="Web-{056E576F-B637-4D90-ACB4-E26BE9F42587}" dt="2025-03-12T02:16:17.268" v="98" actId="1076"/>
          <ac:grpSpMkLst>
            <pc:docMk/>
            <pc:sldMk cId="3400704832" sldId="284"/>
            <ac:grpSpMk id="2" creationId="{64CC058F-B262-556A-8C44-8B614010E936}"/>
          </ac:grpSpMkLst>
        </pc:grpChg>
        <pc:picChg chg="add mod ord">
          <ac:chgData name="Amarjargal Munkh" userId="S::amarjargal@ubdc.mn::c7942bad-38a0-484b-a80d-cdf597af6825" providerId="AD" clId="Web-{056E576F-B637-4D90-ACB4-E26BE9F42587}" dt="2025-03-12T02:48:29.787" v="270" actId="1076"/>
          <ac:picMkLst>
            <pc:docMk/>
            <pc:sldMk cId="3400704832" sldId="284"/>
            <ac:picMk id="9" creationId="{58333661-AA2C-C206-C598-94F6A88A9A72}"/>
          </ac:picMkLst>
        </pc:picChg>
        <pc:picChg chg="add del mod">
          <ac:chgData name="Amarjargal Munkh" userId="S::amarjargal@ubdc.mn::c7942bad-38a0-484b-a80d-cdf597af6825" providerId="AD" clId="Web-{056E576F-B637-4D90-ACB4-E26BE9F42587}" dt="2025-03-12T02:20:22.755" v="124"/>
          <ac:picMkLst>
            <pc:docMk/>
            <pc:sldMk cId="3400704832" sldId="284"/>
            <ac:picMk id="12" creationId="{15DBE1D4-4C76-8920-723F-4853F23716F4}"/>
          </ac:picMkLst>
        </pc:picChg>
        <pc:picChg chg="add mod">
          <ac:chgData name="Amarjargal Munkh" userId="S::amarjargal@ubdc.mn::c7942bad-38a0-484b-a80d-cdf597af6825" providerId="AD" clId="Web-{056E576F-B637-4D90-ACB4-E26BE9F42587}" dt="2025-03-12T02:48:57.303" v="278" actId="1076"/>
          <ac:picMkLst>
            <pc:docMk/>
            <pc:sldMk cId="3400704832" sldId="284"/>
            <ac:picMk id="14" creationId="{2B71972D-74C3-0316-F425-B6A56E576355}"/>
          </ac:picMkLst>
        </pc:picChg>
        <pc:picChg chg="add del mod">
          <ac:chgData name="Amarjargal Munkh" userId="S::amarjargal@ubdc.mn::c7942bad-38a0-484b-a80d-cdf597af6825" providerId="AD" clId="Web-{056E576F-B637-4D90-ACB4-E26BE9F42587}" dt="2025-03-12T02:43:10.206" v="218"/>
          <ac:picMkLst>
            <pc:docMk/>
            <pc:sldMk cId="3400704832" sldId="284"/>
            <ac:picMk id="17" creationId="{A3388A02-0CB4-2C60-6D85-099B4FB67829}"/>
          </ac:picMkLst>
        </pc:picChg>
        <pc:picChg chg="add del mod">
          <ac:chgData name="Amarjargal Munkh" userId="S::amarjargal@ubdc.mn::c7942bad-38a0-484b-a80d-cdf597af6825" providerId="AD" clId="Web-{056E576F-B637-4D90-ACB4-E26BE9F42587}" dt="2025-03-12T02:43:05.393" v="217"/>
          <ac:picMkLst>
            <pc:docMk/>
            <pc:sldMk cId="3400704832" sldId="284"/>
            <ac:picMk id="18" creationId="{55009468-94FA-9AF6-A1D1-EC6D7D31D16C}"/>
          </ac:picMkLst>
        </pc:picChg>
        <pc:picChg chg="add mod">
          <ac:chgData name="Amarjargal Munkh" userId="S::amarjargal@ubdc.mn::c7942bad-38a0-484b-a80d-cdf597af6825" providerId="AD" clId="Web-{056E576F-B637-4D90-ACB4-E26BE9F42587}" dt="2025-03-12T02:48:32.053" v="271" actId="1076"/>
          <ac:picMkLst>
            <pc:docMk/>
            <pc:sldMk cId="3400704832" sldId="284"/>
            <ac:picMk id="19" creationId="{1D247C11-0B20-3695-DE76-E1E636A3B9ED}"/>
          </ac:picMkLst>
        </pc:picChg>
        <pc:picChg chg="add mod">
          <ac:chgData name="Amarjargal Munkh" userId="S::amarjargal@ubdc.mn::c7942bad-38a0-484b-a80d-cdf597af6825" providerId="AD" clId="Web-{056E576F-B637-4D90-ACB4-E26BE9F42587}" dt="2025-03-12T02:48:34.740" v="272" actId="1076"/>
          <ac:picMkLst>
            <pc:docMk/>
            <pc:sldMk cId="3400704832" sldId="284"/>
            <ac:picMk id="20" creationId="{776F0680-648F-C764-4918-61E2769D033C}"/>
          </ac:picMkLst>
        </pc:picChg>
        <pc:picChg chg="add del mod">
          <ac:chgData name="Amarjargal Munkh" userId="S::amarjargal@ubdc.mn::c7942bad-38a0-484b-a80d-cdf597af6825" providerId="AD" clId="Web-{056E576F-B637-4D90-ACB4-E26BE9F42587}" dt="2025-03-12T02:47:09.067" v="255"/>
          <ac:picMkLst>
            <pc:docMk/>
            <pc:sldMk cId="3400704832" sldId="284"/>
            <ac:picMk id="21" creationId="{56515D16-21E1-50EC-A09A-EE0ADA1CC26C}"/>
          </ac:picMkLst>
        </pc:picChg>
        <pc:picChg chg="add mod">
          <ac:chgData name="Amarjargal Munkh" userId="S::amarjargal@ubdc.mn::c7942bad-38a0-484b-a80d-cdf597af6825" providerId="AD" clId="Web-{056E576F-B637-4D90-ACB4-E26BE9F42587}" dt="2025-03-12T02:48:38.146" v="273" actId="1076"/>
          <ac:picMkLst>
            <pc:docMk/>
            <pc:sldMk cId="3400704832" sldId="284"/>
            <ac:picMk id="22" creationId="{83847E4C-C3CC-F283-9AE1-8E69D6454460}"/>
          </ac:picMkLst>
        </pc:picChg>
      </pc:sldChg>
      <pc:sldChg chg="modSp">
        <pc:chgData name="Amarjargal Munkh" userId="S::amarjargal@ubdc.mn::c7942bad-38a0-484b-a80d-cdf597af6825" providerId="AD" clId="Web-{056E576F-B637-4D90-ACB4-E26BE9F42587}" dt="2025-03-12T04:42:34.704" v="554" actId="20577"/>
        <pc:sldMkLst>
          <pc:docMk/>
          <pc:sldMk cId="4005592453" sldId="287"/>
        </pc:sldMkLst>
        <pc:spChg chg="mod">
          <ac:chgData name="Amarjargal Munkh" userId="S::amarjargal@ubdc.mn::c7942bad-38a0-484b-a80d-cdf597af6825" providerId="AD" clId="Web-{056E576F-B637-4D90-ACB4-E26BE9F42587}" dt="2025-03-12T04:42:34.704" v="554" actId="20577"/>
          <ac:spMkLst>
            <pc:docMk/>
            <pc:sldMk cId="4005592453" sldId="287"/>
            <ac:spMk id="14" creationId="{D1850C1F-516C-C334-1814-DA29E08EB73C}"/>
          </ac:spMkLst>
        </pc:spChg>
        <pc:spChg chg="mod">
          <ac:chgData name="Amarjargal Munkh" userId="S::amarjargal@ubdc.mn::c7942bad-38a0-484b-a80d-cdf597af6825" providerId="AD" clId="Web-{056E576F-B637-4D90-ACB4-E26BE9F42587}" dt="2025-03-12T03:02:57.421" v="385" actId="1076"/>
          <ac:spMkLst>
            <pc:docMk/>
            <pc:sldMk cId="4005592453" sldId="287"/>
            <ac:spMk id="21" creationId="{286DD50F-F4F2-5B2C-1FF0-3B4840E68884}"/>
          </ac:spMkLst>
        </pc:spChg>
      </pc:sldChg>
      <pc:sldChg chg="addSp delSp modSp">
        <pc:chgData name="Amarjargal Munkh" userId="S::amarjargal@ubdc.mn::c7942bad-38a0-484b-a80d-cdf597af6825" providerId="AD" clId="Web-{056E576F-B637-4D90-ACB4-E26BE9F42587}" dt="2025-03-12T03:17:31.789" v="548"/>
        <pc:sldMkLst>
          <pc:docMk/>
          <pc:sldMk cId="977028500" sldId="291"/>
        </pc:sldMkLst>
        <pc:spChg chg="del topLvl">
          <ac:chgData name="Amarjargal Munkh" userId="S::amarjargal@ubdc.mn::c7942bad-38a0-484b-a80d-cdf597af6825" providerId="AD" clId="Web-{056E576F-B637-4D90-ACB4-E26BE9F42587}" dt="2025-03-12T03:16:32.085" v="534"/>
          <ac:spMkLst>
            <pc:docMk/>
            <pc:sldMk cId="977028500" sldId="291"/>
            <ac:spMk id="3" creationId="{9B450E77-F269-86C4-7EA4-6FC71B81E943}"/>
          </ac:spMkLst>
        </pc:spChg>
        <pc:spChg chg="add del">
          <ac:chgData name="Amarjargal Munkh" userId="S::amarjargal@ubdc.mn::c7942bad-38a0-484b-a80d-cdf597af6825" providerId="AD" clId="Web-{056E576F-B637-4D90-ACB4-E26BE9F42587}" dt="2025-03-12T03:16:57.757" v="541"/>
          <ac:spMkLst>
            <pc:docMk/>
            <pc:sldMk cId="977028500" sldId="291"/>
            <ac:spMk id="6" creationId="{B366388F-01BD-6D08-EB21-580FCF2B07D0}"/>
          </ac:spMkLst>
        </pc:spChg>
        <pc:spChg chg="add del mod">
          <ac:chgData name="Amarjargal Munkh" userId="S::amarjargal@ubdc.mn::c7942bad-38a0-484b-a80d-cdf597af6825" providerId="AD" clId="Web-{056E576F-B637-4D90-ACB4-E26BE9F42587}" dt="2025-03-12T03:17:04.148" v="547"/>
          <ac:spMkLst>
            <pc:docMk/>
            <pc:sldMk cId="977028500" sldId="291"/>
            <ac:spMk id="8" creationId="{9B18401D-E2D7-3F4E-B71D-4E7340AD08CC}"/>
          </ac:spMkLst>
        </pc:spChg>
        <pc:grpChg chg="add del">
          <ac:chgData name="Amarjargal Munkh" userId="S::amarjargal@ubdc.mn::c7942bad-38a0-484b-a80d-cdf597af6825" providerId="AD" clId="Web-{056E576F-B637-4D90-ACB4-E26BE9F42587}" dt="2025-03-12T03:16:32.085" v="534"/>
          <ac:grpSpMkLst>
            <pc:docMk/>
            <pc:sldMk cId="977028500" sldId="291"/>
            <ac:grpSpMk id="4" creationId="{CD693712-52D7-1460-4B33-158501B421D1}"/>
          </ac:grpSpMkLst>
        </pc:grpChg>
        <pc:picChg chg="add del">
          <ac:chgData name="Amarjargal Munkh" userId="S::amarjargal@ubdc.mn::c7942bad-38a0-484b-a80d-cdf597af6825" providerId="AD" clId="Web-{056E576F-B637-4D90-ACB4-E26BE9F42587}" dt="2025-03-12T03:16:53.585" v="538"/>
          <ac:picMkLst>
            <pc:docMk/>
            <pc:sldMk cId="977028500" sldId="291"/>
            <ac:picMk id="10" creationId="{47D16304-31F3-5E31-3C9C-6CF5EC9852A4}"/>
          </ac:picMkLst>
        </pc:picChg>
        <pc:picChg chg="add del mod">
          <ac:chgData name="Amarjargal Munkh" userId="S::amarjargal@ubdc.mn::c7942bad-38a0-484b-a80d-cdf597af6825" providerId="AD" clId="Web-{056E576F-B637-4D90-ACB4-E26BE9F42587}" dt="2025-03-12T03:16:47.491" v="537"/>
          <ac:picMkLst>
            <pc:docMk/>
            <pc:sldMk cId="977028500" sldId="291"/>
            <ac:picMk id="11" creationId="{9C60ECF7-4039-6264-AD6C-9B3E45D08E31}"/>
          </ac:picMkLst>
        </pc:picChg>
        <pc:picChg chg="add mod">
          <ac:chgData name="Amarjargal Munkh" userId="S::amarjargal@ubdc.mn::c7942bad-38a0-484b-a80d-cdf597af6825" providerId="AD" clId="Web-{056E576F-B637-4D90-ACB4-E26BE9F42587}" dt="2025-03-12T03:17:31.789" v="548"/>
          <ac:picMkLst>
            <pc:docMk/>
            <pc:sldMk cId="977028500" sldId="291"/>
            <ac:picMk id="12" creationId="{93306E27-3817-0D08-B74A-E0FAEE6DD3DE}"/>
          </ac:picMkLst>
        </pc:picChg>
      </pc:sldChg>
      <pc:sldChg chg="addSp">
        <pc:chgData name="Amarjargal Munkh" userId="S::amarjargal@ubdc.mn::c7942bad-38a0-484b-a80d-cdf597af6825" providerId="AD" clId="Web-{056E576F-B637-4D90-ACB4-E26BE9F42587}" dt="2025-03-12T04:44:59.927" v="573"/>
        <pc:sldMkLst>
          <pc:docMk/>
          <pc:sldMk cId="1591513913" sldId="334"/>
        </pc:sldMkLst>
        <pc:spChg chg="add">
          <ac:chgData name="Amarjargal Munkh" userId="S::amarjargal@ubdc.mn::c7942bad-38a0-484b-a80d-cdf597af6825" providerId="AD" clId="Web-{056E576F-B637-4D90-ACB4-E26BE9F42587}" dt="2025-03-12T04:44:59.427" v="556"/>
          <ac:spMkLst>
            <pc:docMk/>
            <pc:sldMk cId="1591513913" sldId="334"/>
            <ac:spMk id="9" creationId="{D04AFBEF-462E-4154-1B3C-B30BEC83994B}"/>
          </ac:spMkLst>
        </pc:spChg>
        <pc:spChg chg="add">
          <ac:chgData name="Amarjargal Munkh" userId="S::amarjargal@ubdc.mn::c7942bad-38a0-484b-a80d-cdf597af6825" providerId="AD" clId="Web-{056E576F-B637-4D90-ACB4-E26BE9F42587}" dt="2025-03-12T04:44:59.427" v="557"/>
          <ac:spMkLst>
            <pc:docMk/>
            <pc:sldMk cId="1591513913" sldId="334"/>
            <ac:spMk id="11" creationId="{E671A2E4-4008-4C14-8BD5-D1BE37E4834D}"/>
          </ac:spMkLst>
        </pc:spChg>
        <pc:spChg chg="add">
          <ac:chgData name="Amarjargal Munkh" userId="S::amarjargal@ubdc.mn::c7942bad-38a0-484b-a80d-cdf597af6825" providerId="AD" clId="Web-{056E576F-B637-4D90-ACB4-E26BE9F42587}" dt="2025-03-12T04:44:59.443" v="559"/>
          <ac:spMkLst>
            <pc:docMk/>
            <pc:sldMk cId="1591513913" sldId="334"/>
            <ac:spMk id="15" creationId="{74E20E4D-DE32-EB34-44E9-47550EAC59DB}"/>
          </ac:spMkLst>
        </pc:spChg>
        <pc:spChg chg="add">
          <ac:chgData name="Amarjargal Munkh" userId="S::amarjargal@ubdc.mn::c7942bad-38a0-484b-a80d-cdf597af6825" providerId="AD" clId="Web-{056E576F-B637-4D90-ACB4-E26BE9F42587}" dt="2025-03-12T04:44:59.459" v="560"/>
          <ac:spMkLst>
            <pc:docMk/>
            <pc:sldMk cId="1591513913" sldId="334"/>
            <ac:spMk id="17" creationId="{C8DF6D4E-B1F9-475C-5553-FEFE1578C68A}"/>
          </ac:spMkLst>
        </pc:spChg>
        <pc:spChg chg="add">
          <ac:chgData name="Amarjargal Munkh" userId="S::amarjargal@ubdc.mn::c7942bad-38a0-484b-a80d-cdf597af6825" providerId="AD" clId="Web-{056E576F-B637-4D90-ACB4-E26BE9F42587}" dt="2025-03-12T04:44:59.474" v="561"/>
          <ac:spMkLst>
            <pc:docMk/>
            <pc:sldMk cId="1591513913" sldId="334"/>
            <ac:spMk id="19" creationId="{64F1F6E3-6060-31D1-91B8-20FAFC4E28F4}"/>
          </ac:spMkLst>
        </pc:spChg>
        <pc:spChg chg="add">
          <ac:chgData name="Amarjargal Munkh" userId="S::amarjargal@ubdc.mn::c7942bad-38a0-484b-a80d-cdf597af6825" providerId="AD" clId="Web-{056E576F-B637-4D90-ACB4-E26BE9F42587}" dt="2025-03-12T04:44:59.505" v="562"/>
          <ac:spMkLst>
            <pc:docMk/>
            <pc:sldMk cId="1591513913" sldId="334"/>
            <ac:spMk id="22" creationId="{8878B8C1-E5D6-E9FE-414F-F1600C4F0B86}"/>
          </ac:spMkLst>
        </pc:spChg>
        <pc:spChg chg="add">
          <ac:chgData name="Amarjargal Munkh" userId="S::amarjargal@ubdc.mn::c7942bad-38a0-484b-a80d-cdf597af6825" providerId="AD" clId="Web-{056E576F-B637-4D90-ACB4-E26BE9F42587}" dt="2025-03-12T04:44:59.521" v="563"/>
          <ac:spMkLst>
            <pc:docMk/>
            <pc:sldMk cId="1591513913" sldId="334"/>
            <ac:spMk id="24" creationId="{99C921E9-7D5A-79A3-3A8B-B12474F69A3E}"/>
          </ac:spMkLst>
        </pc:spChg>
        <pc:spChg chg="add">
          <ac:chgData name="Amarjargal Munkh" userId="S::amarjargal@ubdc.mn::c7942bad-38a0-484b-a80d-cdf597af6825" providerId="AD" clId="Web-{056E576F-B637-4D90-ACB4-E26BE9F42587}" dt="2025-03-12T04:44:59.552" v="564"/>
          <ac:spMkLst>
            <pc:docMk/>
            <pc:sldMk cId="1591513913" sldId="334"/>
            <ac:spMk id="26" creationId="{6CC46189-80BF-F30B-C673-FA4091EDD619}"/>
          </ac:spMkLst>
        </pc:spChg>
        <pc:spChg chg="add">
          <ac:chgData name="Amarjargal Munkh" userId="S::amarjargal@ubdc.mn::c7942bad-38a0-484b-a80d-cdf597af6825" providerId="AD" clId="Web-{056E576F-B637-4D90-ACB4-E26BE9F42587}" dt="2025-03-12T04:44:59.599" v="565"/>
          <ac:spMkLst>
            <pc:docMk/>
            <pc:sldMk cId="1591513913" sldId="334"/>
            <ac:spMk id="28" creationId="{97C84B85-7173-1D9A-CC07-27C54403BA28}"/>
          </ac:spMkLst>
        </pc:spChg>
        <pc:spChg chg="add">
          <ac:chgData name="Amarjargal Munkh" userId="S::amarjargal@ubdc.mn::c7942bad-38a0-484b-a80d-cdf597af6825" providerId="AD" clId="Web-{056E576F-B637-4D90-ACB4-E26BE9F42587}" dt="2025-03-12T04:44:59.630" v="566"/>
          <ac:spMkLst>
            <pc:docMk/>
            <pc:sldMk cId="1591513913" sldId="334"/>
            <ac:spMk id="31" creationId="{03520A53-4B57-A8EC-6ACB-8A69E9634DE4}"/>
          </ac:spMkLst>
        </pc:spChg>
        <pc:spChg chg="add">
          <ac:chgData name="Amarjargal Munkh" userId="S::amarjargal@ubdc.mn::c7942bad-38a0-484b-a80d-cdf597af6825" providerId="AD" clId="Web-{056E576F-B637-4D90-ACB4-E26BE9F42587}" dt="2025-03-12T04:44:59.662" v="567"/>
          <ac:spMkLst>
            <pc:docMk/>
            <pc:sldMk cId="1591513913" sldId="334"/>
            <ac:spMk id="33" creationId="{7AA6DB72-2A27-AD16-7139-88C35AE3E50C}"/>
          </ac:spMkLst>
        </pc:spChg>
        <pc:spChg chg="add">
          <ac:chgData name="Amarjargal Munkh" userId="S::amarjargal@ubdc.mn::c7942bad-38a0-484b-a80d-cdf597af6825" providerId="AD" clId="Web-{056E576F-B637-4D90-ACB4-E26BE9F42587}" dt="2025-03-12T04:44:59.709" v="568"/>
          <ac:spMkLst>
            <pc:docMk/>
            <pc:sldMk cId="1591513913" sldId="334"/>
            <ac:spMk id="35" creationId="{CD7DEFC6-673B-A04F-4722-9712EA8D5593}"/>
          </ac:spMkLst>
        </pc:spChg>
        <pc:spChg chg="add">
          <ac:chgData name="Amarjargal Munkh" userId="S::amarjargal@ubdc.mn::c7942bad-38a0-484b-a80d-cdf597af6825" providerId="AD" clId="Web-{056E576F-B637-4D90-ACB4-E26BE9F42587}" dt="2025-03-12T04:44:59.740" v="569"/>
          <ac:spMkLst>
            <pc:docMk/>
            <pc:sldMk cId="1591513913" sldId="334"/>
            <ac:spMk id="37" creationId="{219785C1-188A-B06E-895F-C199517CAAC2}"/>
          </ac:spMkLst>
        </pc:spChg>
        <pc:spChg chg="add">
          <ac:chgData name="Amarjargal Munkh" userId="S::amarjargal@ubdc.mn::c7942bad-38a0-484b-a80d-cdf597af6825" providerId="AD" clId="Web-{056E576F-B637-4D90-ACB4-E26BE9F42587}" dt="2025-03-12T04:44:59.787" v="570"/>
          <ac:spMkLst>
            <pc:docMk/>
            <pc:sldMk cId="1591513913" sldId="334"/>
            <ac:spMk id="39" creationId="{E07DF501-05A4-52B0-8FF6-BE9216B0B212}"/>
          </ac:spMkLst>
        </pc:spChg>
        <pc:spChg chg="add">
          <ac:chgData name="Amarjargal Munkh" userId="S::amarjargal@ubdc.mn::c7942bad-38a0-484b-a80d-cdf597af6825" providerId="AD" clId="Web-{056E576F-B637-4D90-ACB4-E26BE9F42587}" dt="2025-03-12T04:44:59.834" v="571"/>
          <ac:spMkLst>
            <pc:docMk/>
            <pc:sldMk cId="1591513913" sldId="334"/>
            <ac:spMk id="41" creationId="{D47DD508-4056-B40C-600C-478CD4ED571B}"/>
          </ac:spMkLst>
        </pc:spChg>
        <pc:spChg chg="add">
          <ac:chgData name="Amarjargal Munkh" userId="S::amarjargal@ubdc.mn::c7942bad-38a0-484b-a80d-cdf597af6825" providerId="AD" clId="Web-{056E576F-B637-4D90-ACB4-E26BE9F42587}" dt="2025-03-12T04:44:59.927" v="573"/>
          <ac:spMkLst>
            <pc:docMk/>
            <pc:sldMk cId="1591513913" sldId="334"/>
            <ac:spMk id="45" creationId="{AFDFAA43-5353-664F-84E7-CBDC510FA6B9}"/>
          </ac:spMkLst>
        </pc:spChg>
        <pc:grpChg chg="add">
          <ac:chgData name="Amarjargal Munkh" userId="S::amarjargal@ubdc.mn::c7942bad-38a0-484b-a80d-cdf597af6825" providerId="AD" clId="Web-{056E576F-B637-4D90-ACB4-E26BE9F42587}" dt="2025-03-12T04:44:59.412" v="555"/>
          <ac:grpSpMkLst>
            <pc:docMk/>
            <pc:sldMk cId="1591513913" sldId="334"/>
            <ac:grpSpMk id="5" creationId="{DAC356E2-796C-C11F-BB16-28DEF159C108}"/>
          </ac:grpSpMkLst>
        </pc:grpChg>
        <pc:picChg chg="add">
          <ac:chgData name="Amarjargal Munkh" userId="S::amarjargal@ubdc.mn::c7942bad-38a0-484b-a80d-cdf597af6825" providerId="AD" clId="Web-{056E576F-B637-4D90-ACB4-E26BE9F42587}" dt="2025-03-12T04:44:59.880" v="572"/>
          <ac:picMkLst>
            <pc:docMk/>
            <pc:sldMk cId="1591513913" sldId="334"/>
            <ac:picMk id="43" creationId="{3643910D-065A-7902-2BD7-D155B590846F}"/>
          </ac:picMkLst>
        </pc:picChg>
        <pc:cxnChg chg="add">
          <ac:chgData name="Amarjargal Munkh" userId="S::amarjargal@ubdc.mn::c7942bad-38a0-484b-a80d-cdf597af6825" providerId="AD" clId="Web-{056E576F-B637-4D90-ACB4-E26BE9F42587}" dt="2025-03-12T04:44:59.443" v="558"/>
          <ac:cxnSpMkLst>
            <pc:docMk/>
            <pc:sldMk cId="1591513913" sldId="334"/>
            <ac:cxnSpMk id="13" creationId="{3380FB17-4B6F-6CAF-ED42-32B957CA6D2B}"/>
          </ac:cxnSpMkLst>
        </pc:cxnChg>
      </pc:sldChg>
      <pc:sldChg chg="addSp delSp modSp new mod modClrScheme chgLayout">
        <pc:chgData name="Amarjargal Munkh" userId="S::amarjargal@ubdc.mn::c7942bad-38a0-484b-a80d-cdf597af6825" providerId="AD" clId="Web-{056E576F-B637-4D90-ACB4-E26BE9F42587}" dt="2025-03-12T05:04:37.717" v="686" actId="20577"/>
        <pc:sldMkLst>
          <pc:docMk/>
          <pc:sldMk cId="2731938059" sldId="340"/>
        </pc:sldMkLst>
        <pc:spChg chg="add">
          <ac:chgData name="Amarjargal Munkh" userId="S::amarjargal@ubdc.mn::c7942bad-38a0-484b-a80d-cdf597af6825" providerId="AD" clId="Web-{056E576F-B637-4D90-ACB4-E26BE9F42587}" dt="2025-03-12T04:45:19.459" v="576"/>
          <ac:spMkLst>
            <pc:docMk/>
            <pc:sldMk cId="2731938059" sldId="340"/>
            <ac:spMk id="6" creationId="{EA935633-8CCB-B068-66D3-E71EAFC91B68}"/>
          </ac:spMkLst>
        </pc:spChg>
        <pc:spChg chg="add">
          <ac:chgData name="Amarjargal Munkh" userId="S::amarjargal@ubdc.mn::c7942bad-38a0-484b-a80d-cdf597af6825" providerId="AD" clId="Web-{056E576F-B637-4D90-ACB4-E26BE9F42587}" dt="2025-03-12T04:45:19.475" v="577"/>
          <ac:spMkLst>
            <pc:docMk/>
            <pc:sldMk cId="2731938059" sldId="340"/>
            <ac:spMk id="8" creationId="{E2B190DF-13C5-51AD-FE70-8DC3A078EA45}"/>
          </ac:spMkLst>
        </pc:spChg>
        <pc:spChg chg="add">
          <ac:chgData name="Amarjargal Munkh" userId="S::amarjargal@ubdc.mn::c7942bad-38a0-484b-a80d-cdf597af6825" providerId="AD" clId="Web-{056E576F-B637-4D90-ACB4-E26BE9F42587}" dt="2025-03-12T04:45:19.491" v="579"/>
          <ac:spMkLst>
            <pc:docMk/>
            <pc:sldMk cId="2731938059" sldId="340"/>
            <ac:spMk id="12" creationId="{409B7C80-2C3B-63EF-4599-7A7AE2DB4B70}"/>
          </ac:spMkLst>
        </pc:spChg>
        <pc:spChg chg="add">
          <ac:chgData name="Amarjargal Munkh" userId="S::amarjargal@ubdc.mn::c7942bad-38a0-484b-a80d-cdf597af6825" providerId="AD" clId="Web-{056E576F-B637-4D90-ACB4-E26BE9F42587}" dt="2025-03-12T04:45:19.491" v="580"/>
          <ac:spMkLst>
            <pc:docMk/>
            <pc:sldMk cId="2731938059" sldId="340"/>
            <ac:spMk id="14" creationId="{2E5A6E4F-9B0B-16D1-FB8C-AE66AA06668B}"/>
          </ac:spMkLst>
        </pc:spChg>
        <pc:spChg chg="add mod">
          <ac:chgData name="Amarjargal Munkh" userId="S::amarjargal@ubdc.mn::c7942bad-38a0-484b-a80d-cdf597af6825" providerId="AD" clId="Web-{056E576F-B637-4D90-ACB4-E26BE9F42587}" dt="2025-03-12T04:49:51.671" v="599" actId="20577"/>
          <ac:spMkLst>
            <pc:docMk/>
            <pc:sldMk cId="2731938059" sldId="340"/>
            <ac:spMk id="16" creationId="{35680789-4295-ED41-9999-0CAC8390731B}"/>
          </ac:spMkLst>
        </pc:spChg>
        <pc:spChg chg="add mod">
          <ac:chgData name="Amarjargal Munkh" userId="S::amarjargal@ubdc.mn::c7942bad-38a0-484b-a80d-cdf597af6825" providerId="AD" clId="Web-{056E576F-B637-4D90-ACB4-E26BE9F42587}" dt="2025-03-12T05:04:37.717" v="686" actId="20577"/>
          <ac:spMkLst>
            <pc:docMk/>
            <pc:sldMk cId="2731938059" sldId="340"/>
            <ac:spMk id="18" creationId="{113D66F6-B983-DAFD-A7B1-70D52FDE75CD}"/>
          </ac:spMkLst>
        </pc:spChg>
        <pc:spChg chg="add">
          <ac:chgData name="Amarjargal Munkh" userId="S::amarjargal@ubdc.mn::c7942bad-38a0-484b-a80d-cdf597af6825" providerId="AD" clId="Web-{056E576F-B637-4D90-ACB4-E26BE9F42587}" dt="2025-03-12T04:45:19.537" v="583"/>
          <ac:spMkLst>
            <pc:docMk/>
            <pc:sldMk cId="2731938059" sldId="340"/>
            <ac:spMk id="20" creationId="{08596F6F-8E4D-6B16-D3CD-1EA6AFB09AB5}"/>
          </ac:spMkLst>
        </pc:spChg>
        <pc:spChg chg="add mod">
          <ac:chgData name="Amarjargal Munkh" userId="S::amarjargal@ubdc.mn::c7942bad-38a0-484b-a80d-cdf597af6825" providerId="AD" clId="Web-{056E576F-B637-4D90-ACB4-E26BE9F42587}" dt="2025-03-12T04:54:56.822" v="637" actId="1076"/>
          <ac:spMkLst>
            <pc:docMk/>
            <pc:sldMk cId="2731938059" sldId="340"/>
            <ac:spMk id="22" creationId="{A8452B99-591F-C504-7DC5-1D2DF40150AD}"/>
          </ac:spMkLst>
        </pc:spChg>
        <pc:spChg chg="add mod">
          <ac:chgData name="Amarjargal Munkh" userId="S::amarjargal@ubdc.mn::c7942bad-38a0-484b-a80d-cdf597af6825" providerId="AD" clId="Web-{056E576F-B637-4D90-ACB4-E26BE9F42587}" dt="2025-03-12T04:54:51.666" v="636" actId="1076"/>
          <ac:spMkLst>
            <pc:docMk/>
            <pc:sldMk cId="2731938059" sldId="340"/>
            <ac:spMk id="24" creationId="{B3BD88CD-4D24-A249-EE95-9AF4BFB6AACB}"/>
          </ac:spMkLst>
        </pc:spChg>
        <pc:spChg chg="add">
          <ac:chgData name="Amarjargal Munkh" userId="S::amarjargal@ubdc.mn::c7942bad-38a0-484b-a80d-cdf597af6825" providerId="AD" clId="Web-{056E576F-B637-4D90-ACB4-E26BE9F42587}" dt="2025-03-12T04:45:19.616" v="586"/>
          <ac:spMkLst>
            <pc:docMk/>
            <pc:sldMk cId="2731938059" sldId="340"/>
            <ac:spMk id="26" creationId="{18A9335F-559E-224B-FCE0-0A242FEC0DD2}"/>
          </ac:spMkLst>
        </pc:spChg>
        <pc:spChg chg="add">
          <ac:chgData name="Amarjargal Munkh" userId="S::amarjargal@ubdc.mn::c7942bad-38a0-484b-a80d-cdf597af6825" providerId="AD" clId="Web-{056E576F-B637-4D90-ACB4-E26BE9F42587}" dt="2025-03-12T04:45:19.647" v="587"/>
          <ac:spMkLst>
            <pc:docMk/>
            <pc:sldMk cId="2731938059" sldId="340"/>
            <ac:spMk id="28" creationId="{ED499EEE-43DD-5E01-574C-3FF17CA72043}"/>
          </ac:spMkLst>
        </pc:spChg>
        <pc:spChg chg="add">
          <ac:chgData name="Amarjargal Munkh" userId="S::amarjargal@ubdc.mn::c7942bad-38a0-484b-a80d-cdf597af6825" providerId="AD" clId="Web-{056E576F-B637-4D90-ACB4-E26BE9F42587}" dt="2025-03-12T04:45:19.725" v="588"/>
          <ac:spMkLst>
            <pc:docMk/>
            <pc:sldMk cId="2731938059" sldId="340"/>
            <ac:spMk id="30" creationId="{BF6A1018-C137-C4AA-2F7D-8EEF476149A8}"/>
          </ac:spMkLst>
        </pc:spChg>
        <pc:spChg chg="add">
          <ac:chgData name="Amarjargal Munkh" userId="S::amarjargal@ubdc.mn::c7942bad-38a0-484b-a80d-cdf597af6825" providerId="AD" clId="Web-{056E576F-B637-4D90-ACB4-E26BE9F42587}" dt="2025-03-12T04:45:19.772" v="589"/>
          <ac:spMkLst>
            <pc:docMk/>
            <pc:sldMk cId="2731938059" sldId="340"/>
            <ac:spMk id="32" creationId="{F13D2BCD-1CEA-E06B-3996-7FA85D4FD37B}"/>
          </ac:spMkLst>
        </pc:spChg>
        <pc:spChg chg="add">
          <ac:chgData name="Amarjargal Munkh" userId="S::amarjargal@ubdc.mn::c7942bad-38a0-484b-a80d-cdf597af6825" providerId="AD" clId="Web-{056E576F-B637-4D90-ACB4-E26BE9F42587}" dt="2025-03-12T04:45:19.819" v="590"/>
          <ac:spMkLst>
            <pc:docMk/>
            <pc:sldMk cId="2731938059" sldId="340"/>
            <ac:spMk id="34" creationId="{E283A8F6-FA5E-9324-B59C-846A7C47461D}"/>
          </ac:spMkLst>
        </pc:spChg>
        <pc:spChg chg="add">
          <ac:chgData name="Amarjargal Munkh" userId="S::amarjargal@ubdc.mn::c7942bad-38a0-484b-a80d-cdf597af6825" providerId="AD" clId="Web-{056E576F-B637-4D90-ACB4-E26BE9F42587}" dt="2025-03-12T04:45:19.850" v="591"/>
          <ac:spMkLst>
            <pc:docMk/>
            <pc:sldMk cId="2731938059" sldId="340"/>
            <ac:spMk id="36" creationId="{172C135D-E7D8-01B1-F305-64556F7D91E6}"/>
          </ac:spMkLst>
        </pc:spChg>
        <pc:spChg chg="add">
          <ac:chgData name="Amarjargal Munkh" userId="S::amarjargal@ubdc.mn::c7942bad-38a0-484b-a80d-cdf597af6825" providerId="AD" clId="Web-{056E576F-B637-4D90-ACB4-E26BE9F42587}" dt="2025-03-12T04:45:19.975" v="593"/>
          <ac:spMkLst>
            <pc:docMk/>
            <pc:sldMk cId="2731938059" sldId="340"/>
            <ac:spMk id="40" creationId="{1C0E04B1-FEBE-1C7F-086C-227154178280}"/>
          </ac:spMkLst>
        </pc:spChg>
        <pc:spChg chg="add mod">
          <ac:chgData name="Amarjargal Munkh" userId="S::amarjargal@ubdc.mn::c7942bad-38a0-484b-a80d-cdf597af6825" providerId="AD" clId="Web-{056E576F-B637-4D90-ACB4-E26BE9F42587}" dt="2025-03-12T04:51:17.768" v="614" actId="1076"/>
          <ac:spMkLst>
            <pc:docMk/>
            <pc:sldMk cId="2731938059" sldId="340"/>
            <ac:spMk id="41" creationId="{127D3620-27B5-92D9-7EE6-AD45C2767AD0}"/>
          </ac:spMkLst>
        </pc:spChg>
        <pc:spChg chg="add del mod ord">
          <ac:chgData name="Amarjargal Munkh" userId="S::amarjargal@ubdc.mn::c7942bad-38a0-484b-a80d-cdf597af6825" providerId="AD" clId="Web-{056E576F-B637-4D90-ACB4-E26BE9F42587}" dt="2025-03-12T04:53:01.178" v="620"/>
          <ac:spMkLst>
            <pc:docMk/>
            <pc:sldMk cId="2731938059" sldId="340"/>
            <ac:spMk id="42" creationId="{FD36EAA3-4033-923B-636E-ECD6CA085B17}"/>
          </ac:spMkLst>
        </pc:spChg>
        <pc:spChg chg="add del mod ord">
          <ac:chgData name="Amarjargal Munkh" userId="S::amarjargal@ubdc.mn::c7942bad-38a0-484b-a80d-cdf597af6825" providerId="AD" clId="Web-{056E576F-B637-4D90-ACB4-E26BE9F42587}" dt="2025-03-12T04:53:01.178" v="620"/>
          <ac:spMkLst>
            <pc:docMk/>
            <pc:sldMk cId="2731938059" sldId="340"/>
            <ac:spMk id="43" creationId="{30AC8B17-6280-304F-D28B-17B111382F59}"/>
          </ac:spMkLst>
        </pc:spChg>
        <pc:spChg chg="add mod">
          <ac:chgData name="Amarjargal Munkh" userId="S::amarjargal@ubdc.mn::c7942bad-38a0-484b-a80d-cdf597af6825" providerId="AD" clId="Web-{056E576F-B637-4D90-ACB4-E26BE9F42587}" dt="2025-03-12T04:57:29.734" v="644" actId="20577"/>
          <ac:spMkLst>
            <pc:docMk/>
            <pc:sldMk cId="2731938059" sldId="340"/>
            <ac:spMk id="44" creationId="{56BB3AE0-3DDC-CD5D-536A-C4CACA331F3C}"/>
          </ac:spMkLst>
        </pc:spChg>
        <pc:spChg chg="add mod">
          <ac:chgData name="Amarjargal Munkh" userId="S::amarjargal@ubdc.mn::c7942bad-38a0-484b-a80d-cdf597af6825" providerId="AD" clId="Web-{056E576F-B637-4D90-ACB4-E26BE9F42587}" dt="2025-03-12T04:59:30.472" v="661" actId="14100"/>
          <ac:spMkLst>
            <pc:docMk/>
            <pc:sldMk cId="2731938059" sldId="340"/>
            <ac:spMk id="45" creationId="{4EDD0939-B06A-9E4C-9AF1-68A9DD61ECED}"/>
          </ac:spMkLst>
        </pc:spChg>
        <pc:spChg chg="add mod">
          <ac:chgData name="Amarjargal Munkh" userId="S::amarjargal@ubdc.mn::c7942bad-38a0-484b-a80d-cdf597af6825" providerId="AD" clId="Web-{056E576F-B637-4D90-ACB4-E26BE9F42587}" dt="2025-03-12T05:02:13.087" v="674" actId="1076"/>
          <ac:spMkLst>
            <pc:docMk/>
            <pc:sldMk cId="2731938059" sldId="340"/>
            <ac:spMk id="46" creationId="{4FF53A67-5DD2-EE72-6391-CE2FCD4A21DA}"/>
          </ac:spMkLst>
        </pc:spChg>
        <pc:grpChg chg="add">
          <ac:chgData name="Amarjargal Munkh" userId="S::amarjargal@ubdc.mn::c7942bad-38a0-484b-a80d-cdf597af6825" providerId="AD" clId="Web-{056E576F-B637-4D90-ACB4-E26BE9F42587}" dt="2025-03-12T04:45:19.459" v="575"/>
          <ac:grpSpMkLst>
            <pc:docMk/>
            <pc:sldMk cId="2731938059" sldId="340"/>
            <ac:grpSpMk id="4" creationId="{E289D524-8110-7DA7-9AED-E2B275A551F2}"/>
          </ac:grpSpMkLst>
        </pc:grpChg>
        <pc:picChg chg="add">
          <ac:chgData name="Amarjargal Munkh" userId="S::amarjargal@ubdc.mn::c7942bad-38a0-484b-a80d-cdf597af6825" providerId="AD" clId="Web-{056E576F-B637-4D90-ACB4-E26BE9F42587}" dt="2025-03-12T04:45:19.928" v="592"/>
          <ac:picMkLst>
            <pc:docMk/>
            <pc:sldMk cId="2731938059" sldId="340"/>
            <ac:picMk id="38" creationId="{FB6212EF-207C-5599-967D-427807605B4D}"/>
          </ac:picMkLst>
        </pc:picChg>
        <pc:cxnChg chg="add">
          <ac:chgData name="Amarjargal Munkh" userId="S::amarjargal@ubdc.mn::c7942bad-38a0-484b-a80d-cdf597af6825" providerId="AD" clId="Web-{056E576F-B637-4D90-ACB4-E26BE9F42587}" dt="2025-03-12T04:45:19.475" v="578"/>
          <ac:cxnSpMkLst>
            <pc:docMk/>
            <pc:sldMk cId="2731938059" sldId="340"/>
            <ac:cxnSpMk id="10" creationId="{D8C3574C-7172-EBB2-4E80-9D6D038C0F9D}"/>
          </ac:cxnSpMkLst>
        </pc:cxnChg>
      </pc:sldChg>
    </pc:docChg>
  </pc:docChgLst>
  <pc:docChgLst>
    <pc:chgData name="Enkhbold Altankhuyag" userId="S::enkhbold@ubdc.mn::35f90c78-b920-483e-9132-62e110c1498d" providerId="AD" clId="Web-{21D5BC75-3D05-40F0-88C1-CD406C6A4C95}"/>
    <pc:docChg chg="addSld">
      <pc:chgData name="Enkhbold Altankhuyag" userId="S::enkhbold@ubdc.mn::35f90c78-b920-483e-9132-62e110c1498d" providerId="AD" clId="Web-{21D5BC75-3D05-40F0-88C1-CD406C6A4C95}" dt="2025-03-12T03:56:55.246" v="0"/>
      <pc:docMkLst>
        <pc:docMk/>
      </pc:docMkLst>
      <pc:sldChg chg="add replId">
        <pc:chgData name="Enkhbold Altankhuyag" userId="S::enkhbold@ubdc.mn::35f90c78-b920-483e-9132-62e110c1498d" providerId="AD" clId="Web-{21D5BC75-3D05-40F0-88C1-CD406C6A4C95}" dt="2025-03-12T03:56:55.246" v="0"/>
        <pc:sldMkLst>
          <pc:docMk/>
          <pc:sldMk cId="1617015635" sldId="320"/>
        </pc:sldMkLst>
      </pc:sldChg>
    </pc:docChg>
  </pc:docChgLst>
  <pc:docChgLst>
    <pc:chgData name="Guest User" userId="S::urn:spo:anon#108a9b687c0d9733b97b82b55d38cacf0b0f8393e9f46618d7d78f58029e5d3b::" providerId="AD" clId="Web-{1FDEFA70-6EE9-01A1-48DF-4C8685F2DD5D}"/>
    <pc:docChg chg="addSld modSld">
      <pc:chgData name="Guest User" userId="S::urn:spo:anon#108a9b687c0d9733b97b82b55d38cacf0b0f8393e9f46618d7d78f58029e5d3b::" providerId="AD" clId="Web-{1FDEFA70-6EE9-01A1-48DF-4C8685F2DD5D}" dt="2025-03-12T02:07:20.887" v="6"/>
      <pc:docMkLst>
        <pc:docMk/>
      </pc:docMkLst>
      <pc:sldChg chg="addSp delSp modSp new">
        <pc:chgData name="Guest User" userId="S::urn:spo:anon#108a9b687c0d9733b97b82b55d38cacf0b0f8393e9f46618d7d78f58029e5d3b::" providerId="AD" clId="Web-{1FDEFA70-6EE9-01A1-48DF-4C8685F2DD5D}" dt="2025-03-12T02:07:20.887" v="6"/>
        <pc:sldMkLst>
          <pc:docMk/>
          <pc:sldMk cId="977028500" sldId="291"/>
        </pc:sldMkLst>
        <pc:picChg chg="add del mod">
          <ac:chgData name="Guest User" userId="S::urn:spo:anon#108a9b687c0d9733b97b82b55d38cacf0b0f8393e9f46618d7d78f58029e5d3b::" providerId="AD" clId="Web-{1FDEFA70-6EE9-01A1-48DF-4C8685F2DD5D}" dt="2025-03-12T02:06:53.480" v="4"/>
          <ac:picMkLst>
            <pc:docMk/>
            <pc:sldMk cId="977028500" sldId="291"/>
            <ac:picMk id="2" creationId="{D86E4D52-E03F-4E3B-5390-7E9D0EB4A3AD}"/>
          </ac:picMkLst>
        </pc:picChg>
        <pc:picChg chg="add del mod">
          <ac:chgData name="Guest User" userId="S::urn:spo:anon#108a9b687c0d9733b97b82b55d38cacf0b0f8393e9f46618d7d78f58029e5d3b::" providerId="AD" clId="Web-{1FDEFA70-6EE9-01A1-48DF-4C8685F2DD5D}" dt="2025-03-12T02:07:20.887" v="6"/>
          <ac:picMkLst>
            <pc:docMk/>
            <pc:sldMk cId="977028500" sldId="291"/>
            <ac:picMk id="3" creationId="{84C28873-E057-2754-563B-5C348ACEDFE3}"/>
          </ac:picMkLst>
        </pc:picChg>
      </pc:sldChg>
    </pc:docChg>
  </pc:docChgLst>
  <pc:docChgLst>
    <pc:chgData name="Enkhbold Altankhuyag" userId="S::enkhbold@ubdc.mn::35f90c78-b920-483e-9132-62e110c1498d" providerId="AD" clId="Web-{03E35F56-560A-4D3C-950A-F41A0C92E4E3}"/>
    <pc:docChg chg="modSld">
      <pc:chgData name="Enkhbold Altankhuyag" userId="S::enkhbold@ubdc.mn::35f90c78-b920-483e-9132-62e110c1498d" providerId="AD" clId="Web-{03E35F56-560A-4D3C-950A-F41A0C92E4E3}" dt="2025-03-13T00:08:09.721" v="2"/>
      <pc:docMkLst>
        <pc:docMk/>
      </pc:docMkLst>
      <pc:sldChg chg="addSp modSp">
        <pc:chgData name="Enkhbold Altankhuyag" userId="S::enkhbold@ubdc.mn::35f90c78-b920-483e-9132-62e110c1498d" providerId="AD" clId="Web-{03E35F56-560A-4D3C-950A-F41A0C92E4E3}" dt="2025-03-13T00:08:09.721" v="2"/>
        <pc:sldMkLst>
          <pc:docMk/>
          <pc:sldMk cId="2097766215" sldId="367"/>
        </pc:sldMkLst>
        <pc:spChg chg="mod">
          <ac:chgData name="Enkhbold Altankhuyag" userId="S::enkhbold@ubdc.mn::35f90c78-b920-483e-9132-62e110c1498d" providerId="AD" clId="Web-{03E35F56-560A-4D3C-950A-F41A0C92E4E3}" dt="2025-03-13T00:08:05.893" v="1" actId="20577"/>
          <ac:spMkLst>
            <pc:docMk/>
            <pc:sldMk cId="2097766215" sldId="367"/>
            <ac:spMk id="68" creationId="{BC26EE5D-244C-DEB1-0E08-D6DFDC6CA90A}"/>
          </ac:spMkLst>
        </pc:spChg>
        <pc:picChg chg="add">
          <ac:chgData name="Enkhbold Altankhuyag" userId="S::enkhbold@ubdc.mn::35f90c78-b920-483e-9132-62e110c1498d" providerId="AD" clId="Web-{03E35F56-560A-4D3C-950A-F41A0C92E4E3}" dt="2025-03-13T00:08:09.721" v="2"/>
          <ac:picMkLst>
            <pc:docMk/>
            <pc:sldMk cId="2097766215" sldId="367"/>
            <ac:picMk id="5" creationId="{D6D2CE2F-32AA-37FD-1BD8-9E11110E5E8B}"/>
          </ac:picMkLst>
        </pc:picChg>
      </pc:sldChg>
    </pc:docChg>
  </pc:docChgLst>
  <pc:docChgLst>
    <pc:chgData name="Enkhjin Tumursukh" userId="S::enkhjin@ubdc.mn::bf81172e-6bf9-4ab0-a3b3-0e902ff1f32e" providerId="AD" clId="Web-{9E941AF4-7AA4-BC54-A4B4-A5E8556EDBD7}"/>
    <pc:docChg chg="addSld delSld modSld">
      <pc:chgData name="Enkhjin Tumursukh" userId="S::enkhjin@ubdc.mn::bf81172e-6bf9-4ab0-a3b3-0e902ff1f32e" providerId="AD" clId="Web-{9E941AF4-7AA4-BC54-A4B4-A5E8556EDBD7}" dt="2025-03-12T11:00:05.338" v="470" actId="1076"/>
      <pc:docMkLst>
        <pc:docMk/>
      </pc:docMkLst>
      <pc:sldChg chg="addSp delSp modSp del">
        <pc:chgData name="Enkhjin Tumursukh" userId="S::enkhjin@ubdc.mn::bf81172e-6bf9-4ab0-a3b3-0e902ff1f32e" providerId="AD" clId="Web-{9E941AF4-7AA4-BC54-A4B4-A5E8556EDBD7}" dt="2025-03-12T08:30:29.313" v="50"/>
        <pc:sldMkLst>
          <pc:docMk/>
          <pc:sldMk cId="2487237382" sldId="319"/>
        </pc:sldMkLst>
        <pc:spChg chg="mod">
          <ac:chgData name="Enkhjin Tumursukh" userId="S::enkhjin@ubdc.mn::bf81172e-6bf9-4ab0-a3b3-0e902ff1f32e" providerId="AD" clId="Web-{9E941AF4-7AA4-BC54-A4B4-A5E8556EDBD7}" dt="2025-03-12T07:57:11.656" v="4" actId="1076"/>
          <ac:spMkLst>
            <pc:docMk/>
            <pc:sldMk cId="2487237382" sldId="319"/>
            <ac:spMk id="96" creationId="{563E43FD-BFC8-13D4-CDCE-23D7CCA5FBCA}"/>
          </ac:spMkLst>
        </pc:spChg>
        <pc:spChg chg="mod">
          <ac:chgData name="Enkhjin Tumursukh" userId="S::enkhjin@ubdc.mn::bf81172e-6bf9-4ab0-a3b3-0e902ff1f32e" providerId="AD" clId="Web-{9E941AF4-7AA4-BC54-A4B4-A5E8556EDBD7}" dt="2025-03-12T08:27:43.260" v="7" actId="20577"/>
          <ac:spMkLst>
            <pc:docMk/>
            <pc:sldMk cId="2487237382" sldId="319"/>
            <ac:spMk id="109" creationId="{E5E9FB2A-5B3A-AEC5-E546-7D94752CCDAD}"/>
          </ac:spMkLst>
        </pc:spChg>
        <pc:grpChg chg="add del mod">
          <ac:chgData name="Enkhjin Tumursukh" userId="S::enkhjin@ubdc.mn::bf81172e-6bf9-4ab0-a3b3-0e902ff1f32e" providerId="AD" clId="Web-{9E941AF4-7AA4-BC54-A4B4-A5E8556EDBD7}" dt="2025-03-12T07:57:14.453" v="5" actId="1076"/>
          <ac:grpSpMkLst>
            <pc:docMk/>
            <pc:sldMk cId="2487237382" sldId="319"/>
            <ac:grpSpMk id="95" creationId="{8BE7D79E-E71E-1097-5490-0F47854D7BC1}"/>
          </ac:grpSpMkLst>
        </pc:grpChg>
      </pc:sldChg>
      <pc:sldChg chg="modSp del">
        <pc:chgData name="Enkhjin Tumursukh" userId="S::enkhjin@ubdc.mn::bf81172e-6bf9-4ab0-a3b3-0e902ff1f32e" providerId="AD" clId="Web-{9E941AF4-7AA4-BC54-A4B4-A5E8556EDBD7}" dt="2025-03-12T09:28:43.462" v="139"/>
        <pc:sldMkLst>
          <pc:docMk/>
          <pc:sldMk cId="2867827256" sldId="321"/>
        </pc:sldMkLst>
        <pc:spChg chg="mod">
          <ac:chgData name="Enkhjin Tumursukh" userId="S::enkhjin@ubdc.mn::bf81172e-6bf9-4ab0-a3b3-0e902ff1f32e" providerId="AD" clId="Web-{9E941AF4-7AA4-BC54-A4B4-A5E8556EDBD7}" dt="2025-03-12T09:14:14.746" v="54"/>
          <ac:spMkLst>
            <pc:docMk/>
            <pc:sldMk cId="2867827256" sldId="321"/>
            <ac:spMk id="10" creationId="{1736F25E-FD67-D607-FE21-3279A8FA6B81}"/>
          </ac:spMkLst>
        </pc:spChg>
        <pc:spChg chg="mod">
          <ac:chgData name="Enkhjin Tumursukh" userId="S::enkhjin@ubdc.mn::bf81172e-6bf9-4ab0-a3b3-0e902ff1f32e" providerId="AD" clId="Web-{9E941AF4-7AA4-BC54-A4B4-A5E8556EDBD7}" dt="2025-03-12T09:14:14.746" v="55"/>
          <ac:spMkLst>
            <pc:docMk/>
            <pc:sldMk cId="2867827256" sldId="321"/>
            <ac:spMk id="68" creationId="{565FB6AA-A0FF-039A-4AA6-7B74DAB25CCD}"/>
          </ac:spMkLst>
        </pc:spChg>
        <pc:spChg chg="mod">
          <ac:chgData name="Enkhjin Tumursukh" userId="S::enkhjin@ubdc.mn::bf81172e-6bf9-4ab0-a3b3-0e902ff1f32e" providerId="AD" clId="Web-{9E941AF4-7AA4-BC54-A4B4-A5E8556EDBD7}" dt="2025-03-12T09:14:14.746" v="56"/>
          <ac:spMkLst>
            <pc:docMk/>
            <pc:sldMk cId="2867827256" sldId="321"/>
            <ac:spMk id="69" creationId="{8D1DC669-3463-05A0-5447-74BEE672E767}"/>
          </ac:spMkLst>
        </pc:spChg>
        <pc:spChg chg="mod">
          <ac:chgData name="Enkhjin Tumursukh" userId="S::enkhjin@ubdc.mn::bf81172e-6bf9-4ab0-a3b3-0e902ff1f32e" providerId="AD" clId="Web-{9E941AF4-7AA4-BC54-A4B4-A5E8556EDBD7}" dt="2025-03-12T09:14:14.746" v="57"/>
          <ac:spMkLst>
            <pc:docMk/>
            <pc:sldMk cId="2867827256" sldId="321"/>
            <ac:spMk id="90" creationId="{0D0B9762-F1F5-F29A-91ED-A68838483112}"/>
          </ac:spMkLst>
        </pc:spChg>
        <pc:spChg chg="mod">
          <ac:chgData name="Enkhjin Tumursukh" userId="S::enkhjin@ubdc.mn::bf81172e-6bf9-4ab0-a3b3-0e902ff1f32e" providerId="AD" clId="Web-{9E941AF4-7AA4-BC54-A4B4-A5E8556EDBD7}" dt="2025-03-12T09:14:14.746" v="58"/>
          <ac:spMkLst>
            <pc:docMk/>
            <pc:sldMk cId="2867827256" sldId="321"/>
            <ac:spMk id="91" creationId="{F3E6DC4A-43E3-39F9-88BE-C27988FA38EE}"/>
          </ac:spMkLst>
        </pc:spChg>
        <pc:spChg chg="mod">
          <ac:chgData name="Enkhjin Tumursukh" userId="S::enkhjin@ubdc.mn::bf81172e-6bf9-4ab0-a3b3-0e902ff1f32e" providerId="AD" clId="Web-{9E941AF4-7AA4-BC54-A4B4-A5E8556EDBD7}" dt="2025-03-12T09:14:14.746" v="59"/>
          <ac:spMkLst>
            <pc:docMk/>
            <pc:sldMk cId="2867827256" sldId="321"/>
            <ac:spMk id="93" creationId="{131F2876-4DF0-7502-16FF-3A21047106F9}"/>
          </ac:spMkLst>
        </pc:spChg>
        <pc:spChg chg="mod">
          <ac:chgData name="Enkhjin Tumursukh" userId="S::enkhjin@ubdc.mn::bf81172e-6bf9-4ab0-a3b3-0e902ff1f32e" providerId="AD" clId="Web-{9E941AF4-7AA4-BC54-A4B4-A5E8556EDBD7}" dt="2025-03-12T09:25:52.738" v="127" actId="1076"/>
          <ac:spMkLst>
            <pc:docMk/>
            <pc:sldMk cId="2867827256" sldId="321"/>
            <ac:spMk id="96" creationId="{4C482245-52BA-664B-84AC-22B6C047157F}"/>
          </ac:spMkLst>
        </pc:spChg>
        <pc:spChg chg="mod">
          <ac:chgData name="Enkhjin Tumursukh" userId="S::enkhjin@ubdc.mn::bf81172e-6bf9-4ab0-a3b3-0e902ff1f32e" providerId="AD" clId="Web-{9E941AF4-7AA4-BC54-A4B4-A5E8556EDBD7}" dt="2025-03-12T09:14:14.762" v="73"/>
          <ac:spMkLst>
            <pc:docMk/>
            <pc:sldMk cId="2867827256" sldId="321"/>
            <ac:spMk id="106" creationId="{058072D8-77F5-1B64-A7D7-A84F41FAFF13}"/>
          </ac:spMkLst>
        </pc:spChg>
        <pc:spChg chg="mod">
          <ac:chgData name="Enkhjin Tumursukh" userId="S::enkhjin@ubdc.mn::bf81172e-6bf9-4ab0-a3b3-0e902ff1f32e" providerId="AD" clId="Web-{9E941AF4-7AA4-BC54-A4B4-A5E8556EDBD7}" dt="2025-03-12T09:14:14.762" v="74"/>
          <ac:spMkLst>
            <pc:docMk/>
            <pc:sldMk cId="2867827256" sldId="321"/>
            <ac:spMk id="107" creationId="{7AAE2AEB-E569-ED39-E697-B0F9FAD6B216}"/>
          </ac:spMkLst>
        </pc:spChg>
        <pc:spChg chg="mod">
          <ac:chgData name="Enkhjin Tumursukh" userId="S::enkhjin@ubdc.mn::bf81172e-6bf9-4ab0-a3b3-0e902ff1f32e" providerId="AD" clId="Web-{9E941AF4-7AA4-BC54-A4B4-A5E8556EDBD7}" dt="2025-03-12T09:14:14.762" v="75"/>
          <ac:spMkLst>
            <pc:docMk/>
            <pc:sldMk cId="2867827256" sldId="321"/>
            <ac:spMk id="108" creationId="{4A893F1E-B2DC-C267-0E4C-BCEF56061708}"/>
          </ac:spMkLst>
        </pc:spChg>
        <pc:spChg chg="mod">
          <ac:chgData name="Enkhjin Tumursukh" userId="S::enkhjin@ubdc.mn::bf81172e-6bf9-4ab0-a3b3-0e902ff1f32e" providerId="AD" clId="Web-{9E941AF4-7AA4-BC54-A4B4-A5E8556EDBD7}" dt="2025-03-12T09:14:14.762" v="76"/>
          <ac:spMkLst>
            <pc:docMk/>
            <pc:sldMk cId="2867827256" sldId="321"/>
            <ac:spMk id="109" creationId="{3A760021-1A75-0A41-6988-9EBDF1646FDF}"/>
          </ac:spMkLst>
        </pc:spChg>
        <pc:spChg chg="mod">
          <ac:chgData name="Enkhjin Tumursukh" userId="S::enkhjin@ubdc.mn::bf81172e-6bf9-4ab0-a3b3-0e902ff1f32e" providerId="AD" clId="Web-{9E941AF4-7AA4-BC54-A4B4-A5E8556EDBD7}" dt="2025-03-12T09:14:14.777" v="77"/>
          <ac:spMkLst>
            <pc:docMk/>
            <pc:sldMk cId="2867827256" sldId="321"/>
            <ac:spMk id="110" creationId="{ECFB05CA-9C9C-74CD-BBB0-9DF4B5979B21}"/>
          </ac:spMkLst>
        </pc:spChg>
        <pc:spChg chg="mod">
          <ac:chgData name="Enkhjin Tumursukh" userId="S::enkhjin@ubdc.mn::bf81172e-6bf9-4ab0-a3b3-0e902ff1f32e" providerId="AD" clId="Web-{9E941AF4-7AA4-BC54-A4B4-A5E8556EDBD7}" dt="2025-03-12T09:14:14.762" v="72"/>
          <ac:spMkLst>
            <pc:docMk/>
            <pc:sldMk cId="2867827256" sldId="321"/>
            <ac:spMk id="112" creationId="{990D2A57-8D29-9090-38F1-2D247DDB2CAE}"/>
          </ac:spMkLst>
        </pc:spChg>
        <pc:spChg chg="mod">
          <ac:chgData name="Enkhjin Tumursukh" userId="S::enkhjin@ubdc.mn::bf81172e-6bf9-4ab0-a3b3-0e902ff1f32e" providerId="AD" clId="Web-{9E941AF4-7AA4-BC54-A4B4-A5E8556EDBD7}" dt="2025-03-12T09:14:14.762" v="71"/>
          <ac:spMkLst>
            <pc:docMk/>
            <pc:sldMk cId="2867827256" sldId="321"/>
            <ac:spMk id="114" creationId="{1FDC02D9-C054-1E11-F517-8343292D65ED}"/>
          </ac:spMkLst>
        </pc:spChg>
        <pc:spChg chg="mod">
          <ac:chgData name="Enkhjin Tumursukh" userId="S::enkhjin@ubdc.mn::bf81172e-6bf9-4ab0-a3b3-0e902ff1f32e" providerId="AD" clId="Web-{9E941AF4-7AA4-BC54-A4B4-A5E8556EDBD7}" dt="2025-03-12T09:14:14.762" v="69"/>
          <ac:spMkLst>
            <pc:docMk/>
            <pc:sldMk cId="2867827256" sldId="321"/>
            <ac:spMk id="115" creationId="{3FFAA3A5-3B8E-CBE3-8C0F-25624C299E4D}"/>
          </ac:spMkLst>
        </pc:spChg>
        <pc:spChg chg="mod">
          <ac:chgData name="Enkhjin Tumursukh" userId="S::enkhjin@ubdc.mn::bf81172e-6bf9-4ab0-a3b3-0e902ff1f32e" providerId="AD" clId="Web-{9E941AF4-7AA4-BC54-A4B4-A5E8556EDBD7}" dt="2025-03-12T09:14:14.762" v="70"/>
          <ac:spMkLst>
            <pc:docMk/>
            <pc:sldMk cId="2867827256" sldId="321"/>
            <ac:spMk id="116" creationId="{07B44703-1F05-1D43-A25F-2281D96FADF0}"/>
          </ac:spMkLst>
        </pc:spChg>
        <pc:spChg chg="mod">
          <ac:chgData name="Enkhjin Tumursukh" userId="S::enkhjin@ubdc.mn::bf81172e-6bf9-4ab0-a3b3-0e902ff1f32e" providerId="AD" clId="Web-{9E941AF4-7AA4-BC54-A4B4-A5E8556EDBD7}" dt="2025-03-12T09:14:14.762" v="68"/>
          <ac:spMkLst>
            <pc:docMk/>
            <pc:sldMk cId="2867827256" sldId="321"/>
            <ac:spMk id="118" creationId="{B67DADBC-69DA-C54D-6EB6-BAE30A58344E}"/>
          </ac:spMkLst>
        </pc:spChg>
        <pc:spChg chg="mod">
          <ac:chgData name="Enkhjin Tumursukh" userId="S::enkhjin@ubdc.mn::bf81172e-6bf9-4ab0-a3b3-0e902ff1f32e" providerId="AD" clId="Web-{9E941AF4-7AA4-BC54-A4B4-A5E8556EDBD7}" dt="2025-03-12T09:14:14.762" v="67"/>
          <ac:spMkLst>
            <pc:docMk/>
            <pc:sldMk cId="2867827256" sldId="321"/>
            <ac:spMk id="120" creationId="{DDC76A1A-73E2-763F-7D2C-D218DE679019}"/>
          </ac:spMkLst>
        </pc:spChg>
        <pc:spChg chg="mod">
          <ac:chgData name="Enkhjin Tumursukh" userId="S::enkhjin@ubdc.mn::bf81172e-6bf9-4ab0-a3b3-0e902ff1f32e" providerId="AD" clId="Web-{9E941AF4-7AA4-BC54-A4B4-A5E8556EDBD7}" dt="2025-03-12T09:14:14.762" v="66"/>
          <ac:spMkLst>
            <pc:docMk/>
            <pc:sldMk cId="2867827256" sldId="321"/>
            <ac:spMk id="122" creationId="{D5D5DBA7-56D0-8A6A-2FC7-EA2768DE7D47}"/>
          </ac:spMkLst>
        </pc:spChg>
        <pc:spChg chg="mod">
          <ac:chgData name="Enkhjin Tumursukh" userId="S::enkhjin@ubdc.mn::bf81172e-6bf9-4ab0-a3b3-0e902ff1f32e" providerId="AD" clId="Web-{9E941AF4-7AA4-BC54-A4B4-A5E8556EDBD7}" dt="2025-03-12T09:14:14.746" v="60"/>
          <ac:spMkLst>
            <pc:docMk/>
            <pc:sldMk cId="2867827256" sldId="321"/>
            <ac:spMk id="125" creationId="{29EBFD12-9D03-8D16-7A50-ADF123DD5FC6}"/>
          </ac:spMkLst>
        </pc:spChg>
        <pc:spChg chg="mod">
          <ac:chgData name="Enkhjin Tumursukh" userId="S::enkhjin@ubdc.mn::bf81172e-6bf9-4ab0-a3b3-0e902ff1f32e" providerId="AD" clId="Web-{9E941AF4-7AA4-BC54-A4B4-A5E8556EDBD7}" dt="2025-03-12T09:14:14.762" v="61"/>
          <ac:spMkLst>
            <pc:docMk/>
            <pc:sldMk cId="2867827256" sldId="321"/>
            <ac:spMk id="126" creationId="{7C63BB38-329A-E78A-49AC-7DF002C4C751}"/>
          </ac:spMkLst>
        </pc:spChg>
        <pc:spChg chg="mod">
          <ac:chgData name="Enkhjin Tumursukh" userId="S::enkhjin@ubdc.mn::bf81172e-6bf9-4ab0-a3b3-0e902ff1f32e" providerId="AD" clId="Web-{9E941AF4-7AA4-BC54-A4B4-A5E8556EDBD7}" dt="2025-03-12T09:14:14.762" v="62"/>
          <ac:spMkLst>
            <pc:docMk/>
            <pc:sldMk cId="2867827256" sldId="321"/>
            <ac:spMk id="127" creationId="{F8A90B92-CCB6-AE2D-8FCB-463DEC225CA0}"/>
          </ac:spMkLst>
        </pc:spChg>
        <pc:spChg chg="mod">
          <ac:chgData name="Enkhjin Tumursukh" userId="S::enkhjin@ubdc.mn::bf81172e-6bf9-4ab0-a3b3-0e902ff1f32e" providerId="AD" clId="Web-{9E941AF4-7AA4-BC54-A4B4-A5E8556EDBD7}" dt="2025-03-12T09:14:14.762" v="63"/>
          <ac:spMkLst>
            <pc:docMk/>
            <pc:sldMk cId="2867827256" sldId="321"/>
            <ac:spMk id="128" creationId="{87DD712E-3AEC-9341-29DA-A72D9F99CE19}"/>
          </ac:spMkLst>
        </pc:spChg>
        <pc:spChg chg="mod">
          <ac:chgData name="Enkhjin Tumursukh" userId="S::enkhjin@ubdc.mn::bf81172e-6bf9-4ab0-a3b3-0e902ff1f32e" providerId="AD" clId="Web-{9E941AF4-7AA4-BC54-A4B4-A5E8556EDBD7}" dt="2025-03-12T09:14:14.762" v="64"/>
          <ac:spMkLst>
            <pc:docMk/>
            <pc:sldMk cId="2867827256" sldId="321"/>
            <ac:spMk id="136" creationId="{12185A19-3FF6-02C8-A83C-472365BCCA2E}"/>
          </ac:spMkLst>
        </pc:spChg>
        <pc:spChg chg="mod">
          <ac:chgData name="Enkhjin Tumursukh" userId="S::enkhjin@ubdc.mn::bf81172e-6bf9-4ab0-a3b3-0e902ff1f32e" providerId="AD" clId="Web-{9E941AF4-7AA4-BC54-A4B4-A5E8556EDBD7}" dt="2025-03-12T09:14:14.746" v="53"/>
          <ac:spMkLst>
            <pc:docMk/>
            <pc:sldMk cId="2867827256" sldId="321"/>
            <ac:spMk id="137" creationId="{8EB68B0F-FABE-E815-9555-04F7F967A591}"/>
          </ac:spMkLst>
        </pc:spChg>
        <pc:spChg chg="mod">
          <ac:chgData name="Enkhjin Tumursukh" userId="S::enkhjin@ubdc.mn::bf81172e-6bf9-4ab0-a3b3-0e902ff1f32e" providerId="AD" clId="Web-{9E941AF4-7AA4-BC54-A4B4-A5E8556EDBD7}" dt="2025-03-12T09:14:14.746" v="52"/>
          <ac:spMkLst>
            <pc:docMk/>
            <pc:sldMk cId="2867827256" sldId="321"/>
            <ac:spMk id="139" creationId="{477E30A2-359A-1990-E2BE-879696BD3642}"/>
          </ac:spMkLst>
        </pc:spChg>
        <pc:spChg chg="mod">
          <ac:chgData name="Enkhjin Tumursukh" userId="S::enkhjin@ubdc.mn::bf81172e-6bf9-4ab0-a3b3-0e902ff1f32e" providerId="AD" clId="Web-{9E941AF4-7AA4-BC54-A4B4-A5E8556EDBD7}" dt="2025-03-12T09:14:14.777" v="78"/>
          <ac:spMkLst>
            <pc:docMk/>
            <pc:sldMk cId="2867827256" sldId="321"/>
            <ac:spMk id="140" creationId="{B593B762-ABEB-6C7D-CE0A-02D89C88B288}"/>
          </ac:spMkLst>
        </pc:spChg>
        <pc:spChg chg="mod">
          <ac:chgData name="Enkhjin Tumursukh" userId="S::enkhjin@ubdc.mn::bf81172e-6bf9-4ab0-a3b3-0e902ff1f32e" providerId="AD" clId="Web-{9E941AF4-7AA4-BC54-A4B4-A5E8556EDBD7}" dt="2025-03-12T09:14:14.777" v="79"/>
          <ac:spMkLst>
            <pc:docMk/>
            <pc:sldMk cId="2867827256" sldId="321"/>
            <ac:spMk id="141" creationId="{B90612A3-AFF2-C326-D1A5-3E945BFB218E}"/>
          </ac:spMkLst>
        </pc:spChg>
        <pc:spChg chg="mod">
          <ac:chgData name="Enkhjin Tumursukh" userId="S::enkhjin@ubdc.mn::bf81172e-6bf9-4ab0-a3b3-0e902ff1f32e" providerId="AD" clId="Web-{9E941AF4-7AA4-BC54-A4B4-A5E8556EDBD7}" dt="2025-03-12T09:25:45.831" v="125" actId="20577"/>
          <ac:spMkLst>
            <pc:docMk/>
            <pc:sldMk cId="2867827256" sldId="321"/>
            <ac:spMk id="142" creationId="{6440ADE8-980A-81A8-5DF7-1042D707404B}"/>
          </ac:spMkLst>
        </pc:spChg>
        <pc:spChg chg="mod">
          <ac:chgData name="Enkhjin Tumursukh" userId="S::enkhjin@ubdc.mn::bf81172e-6bf9-4ab0-a3b3-0e902ff1f32e" providerId="AD" clId="Web-{9E941AF4-7AA4-BC54-A4B4-A5E8556EDBD7}" dt="2025-03-12T09:25:43.331" v="122" actId="1076"/>
          <ac:spMkLst>
            <pc:docMk/>
            <pc:sldMk cId="2867827256" sldId="321"/>
            <ac:spMk id="145" creationId="{5813A219-E2E7-E062-B2F2-85C4E7EFEA63}"/>
          </ac:spMkLst>
        </pc:spChg>
        <pc:picChg chg="mod">
          <ac:chgData name="Enkhjin Tumursukh" userId="S::enkhjin@ubdc.mn::bf81172e-6bf9-4ab0-a3b3-0e902ff1f32e" providerId="AD" clId="Web-{9E941AF4-7AA4-BC54-A4B4-A5E8556EDBD7}" dt="2025-03-12T09:25:29.956" v="119" actId="14100"/>
          <ac:picMkLst>
            <pc:docMk/>
            <pc:sldMk cId="2867827256" sldId="321"/>
            <ac:picMk id="2" creationId="{E93BC373-94C6-0A60-BFD9-67C14D80A580}"/>
          </ac:picMkLst>
        </pc:picChg>
      </pc:sldChg>
      <pc:sldChg chg="delSp modSp">
        <pc:chgData name="Enkhjin Tumursukh" userId="S::enkhjin@ubdc.mn::bf81172e-6bf9-4ab0-a3b3-0e902ff1f32e" providerId="AD" clId="Web-{9E941AF4-7AA4-BC54-A4B4-A5E8556EDBD7}" dt="2025-03-12T11:00:05.338" v="470" actId="1076"/>
        <pc:sldMkLst>
          <pc:docMk/>
          <pc:sldMk cId="3982769887" sldId="322"/>
        </pc:sldMkLst>
        <pc:spChg chg="mod">
          <ac:chgData name="Enkhjin Tumursukh" userId="S::enkhjin@ubdc.mn::bf81172e-6bf9-4ab0-a3b3-0e902ff1f32e" providerId="AD" clId="Web-{9E941AF4-7AA4-BC54-A4B4-A5E8556EDBD7}" dt="2025-03-12T10:04:24.346" v="196" actId="20577"/>
          <ac:spMkLst>
            <pc:docMk/>
            <pc:sldMk cId="3982769887" sldId="322"/>
            <ac:spMk id="107" creationId="{A32AC329-E297-1C4F-0B61-C0B5F17194D7}"/>
          </ac:spMkLst>
        </pc:spChg>
        <pc:spChg chg="mod">
          <ac:chgData name="Enkhjin Tumursukh" userId="S::enkhjin@ubdc.mn::bf81172e-6bf9-4ab0-a3b3-0e902ff1f32e" providerId="AD" clId="Web-{9E941AF4-7AA4-BC54-A4B4-A5E8556EDBD7}" dt="2025-03-12T10:07:01.154" v="350" actId="14100"/>
          <ac:spMkLst>
            <pc:docMk/>
            <pc:sldMk cId="3982769887" sldId="322"/>
            <ac:spMk id="142" creationId="{00000000-0000-0000-0000-000000000000}"/>
          </ac:spMkLst>
        </pc:spChg>
        <pc:spChg chg="del">
          <ac:chgData name="Enkhjin Tumursukh" userId="S::enkhjin@ubdc.mn::bf81172e-6bf9-4ab0-a3b3-0e902ff1f32e" providerId="AD" clId="Web-{9E941AF4-7AA4-BC54-A4B4-A5E8556EDBD7}" dt="2025-03-12T10:04:38.707" v="197"/>
          <ac:spMkLst>
            <pc:docMk/>
            <pc:sldMk cId="3982769887" sldId="322"/>
            <ac:spMk id="145" creationId="{AD85B54F-20EE-087E-6325-4B65A8C80BEC}"/>
          </ac:spMkLst>
        </pc:spChg>
        <pc:grpChg chg="mod">
          <ac:chgData name="Enkhjin Tumursukh" userId="S::enkhjin@ubdc.mn::bf81172e-6bf9-4ab0-a3b3-0e902ff1f32e" providerId="AD" clId="Web-{9E941AF4-7AA4-BC54-A4B4-A5E8556EDBD7}" dt="2025-03-12T11:00:05.338" v="470" actId="1076"/>
          <ac:grpSpMkLst>
            <pc:docMk/>
            <pc:sldMk cId="3982769887" sldId="322"/>
            <ac:grpSpMk id="95" creationId="{8BE7D79E-E71E-1097-5490-0F47854D7BC1}"/>
          </ac:grpSpMkLst>
        </pc:grpChg>
      </pc:sldChg>
      <pc:sldChg chg="addSp delSp modSp">
        <pc:chgData name="Enkhjin Tumursukh" userId="S::enkhjin@ubdc.mn::bf81172e-6bf9-4ab0-a3b3-0e902ff1f32e" providerId="AD" clId="Web-{9E941AF4-7AA4-BC54-A4B4-A5E8556EDBD7}" dt="2025-03-12T10:51:36.981" v="468" actId="1076"/>
        <pc:sldMkLst>
          <pc:docMk/>
          <pc:sldMk cId="1484816623" sldId="343"/>
        </pc:sldMkLst>
        <pc:spChg chg="add mod">
          <ac:chgData name="Enkhjin Tumursukh" userId="S::enkhjin@ubdc.mn::bf81172e-6bf9-4ab0-a3b3-0e902ff1f32e" providerId="AD" clId="Web-{9E941AF4-7AA4-BC54-A4B4-A5E8556EDBD7}" dt="2025-03-12T10:51:36.981" v="468" actId="1076"/>
          <ac:spMkLst>
            <pc:docMk/>
            <pc:sldMk cId="1484816623" sldId="343"/>
            <ac:spMk id="13" creationId="{00FE8BE2-54C8-96EE-6EF9-E646710D9958}"/>
          </ac:spMkLst>
        </pc:spChg>
        <pc:spChg chg="mod">
          <ac:chgData name="Enkhjin Tumursukh" userId="S::enkhjin@ubdc.mn::bf81172e-6bf9-4ab0-a3b3-0e902ff1f32e" providerId="AD" clId="Web-{9E941AF4-7AA4-BC54-A4B4-A5E8556EDBD7}" dt="2025-03-12T10:43:37.845" v="377"/>
          <ac:spMkLst>
            <pc:docMk/>
            <pc:sldMk cId="1484816623" sldId="343"/>
            <ac:spMk id="15" creationId="{34EEFF28-2E43-BD20-85D1-9AC493509C1C}"/>
          </ac:spMkLst>
        </pc:spChg>
        <pc:spChg chg="mod">
          <ac:chgData name="Enkhjin Tumursukh" userId="S::enkhjin@ubdc.mn::bf81172e-6bf9-4ab0-a3b3-0e902ff1f32e" providerId="AD" clId="Web-{9E941AF4-7AA4-BC54-A4B4-A5E8556EDBD7}" dt="2025-03-12T10:49:37.818" v="438" actId="14100"/>
          <ac:spMkLst>
            <pc:docMk/>
            <pc:sldMk cId="1484816623" sldId="343"/>
            <ac:spMk id="30" creationId="{5813A219-E2E7-E062-B2F2-85C4E7EFEA63}"/>
          </ac:spMkLst>
        </pc:spChg>
        <pc:spChg chg="mod">
          <ac:chgData name="Enkhjin Tumursukh" userId="S::enkhjin@ubdc.mn::bf81172e-6bf9-4ab0-a3b3-0e902ff1f32e" providerId="AD" clId="Web-{9E941AF4-7AA4-BC54-A4B4-A5E8556EDBD7}" dt="2025-03-12T10:43:37.829" v="375"/>
          <ac:spMkLst>
            <pc:docMk/>
            <pc:sldMk cId="1484816623" sldId="343"/>
            <ac:spMk id="69" creationId="{0223F75E-0049-89BB-8511-E95100832D9D}"/>
          </ac:spMkLst>
        </pc:spChg>
        <pc:spChg chg="mod">
          <ac:chgData name="Enkhjin Tumursukh" userId="S::enkhjin@ubdc.mn::bf81172e-6bf9-4ab0-a3b3-0e902ff1f32e" providerId="AD" clId="Web-{9E941AF4-7AA4-BC54-A4B4-A5E8556EDBD7}" dt="2025-03-12T10:43:37.829" v="376"/>
          <ac:spMkLst>
            <pc:docMk/>
            <pc:sldMk cId="1484816623" sldId="343"/>
            <ac:spMk id="141" creationId="{CF3F2C90-FEC9-B1F5-A539-7EACFADEE35E}"/>
          </ac:spMkLst>
        </pc:spChg>
        <pc:picChg chg="add del mod">
          <ac:chgData name="Enkhjin Tumursukh" userId="S::enkhjin@ubdc.mn::bf81172e-6bf9-4ab0-a3b3-0e902ff1f32e" providerId="AD" clId="Web-{9E941AF4-7AA4-BC54-A4B4-A5E8556EDBD7}" dt="2025-03-12T10:47:18.529" v="419" actId="1076"/>
          <ac:picMkLst>
            <pc:docMk/>
            <pc:sldMk cId="1484816623" sldId="343"/>
            <ac:picMk id="2" creationId="{87D66920-9A18-6FE5-C86D-32DC6841A5A2}"/>
          </ac:picMkLst>
        </pc:picChg>
        <pc:picChg chg="add del mod">
          <ac:chgData name="Enkhjin Tumursukh" userId="S::enkhjin@ubdc.mn::bf81172e-6bf9-4ab0-a3b3-0e902ff1f32e" providerId="AD" clId="Web-{9E941AF4-7AA4-BC54-A4B4-A5E8556EDBD7}" dt="2025-03-12T10:47:06.919" v="407"/>
          <ac:picMkLst>
            <pc:docMk/>
            <pc:sldMk cId="1484816623" sldId="343"/>
            <ac:picMk id="3" creationId="{11BC90B8-EA81-CF24-E07C-3EDE304A2B42}"/>
          </ac:picMkLst>
        </pc:picChg>
        <pc:picChg chg="mod">
          <ac:chgData name="Enkhjin Tumursukh" userId="S::enkhjin@ubdc.mn::bf81172e-6bf9-4ab0-a3b3-0e902ff1f32e" providerId="AD" clId="Web-{9E941AF4-7AA4-BC54-A4B4-A5E8556EDBD7}" dt="2025-03-12T10:47:15.107" v="417" actId="1076"/>
          <ac:picMkLst>
            <pc:docMk/>
            <pc:sldMk cId="1484816623" sldId="343"/>
            <ac:picMk id="4" creationId="{9C4D6E6B-1078-516C-3B05-4B9F705F0EA8}"/>
          </ac:picMkLst>
        </pc:picChg>
        <pc:picChg chg="add mod">
          <ac:chgData name="Enkhjin Tumursukh" userId="S::enkhjin@ubdc.mn::bf81172e-6bf9-4ab0-a3b3-0e902ff1f32e" providerId="AD" clId="Web-{9E941AF4-7AA4-BC54-A4B4-A5E8556EDBD7}" dt="2025-03-12T10:48:00.453" v="425" actId="14100"/>
          <ac:picMkLst>
            <pc:docMk/>
            <pc:sldMk cId="1484816623" sldId="343"/>
            <ac:picMk id="5" creationId="{4EE3731A-1F7E-E535-A830-29BAAF9E4B48}"/>
          </ac:picMkLst>
        </pc:picChg>
        <pc:picChg chg="del mod">
          <ac:chgData name="Enkhjin Tumursukh" userId="S::enkhjin@ubdc.mn::bf81172e-6bf9-4ab0-a3b3-0e902ff1f32e" providerId="AD" clId="Web-{9E941AF4-7AA4-BC54-A4B4-A5E8556EDBD7}" dt="2025-03-12T10:46:22.823" v="399"/>
          <ac:picMkLst>
            <pc:docMk/>
            <pc:sldMk cId="1484816623" sldId="343"/>
            <ac:picMk id="6" creationId="{8E88C56D-29A2-BB2C-02DB-CBB873B8CE0F}"/>
          </ac:picMkLst>
        </pc:picChg>
        <pc:picChg chg="add del mod">
          <ac:chgData name="Enkhjin Tumursukh" userId="S::enkhjin@ubdc.mn::bf81172e-6bf9-4ab0-a3b3-0e902ff1f32e" providerId="AD" clId="Web-{9E941AF4-7AA4-BC54-A4B4-A5E8556EDBD7}" dt="2025-03-12T10:49:42.912" v="439"/>
          <ac:picMkLst>
            <pc:docMk/>
            <pc:sldMk cId="1484816623" sldId="343"/>
            <ac:picMk id="7" creationId="{D5294C94-72C3-D231-BB0E-7C0E465FF5E0}"/>
          </ac:picMkLst>
        </pc:picChg>
        <pc:picChg chg="del mod">
          <ac:chgData name="Enkhjin Tumursukh" userId="S::enkhjin@ubdc.mn::bf81172e-6bf9-4ab0-a3b3-0e902ff1f32e" providerId="AD" clId="Web-{9E941AF4-7AA4-BC54-A4B4-A5E8556EDBD7}" dt="2025-03-12T10:46:17.948" v="397"/>
          <ac:picMkLst>
            <pc:docMk/>
            <pc:sldMk cId="1484816623" sldId="343"/>
            <ac:picMk id="8" creationId="{01391854-0C14-3CC9-08E6-C2DF6529092A}"/>
          </ac:picMkLst>
        </pc:picChg>
        <pc:picChg chg="add mod">
          <ac:chgData name="Enkhjin Tumursukh" userId="S::enkhjin@ubdc.mn::bf81172e-6bf9-4ab0-a3b3-0e902ff1f32e" providerId="AD" clId="Web-{9E941AF4-7AA4-BC54-A4B4-A5E8556EDBD7}" dt="2025-03-12T10:50:12.648" v="444" actId="14100"/>
          <ac:picMkLst>
            <pc:docMk/>
            <pc:sldMk cId="1484816623" sldId="343"/>
            <ac:picMk id="9" creationId="{84817CF5-D366-8259-9E7D-4E742CA603DC}"/>
          </ac:picMkLst>
        </pc:picChg>
        <pc:picChg chg="add mod">
          <ac:chgData name="Enkhjin Tumursukh" userId="S::enkhjin@ubdc.mn::bf81172e-6bf9-4ab0-a3b3-0e902ff1f32e" providerId="AD" clId="Web-{9E941AF4-7AA4-BC54-A4B4-A5E8556EDBD7}" dt="2025-03-12T10:50:12.586" v="443" actId="14100"/>
          <ac:picMkLst>
            <pc:docMk/>
            <pc:sldMk cId="1484816623" sldId="343"/>
            <ac:picMk id="10" creationId="{8A234AE6-DCD5-9F6D-F43E-1698D2F142C6}"/>
          </ac:picMkLst>
        </pc:picChg>
        <pc:picChg chg="del">
          <ac:chgData name="Enkhjin Tumursukh" userId="S::enkhjin@ubdc.mn::bf81172e-6bf9-4ab0-a3b3-0e902ff1f32e" providerId="AD" clId="Web-{9E941AF4-7AA4-BC54-A4B4-A5E8556EDBD7}" dt="2025-03-12T10:46:21.057" v="398"/>
          <ac:picMkLst>
            <pc:docMk/>
            <pc:sldMk cId="1484816623" sldId="343"/>
            <ac:picMk id="12" creationId="{F9879F22-5FF2-444F-531F-87BB98D211B9}"/>
          </ac:picMkLst>
        </pc:picChg>
        <pc:picChg chg="mod">
          <ac:chgData name="Enkhjin Tumursukh" userId="S::enkhjin@ubdc.mn::bf81172e-6bf9-4ab0-a3b3-0e902ff1f32e" providerId="AD" clId="Web-{9E941AF4-7AA4-BC54-A4B4-A5E8556EDBD7}" dt="2025-03-12T10:47:16.748" v="418" actId="1076"/>
          <ac:picMkLst>
            <pc:docMk/>
            <pc:sldMk cId="1484816623" sldId="343"/>
            <ac:picMk id="18" creationId="{AB9B87EA-E192-6CDB-371F-D3844DD0943A}"/>
          </ac:picMkLst>
        </pc:picChg>
      </pc:sldChg>
      <pc:sldChg chg="modSp add del">
        <pc:chgData name="Enkhjin Tumursukh" userId="S::enkhjin@ubdc.mn::bf81172e-6bf9-4ab0-a3b3-0e902ff1f32e" providerId="AD" clId="Web-{9E941AF4-7AA4-BC54-A4B4-A5E8556EDBD7}" dt="2025-03-12T09:25:22.831" v="118"/>
        <pc:sldMkLst>
          <pc:docMk/>
          <pc:sldMk cId="1123079993" sldId="358"/>
        </pc:sldMkLst>
        <pc:spChg chg="mod">
          <ac:chgData name="Enkhjin Tumursukh" userId="S::enkhjin@ubdc.mn::bf81172e-6bf9-4ab0-a3b3-0e902ff1f32e" providerId="AD" clId="Web-{9E941AF4-7AA4-BC54-A4B4-A5E8556EDBD7}" dt="2025-03-12T09:18:09.254" v="82" actId="14100"/>
          <ac:spMkLst>
            <pc:docMk/>
            <pc:sldMk cId="1123079993" sldId="358"/>
            <ac:spMk id="116" creationId="{844A11BA-6DA6-E909-0D90-7B34BAC5BF3F}"/>
          </ac:spMkLst>
        </pc:spChg>
      </pc:sldChg>
      <pc:sldChg chg="addSp modSp add">
        <pc:chgData name="Enkhjin Tumursukh" userId="S::enkhjin@ubdc.mn::bf81172e-6bf9-4ab0-a3b3-0e902ff1f32e" providerId="AD" clId="Web-{9E941AF4-7AA4-BC54-A4B4-A5E8556EDBD7}" dt="2025-03-12T10:44:11.378" v="379" actId="14100"/>
        <pc:sldMkLst>
          <pc:docMk/>
          <pc:sldMk cId="2780670576" sldId="359"/>
        </pc:sldMkLst>
        <pc:spChg chg="add mod ord">
          <ac:chgData name="Enkhjin Tumursukh" userId="S::enkhjin@ubdc.mn::bf81172e-6bf9-4ab0-a3b3-0e902ff1f32e" providerId="AD" clId="Web-{9E941AF4-7AA4-BC54-A4B4-A5E8556EDBD7}" dt="2025-03-12T10:44:11.378" v="379" actId="14100"/>
          <ac:spMkLst>
            <pc:docMk/>
            <pc:sldMk cId="2780670576" sldId="359"/>
            <ac:spMk id="3" creationId="{430E0D6A-23DC-045F-9EBE-541F25AB902F}"/>
          </ac:spMkLst>
        </pc:spChg>
        <pc:spChg chg="mod">
          <ac:chgData name="Enkhjin Tumursukh" userId="S::enkhjin@ubdc.mn::bf81172e-6bf9-4ab0-a3b3-0e902ff1f32e" providerId="AD" clId="Web-{9E941AF4-7AA4-BC54-A4B4-A5E8556EDBD7}" dt="2025-03-12T08:29:37.780" v="24"/>
          <ac:spMkLst>
            <pc:docMk/>
            <pc:sldMk cId="2780670576" sldId="359"/>
            <ac:spMk id="10" creationId="{5E213DFD-A765-CF38-80C0-CB84D4246571}"/>
          </ac:spMkLst>
        </pc:spChg>
        <pc:spChg chg="mod">
          <ac:chgData name="Enkhjin Tumursukh" userId="S::enkhjin@ubdc.mn::bf81172e-6bf9-4ab0-a3b3-0e902ff1f32e" providerId="AD" clId="Web-{9E941AF4-7AA4-BC54-A4B4-A5E8556EDBD7}" dt="2025-03-12T08:29:37.780" v="25"/>
          <ac:spMkLst>
            <pc:docMk/>
            <pc:sldMk cId="2780670576" sldId="359"/>
            <ac:spMk id="68" creationId="{00000000-0000-0000-0000-000000000000}"/>
          </ac:spMkLst>
        </pc:spChg>
        <pc:spChg chg="mod">
          <ac:chgData name="Enkhjin Tumursukh" userId="S::enkhjin@ubdc.mn::bf81172e-6bf9-4ab0-a3b3-0e902ff1f32e" providerId="AD" clId="Web-{9E941AF4-7AA4-BC54-A4B4-A5E8556EDBD7}" dt="2025-03-12T08:29:37.780" v="26"/>
          <ac:spMkLst>
            <pc:docMk/>
            <pc:sldMk cId="2780670576" sldId="359"/>
            <ac:spMk id="69" creationId="{00000000-0000-0000-0000-000000000000}"/>
          </ac:spMkLst>
        </pc:spChg>
        <pc:spChg chg="mod">
          <ac:chgData name="Enkhjin Tumursukh" userId="S::enkhjin@ubdc.mn::bf81172e-6bf9-4ab0-a3b3-0e902ff1f32e" providerId="AD" clId="Web-{9E941AF4-7AA4-BC54-A4B4-A5E8556EDBD7}" dt="2025-03-12T08:29:37.780" v="27"/>
          <ac:spMkLst>
            <pc:docMk/>
            <pc:sldMk cId="2780670576" sldId="359"/>
            <ac:spMk id="90" creationId="{0182803C-140E-5CD2-7679-627EAFB6C5FA}"/>
          </ac:spMkLst>
        </pc:spChg>
        <pc:spChg chg="mod">
          <ac:chgData name="Enkhjin Tumursukh" userId="S::enkhjin@ubdc.mn::bf81172e-6bf9-4ab0-a3b3-0e902ff1f32e" providerId="AD" clId="Web-{9E941AF4-7AA4-BC54-A4B4-A5E8556EDBD7}" dt="2025-03-12T08:29:37.795" v="28"/>
          <ac:spMkLst>
            <pc:docMk/>
            <pc:sldMk cId="2780670576" sldId="359"/>
            <ac:spMk id="91" creationId="{276B81F5-06C1-9C18-249D-E9478B56B361}"/>
          </ac:spMkLst>
        </pc:spChg>
        <pc:spChg chg="mod">
          <ac:chgData name="Enkhjin Tumursukh" userId="S::enkhjin@ubdc.mn::bf81172e-6bf9-4ab0-a3b3-0e902ff1f32e" providerId="AD" clId="Web-{9E941AF4-7AA4-BC54-A4B4-A5E8556EDBD7}" dt="2025-03-12T08:29:37.795" v="29"/>
          <ac:spMkLst>
            <pc:docMk/>
            <pc:sldMk cId="2780670576" sldId="359"/>
            <ac:spMk id="93" creationId="{76899DE4-0478-1ECF-8F2B-D23C5CA7BAF1}"/>
          </ac:spMkLst>
        </pc:spChg>
        <pc:spChg chg="mod">
          <ac:chgData name="Enkhjin Tumursukh" userId="S::enkhjin@ubdc.mn::bf81172e-6bf9-4ab0-a3b3-0e902ff1f32e" providerId="AD" clId="Web-{9E941AF4-7AA4-BC54-A4B4-A5E8556EDBD7}" dt="2025-03-12T08:29:37.795" v="35"/>
          <ac:spMkLst>
            <pc:docMk/>
            <pc:sldMk cId="2780670576" sldId="359"/>
            <ac:spMk id="96" creationId="{563E43FD-BFC8-13D4-CDCE-23D7CCA5FBCA}"/>
          </ac:spMkLst>
        </pc:spChg>
        <pc:spChg chg="mod">
          <ac:chgData name="Enkhjin Tumursukh" userId="S::enkhjin@ubdc.mn::bf81172e-6bf9-4ab0-a3b3-0e902ff1f32e" providerId="AD" clId="Web-{9E941AF4-7AA4-BC54-A4B4-A5E8556EDBD7}" dt="2025-03-12T08:30:02.937" v="48" actId="20577"/>
          <ac:spMkLst>
            <pc:docMk/>
            <pc:sldMk cId="2780670576" sldId="359"/>
            <ac:spMk id="108" creationId="{996D30C1-E917-2FCA-FA56-AE0D112513C4}"/>
          </ac:spMkLst>
        </pc:spChg>
        <pc:spChg chg="mod">
          <ac:chgData name="Enkhjin Tumursukh" userId="S::enkhjin@ubdc.mn::bf81172e-6bf9-4ab0-a3b3-0e902ff1f32e" providerId="AD" clId="Web-{9E941AF4-7AA4-BC54-A4B4-A5E8556EDBD7}" dt="2025-03-12T08:29:37.811" v="42"/>
          <ac:spMkLst>
            <pc:docMk/>
            <pc:sldMk cId="2780670576" sldId="359"/>
            <ac:spMk id="112" creationId="{EF9EE0E3-2020-7FE9-F3F2-7B85617D1B81}"/>
          </ac:spMkLst>
        </pc:spChg>
        <pc:spChg chg="mod">
          <ac:chgData name="Enkhjin Tumursukh" userId="S::enkhjin@ubdc.mn::bf81172e-6bf9-4ab0-a3b3-0e902ff1f32e" providerId="AD" clId="Web-{9E941AF4-7AA4-BC54-A4B4-A5E8556EDBD7}" dt="2025-03-12T08:29:37.811" v="41"/>
          <ac:spMkLst>
            <pc:docMk/>
            <pc:sldMk cId="2780670576" sldId="359"/>
            <ac:spMk id="114" creationId="{51B87AAD-4023-C95B-A77F-529F9985352A}"/>
          </ac:spMkLst>
        </pc:spChg>
        <pc:spChg chg="mod">
          <ac:chgData name="Enkhjin Tumursukh" userId="S::enkhjin@ubdc.mn::bf81172e-6bf9-4ab0-a3b3-0e902ff1f32e" providerId="AD" clId="Web-{9E941AF4-7AA4-BC54-A4B4-A5E8556EDBD7}" dt="2025-03-12T08:29:37.811" v="39"/>
          <ac:spMkLst>
            <pc:docMk/>
            <pc:sldMk cId="2780670576" sldId="359"/>
            <ac:spMk id="115" creationId="{5E6666A0-4799-326C-93DB-548AB2FB98FA}"/>
          </ac:spMkLst>
        </pc:spChg>
        <pc:spChg chg="mod">
          <ac:chgData name="Enkhjin Tumursukh" userId="S::enkhjin@ubdc.mn::bf81172e-6bf9-4ab0-a3b3-0e902ff1f32e" providerId="AD" clId="Web-{9E941AF4-7AA4-BC54-A4B4-A5E8556EDBD7}" dt="2025-03-12T08:29:37.811" v="40"/>
          <ac:spMkLst>
            <pc:docMk/>
            <pc:sldMk cId="2780670576" sldId="359"/>
            <ac:spMk id="116" creationId="{844A11BA-6DA6-E909-0D90-7B34BAC5BF3F}"/>
          </ac:spMkLst>
        </pc:spChg>
        <pc:spChg chg="mod">
          <ac:chgData name="Enkhjin Tumursukh" userId="S::enkhjin@ubdc.mn::bf81172e-6bf9-4ab0-a3b3-0e902ff1f32e" providerId="AD" clId="Web-{9E941AF4-7AA4-BC54-A4B4-A5E8556EDBD7}" dt="2025-03-12T08:29:37.795" v="38"/>
          <ac:spMkLst>
            <pc:docMk/>
            <pc:sldMk cId="2780670576" sldId="359"/>
            <ac:spMk id="118" creationId="{F6EC17CA-2060-4E4B-1436-C8D1C8A208FC}"/>
          </ac:spMkLst>
        </pc:spChg>
        <pc:spChg chg="mod">
          <ac:chgData name="Enkhjin Tumursukh" userId="S::enkhjin@ubdc.mn::bf81172e-6bf9-4ab0-a3b3-0e902ff1f32e" providerId="AD" clId="Web-{9E941AF4-7AA4-BC54-A4B4-A5E8556EDBD7}" dt="2025-03-12T08:29:37.795" v="37"/>
          <ac:spMkLst>
            <pc:docMk/>
            <pc:sldMk cId="2780670576" sldId="359"/>
            <ac:spMk id="120" creationId="{87790B9C-C072-AE91-D19F-25BC5FE368E0}"/>
          </ac:spMkLst>
        </pc:spChg>
        <pc:spChg chg="mod">
          <ac:chgData name="Enkhjin Tumursukh" userId="S::enkhjin@ubdc.mn::bf81172e-6bf9-4ab0-a3b3-0e902ff1f32e" providerId="AD" clId="Web-{9E941AF4-7AA4-BC54-A4B4-A5E8556EDBD7}" dt="2025-03-12T08:29:37.795" v="36"/>
          <ac:spMkLst>
            <pc:docMk/>
            <pc:sldMk cId="2780670576" sldId="359"/>
            <ac:spMk id="122" creationId="{2D298B0A-BC77-568C-E937-ACA2AEFBDC52}"/>
          </ac:spMkLst>
        </pc:spChg>
        <pc:spChg chg="mod">
          <ac:chgData name="Enkhjin Tumursukh" userId="S::enkhjin@ubdc.mn::bf81172e-6bf9-4ab0-a3b3-0e902ff1f32e" providerId="AD" clId="Web-{9E941AF4-7AA4-BC54-A4B4-A5E8556EDBD7}" dt="2025-03-12T08:29:37.795" v="30"/>
          <ac:spMkLst>
            <pc:docMk/>
            <pc:sldMk cId="2780670576" sldId="359"/>
            <ac:spMk id="125" creationId="{C4524999-ED77-4106-853C-88B792928501}"/>
          </ac:spMkLst>
        </pc:spChg>
        <pc:spChg chg="mod">
          <ac:chgData name="Enkhjin Tumursukh" userId="S::enkhjin@ubdc.mn::bf81172e-6bf9-4ab0-a3b3-0e902ff1f32e" providerId="AD" clId="Web-{9E941AF4-7AA4-BC54-A4B4-A5E8556EDBD7}" dt="2025-03-12T08:29:51.671" v="47" actId="20577"/>
          <ac:spMkLst>
            <pc:docMk/>
            <pc:sldMk cId="2780670576" sldId="359"/>
            <ac:spMk id="126" creationId="{273F48E5-1F4C-6D65-F907-A5A562D060CD}"/>
          </ac:spMkLst>
        </pc:spChg>
        <pc:spChg chg="mod">
          <ac:chgData name="Enkhjin Tumursukh" userId="S::enkhjin@ubdc.mn::bf81172e-6bf9-4ab0-a3b3-0e902ff1f32e" providerId="AD" clId="Web-{9E941AF4-7AA4-BC54-A4B4-A5E8556EDBD7}" dt="2025-03-12T08:29:37.795" v="32"/>
          <ac:spMkLst>
            <pc:docMk/>
            <pc:sldMk cId="2780670576" sldId="359"/>
            <ac:spMk id="127" creationId="{F4AE77E4-2B97-D255-9CEC-6FBD9FD7365A}"/>
          </ac:spMkLst>
        </pc:spChg>
        <pc:spChg chg="mod">
          <ac:chgData name="Enkhjin Tumursukh" userId="S::enkhjin@ubdc.mn::bf81172e-6bf9-4ab0-a3b3-0e902ff1f32e" providerId="AD" clId="Web-{9E941AF4-7AA4-BC54-A4B4-A5E8556EDBD7}" dt="2025-03-12T08:29:37.795" v="33"/>
          <ac:spMkLst>
            <pc:docMk/>
            <pc:sldMk cId="2780670576" sldId="359"/>
            <ac:spMk id="128" creationId="{083EBE17-1137-6020-C417-C504665CF1A9}"/>
          </ac:spMkLst>
        </pc:spChg>
        <pc:spChg chg="mod">
          <ac:chgData name="Enkhjin Tumursukh" userId="S::enkhjin@ubdc.mn::bf81172e-6bf9-4ab0-a3b3-0e902ff1f32e" providerId="AD" clId="Web-{9E941AF4-7AA4-BC54-A4B4-A5E8556EDBD7}" dt="2025-03-12T08:29:37.795" v="34"/>
          <ac:spMkLst>
            <pc:docMk/>
            <pc:sldMk cId="2780670576" sldId="359"/>
            <ac:spMk id="136" creationId="{5E6666A0-4799-326C-93DB-548AB2FB98FA}"/>
          </ac:spMkLst>
        </pc:spChg>
        <pc:spChg chg="mod">
          <ac:chgData name="Enkhjin Tumursukh" userId="S::enkhjin@ubdc.mn::bf81172e-6bf9-4ab0-a3b3-0e902ff1f32e" providerId="AD" clId="Web-{9E941AF4-7AA4-BC54-A4B4-A5E8556EDBD7}" dt="2025-03-12T08:29:37.780" v="23"/>
          <ac:spMkLst>
            <pc:docMk/>
            <pc:sldMk cId="2780670576" sldId="359"/>
            <ac:spMk id="137" creationId="{5E6666A0-4799-326C-93DB-548AB2FB98FA}"/>
          </ac:spMkLst>
        </pc:spChg>
        <pc:spChg chg="mod">
          <ac:chgData name="Enkhjin Tumursukh" userId="S::enkhjin@ubdc.mn::bf81172e-6bf9-4ab0-a3b3-0e902ff1f32e" providerId="AD" clId="Web-{9E941AF4-7AA4-BC54-A4B4-A5E8556EDBD7}" dt="2025-03-12T08:29:37.780" v="22"/>
          <ac:spMkLst>
            <pc:docMk/>
            <pc:sldMk cId="2780670576" sldId="359"/>
            <ac:spMk id="139" creationId="{00000000-0000-0000-0000-000000000000}"/>
          </ac:spMkLst>
        </pc:spChg>
        <pc:spChg chg="mod">
          <ac:chgData name="Enkhjin Tumursukh" userId="S::enkhjin@ubdc.mn::bf81172e-6bf9-4ab0-a3b3-0e902ff1f32e" providerId="AD" clId="Web-{9E941AF4-7AA4-BC54-A4B4-A5E8556EDBD7}" dt="2025-03-12T08:30:07.702" v="49" actId="20577"/>
          <ac:spMkLst>
            <pc:docMk/>
            <pc:sldMk cId="2780670576" sldId="359"/>
            <ac:spMk id="140" creationId="{00000000-0000-0000-0000-000000000000}"/>
          </ac:spMkLst>
        </pc:spChg>
        <pc:spChg chg="mod">
          <ac:chgData name="Enkhjin Tumursukh" userId="S::enkhjin@ubdc.mn::bf81172e-6bf9-4ab0-a3b3-0e902ff1f32e" providerId="AD" clId="Web-{9E941AF4-7AA4-BC54-A4B4-A5E8556EDBD7}" dt="2025-03-12T08:29:37.811" v="45"/>
          <ac:spMkLst>
            <pc:docMk/>
            <pc:sldMk cId="2780670576" sldId="359"/>
            <ac:spMk id="141" creationId="{00000000-0000-0000-0000-000000000000}"/>
          </ac:spMkLst>
        </pc:spChg>
        <pc:spChg chg="mod">
          <ac:chgData name="Enkhjin Tumursukh" userId="S::enkhjin@ubdc.mn::bf81172e-6bf9-4ab0-a3b3-0e902ff1f32e" providerId="AD" clId="Web-{9E941AF4-7AA4-BC54-A4B4-A5E8556EDBD7}" dt="2025-03-12T08:29:39.061" v="46"/>
          <ac:spMkLst>
            <pc:docMk/>
            <pc:sldMk cId="2780670576" sldId="359"/>
            <ac:spMk id="142" creationId="{00000000-0000-0000-0000-000000000000}"/>
          </ac:spMkLst>
        </pc:spChg>
        <pc:grpChg chg="mod">
          <ac:chgData name="Enkhjin Tumursukh" userId="S::enkhjin@ubdc.mn::bf81172e-6bf9-4ab0-a3b3-0e902ff1f32e" providerId="AD" clId="Web-{9E941AF4-7AA4-BC54-A4B4-A5E8556EDBD7}" dt="2025-03-12T09:29:23.838" v="144" actId="14100"/>
          <ac:grpSpMkLst>
            <pc:docMk/>
            <pc:sldMk cId="2780670576" sldId="359"/>
            <ac:grpSpMk id="95" creationId="{8BE7D79E-E71E-1097-5490-0F47854D7BC1}"/>
          </ac:grpSpMkLst>
        </pc:grpChg>
      </pc:sldChg>
      <pc:sldChg chg="addSp delSp modSp add">
        <pc:chgData name="Enkhjin Tumursukh" userId="S::enkhjin@ubdc.mn::bf81172e-6bf9-4ab0-a3b3-0e902ff1f32e" providerId="AD" clId="Web-{9E941AF4-7AA4-BC54-A4B4-A5E8556EDBD7}" dt="2025-03-12T10:50:19.414" v="445"/>
        <pc:sldMkLst>
          <pc:docMk/>
          <pc:sldMk cId="3783994000" sldId="360"/>
        </pc:sldMkLst>
        <pc:spChg chg="add ord">
          <ac:chgData name="Enkhjin Tumursukh" userId="S::enkhjin@ubdc.mn::bf81172e-6bf9-4ab0-a3b3-0e902ff1f32e" providerId="AD" clId="Web-{9E941AF4-7AA4-BC54-A4B4-A5E8556EDBD7}" dt="2025-03-12T10:50:19.414" v="445"/>
          <ac:spMkLst>
            <pc:docMk/>
            <pc:sldMk cId="3783994000" sldId="360"/>
            <ac:spMk id="3" creationId="{8CE8DF5D-398E-439A-EEDC-48722AC4CBDB}"/>
          </ac:spMkLst>
        </pc:spChg>
        <pc:spChg chg="add mod">
          <ac:chgData name="Enkhjin Tumursukh" userId="S::enkhjin@ubdc.mn::bf81172e-6bf9-4ab0-a3b3-0e902ff1f32e" providerId="AD" clId="Web-{9E941AF4-7AA4-BC54-A4B4-A5E8556EDBD7}" dt="2025-03-12T10:43:03.859" v="373" actId="1076"/>
          <ac:spMkLst>
            <pc:docMk/>
            <pc:sldMk cId="3783994000" sldId="360"/>
            <ac:spMk id="4" creationId="{F1F919D9-9BF4-7F22-6DAE-B7F9DA920DB7}"/>
          </ac:spMkLst>
        </pc:spChg>
        <pc:spChg chg="mod">
          <ac:chgData name="Enkhjin Tumursukh" userId="S::enkhjin@ubdc.mn::bf81172e-6bf9-4ab0-a3b3-0e902ff1f32e" providerId="AD" clId="Web-{9E941AF4-7AA4-BC54-A4B4-A5E8556EDBD7}" dt="2025-03-12T10:42:52.186" v="372" actId="1076"/>
          <ac:spMkLst>
            <pc:docMk/>
            <pc:sldMk cId="3783994000" sldId="360"/>
            <ac:spMk id="107" creationId="{7AAE2AEB-E569-ED39-E697-B0F9FAD6B216}"/>
          </ac:spMkLst>
        </pc:spChg>
        <pc:spChg chg="mod">
          <ac:chgData name="Enkhjin Tumursukh" userId="S::enkhjin@ubdc.mn::bf81172e-6bf9-4ab0-a3b3-0e902ff1f32e" providerId="AD" clId="Web-{9E941AF4-7AA4-BC54-A4B4-A5E8556EDBD7}" dt="2025-03-12T10:42:05.355" v="364" actId="1076"/>
          <ac:spMkLst>
            <pc:docMk/>
            <pc:sldMk cId="3783994000" sldId="360"/>
            <ac:spMk id="110" creationId="{ECFB05CA-9C9C-74CD-BBB0-9DF4B5979B21}"/>
          </ac:spMkLst>
        </pc:spChg>
        <pc:spChg chg="mod">
          <ac:chgData name="Enkhjin Tumursukh" userId="S::enkhjin@ubdc.mn::bf81172e-6bf9-4ab0-a3b3-0e902ff1f32e" providerId="AD" clId="Web-{9E941AF4-7AA4-BC54-A4B4-A5E8556EDBD7}" dt="2025-03-12T09:25:12.174" v="117" actId="20577"/>
          <ac:spMkLst>
            <pc:docMk/>
            <pc:sldMk cId="3783994000" sldId="360"/>
            <ac:spMk id="126" creationId="{7C63BB38-329A-E78A-49AC-7DF002C4C751}"/>
          </ac:spMkLst>
        </pc:spChg>
        <pc:spChg chg="mod">
          <ac:chgData name="Enkhjin Tumursukh" userId="S::enkhjin@ubdc.mn::bf81172e-6bf9-4ab0-a3b3-0e902ff1f32e" providerId="AD" clId="Web-{9E941AF4-7AA4-BC54-A4B4-A5E8556EDBD7}" dt="2025-03-12T10:41:57.496" v="362" actId="14100"/>
          <ac:spMkLst>
            <pc:docMk/>
            <pc:sldMk cId="3783994000" sldId="360"/>
            <ac:spMk id="136" creationId="{12185A19-3FF6-02C8-A83C-472365BCCA2E}"/>
          </ac:spMkLst>
        </pc:spChg>
        <pc:spChg chg="mod">
          <ac:chgData name="Enkhjin Tumursukh" userId="S::enkhjin@ubdc.mn::bf81172e-6bf9-4ab0-a3b3-0e902ff1f32e" providerId="AD" clId="Web-{9E941AF4-7AA4-BC54-A4B4-A5E8556EDBD7}" dt="2025-03-12T10:42:49.030" v="371" actId="1076"/>
          <ac:spMkLst>
            <pc:docMk/>
            <pc:sldMk cId="3783994000" sldId="360"/>
            <ac:spMk id="137" creationId="{8EB68B0F-FABE-E815-9555-04F7F967A591}"/>
          </ac:spMkLst>
        </pc:spChg>
        <pc:spChg chg="mod">
          <ac:chgData name="Enkhjin Tumursukh" userId="S::enkhjin@ubdc.mn::bf81172e-6bf9-4ab0-a3b3-0e902ff1f32e" providerId="AD" clId="Web-{9E941AF4-7AA4-BC54-A4B4-A5E8556EDBD7}" dt="2025-03-12T10:41:09.446" v="356" actId="20577"/>
          <ac:spMkLst>
            <pc:docMk/>
            <pc:sldMk cId="3783994000" sldId="360"/>
            <ac:spMk id="142" creationId="{6440ADE8-980A-81A8-5DF7-1042D707404B}"/>
          </ac:spMkLst>
        </pc:spChg>
        <pc:picChg chg="del mod">
          <ac:chgData name="Enkhjin Tumursukh" userId="S::enkhjin@ubdc.mn::bf81172e-6bf9-4ab0-a3b3-0e902ff1f32e" providerId="AD" clId="Web-{9E941AF4-7AA4-BC54-A4B4-A5E8556EDBD7}" dt="2025-03-12T09:28:04.930" v="137"/>
          <ac:picMkLst>
            <pc:docMk/>
            <pc:sldMk cId="3783994000" sldId="360"/>
            <ac:picMk id="2" creationId="{E93BC373-94C6-0A60-BFD9-67C14D80A580}"/>
          </ac:picMkLst>
        </pc:picChg>
        <pc:picChg chg="add mod">
          <ac:chgData name="Enkhjin Tumursukh" userId="S::enkhjin@ubdc.mn::bf81172e-6bf9-4ab0-a3b3-0e902ff1f32e" providerId="AD" clId="Web-{9E941AF4-7AA4-BC54-A4B4-A5E8556EDBD7}" dt="2025-03-12T09:28:02.101" v="136" actId="14100"/>
          <ac:picMkLst>
            <pc:docMk/>
            <pc:sldMk cId="3783994000" sldId="360"/>
            <ac:picMk id="5" creationId="{D7F6DFD0-7E12-8808-E857-C9A1F2B77B10}"/>
          </ac:picMkLst>
        </pc:picChg>
      </pc:sldChg>
    </pc:docChg>
  </pc:docChgLst>
  <pc:docChgLst>
    <pc:chgData name="Enkhbold Altankhuyag" userId="S::enkhbold@ubdc.mn::35f90c78-b920-483e-9132-62e110c1498d" providerId="AD" clId="Web-{9BC726FB-4AF0-4B4F-A049-82DC5B5734A5}"/>
    <pc:docChg chg="modSld">
      <pc:chgData name="Enkhbold Altankhuyag" userId="S::enkhbold@ubdc.mn::35f90c78-b920-483e-9132-62e110c1498d" providerId="AD" clId="Web-{9BC726FB-4AF0-4B4F-A049-82DC5B5734A5}" dt="2025-03-12T12:45:51.160" v="29" actId="14100"/>
      <pc:docMkLst>
        <pc:docMk/>
      </pc:docMkLst>
      <pc:sldChg chg="addSp modSp">
        <pc:chgData name="Enkhbold Altankhuyag" userId="S::enkhbold@ubdc.mn::35f90c78-b920-483e-9132-62e110c1498d" providerId="AD" clId="Web-{9BC726FB-4AF0-4B4F-A049-82DC5B5734A5}" dt="2025-03-12T12:45:51.160" v="29" actId="14100"/>
        <pc:sldMkLst>
          <pc:docMk/>
          <pc:sldMk cId="2098543121" sldId="330"/>
        </pc:sldMkLst>
        <pc:spChg chg="mod">
          <ac:chgData name="Enkhbold Altankhuyag" userId="S::enkhbold@ubdc.mn::35f90c78-b920-483e-9132-62e110c1498d" providerId="AD" clId="Web-{9BC726FB-4AF0-4B4F-A049-82DC5B5734A5}" dt="2025-03-12T12:34:32.016" v="1" actId="20577"/>
          <ac:spMkLst>
            <pc:docMk/>
            <pc:sldMk cId="2098543121" sldId="330"/>
            <ac:spMk id="68" creationId="{EAE4F945-5B90-9600-8414-DF0E84C03225}"/>
          </ac:spMkLst>
        </pc:spChg>
        <pc:spChg chg="mod">
          <ac:chgData name="Enkhbold Altankhuyag" userId="S::enkhbold@ubdc.mn::35f90c78-b920-483e-9132-62e110c1498d" providerId="AD" clId="Web-{9BC726FB-4AF0-4B4F-A049-82DC5B5734A5}" dt="2025-03-12T12:45:51.160" v="29" actId="14100"/>
          <ac:spMkLst>
            <pc:docMk/>
            <pc:sldMk cId="2098543121" sldId="330"/>
            <ac:spMk id="115" creationId="{CE75D2E7-6B29-0500-0ECA-8DEBB9681180}"/>
          </ac:spMkLst>
        </pc:spChg>
        <pc:picChg chg="add mod">
          <ac:chgData name="Enkhbold Altankhuyag" userId="S::enkhbold@ubdc.mn::35f90c78-b920-483e-9132-62e110c1498d" providerId="AD" clId="Web-{9BC726FB-4AF0-4B4F-A049-82DC5B5734A5}" dt="2025-03-12T12:35:00.267" v="4" actId="14100"/>
          <ac:picMkLst>
            <pc:docMk/>
            <pc:sldMk cId="2098543121" sldId="330"/>
            <ac:picMk id="8" creationId="{6264F383-74BC-7711-56E4-8096144FD04B}"/>
          </ac:picMkLst>
        </pc:picChg>
      </pc:sldChg>
      <pc:sldChg chg="addSp modSp">
        <pc:chgData name="Enkhbold Altankhuyag" userId="S::enkhbold@ubdc.mn::35f90c78-b920-483e-9132-62e110c1498d" providerId="AD" clId="Web-{9BC726FB-4AF0-4B4F-A049-82DC5B5734A5}" dt="2025-03-12T12:42:00.326" v="28" actId="1076"/>
        <pc:sldMkLst>
          <pc:docMk/>
          <pc:sldMk cId="3958492550" sldId="357"/>
        </pc:sldMkLst>
        <pc:spChg chg="mod">
          <ac:chgData name="Enkhbold Altankhuyag" userId="S::enkhbold@ubdc.mn::35f90c78-b920-483e-9132-62e110c1498d" providerId="AD" clId="Web-{9BC726FB-4AF0-4B4F-A049-82DC5B5734A5}" dt="2025-03-12T12:39:42.556" v="14" actId="20577"/>
          <ac:spMkLst>
            <pc:docMk/>
            <pc:sldMk cId="3958492550" sldId="357"/>
            <ac:spMk id="22" creationId="{23575229-7F0F-354E-810C-552762BCBA68}"/>
          </ac:spMkLst>
        </pc:spChg>
        <pc:spChg chg="mod">
          <ac:chgData name="Enkhbold Altankhuyag" userId="S::enkhbold@ubdc.mn::35f90c78-b920-483e-9132-62e110c1498d" providerId="AD" clId="Web-{9BC726FB-4AF0-4B4F-A049-82DC5B5734A5}" dt="2025-03-12T12:37:53.131" v="8" actId="20577"/>
          <ac:spMkLst>
            <pc:docMk/>
            <pc:sldMk cId="3958492550" sldId="357"/>
            <ac:spMk id="25" creationId="{A8CE8A66-D007-A98F-235B-CC13D0F22466}"/>
          </ac:spMkLst>
        </pc:spChg>
        <pc:picChg chg="add mod">
          <ac:chgData name="Enkhbold Altankhuyag" userId="S::enkhbold@ubdc.mn::35f90c78-b920-483e-9132-62e110c1498d" providerId="AD" clId="Web-{9BC726FB-4AF0-4B4F-A049-82DC5B5734A5}" dt="2025-03-12T12:42:00.326" v="28" actId="1076"/>
          <ac:picMkLst>
            <pc:docMk/>
            <pc:sldMk cId="3958492550" sldId="357"/>
            <ac:picMk id="3" creationId="{14081444-2F6A-5231-5442-BF4E7F14BCB5}"/>
          </ac:picMkLst>
        </pc:picChg>
        <pc:picChg chg="mod">
          <ac:chgData name="Enkhbold Altankhuyag" userId="S::enkhbold@ubdc.mn::35f90c78-b920-483e-9132-62e110c1498d" providerId="AD" clId="Web-{9BC726FB-4AF0-4B4F-A049-82DC5B5734A5}" dt="2025-03-12T12:40:55.386" v="21" actId="14100"/>
          <ac:picMkLst>
            <pc:docMk/>
            <pc:sldMk cId="3958492550" sldId="357"/>
            <ac:picMk id="13" creationId="{AD7E0663-5B92-FB77-D3E0-AB4C5AC8FF4D}"/>
          </ac:picMkLst>
        </pc:picChg>
        <pc:picChg chg="mod">
          <ac:chgData name="Enkhbold Altankhuyag" userId="S::enkhbold@ubdc.mn::35f90c78-b920-483e-9132-62e110c1498d" providerId="AD" clId="Web-{9BC726FB-4AF0-4B4F-A049-82DC5B5734A5}" dt="2025-03-12T12:41:38.622" v="26" actId="14100"/>
          <ac:picMkLst>
            <pc:docMk/>
            <pc:sldMk cId="3958492550" sldId="357"/>
            <ac:picMk id="14" creationId="{F1E87BFB-1ED8-EEA1-FC27-8C8C37A1D6AD}"/>
          </ac:picMkLst>
        </pc:picChg>
        <pc:picChg chg="mod">
          <ac:chgData name="Enkhbold Altankhuyag" userId="S::enkhbold@ubdc.mn::35f90c78-b920-483e-9132-62e110c1498d" providerId="AD" clId="Web-{9BC726FB-4AF0-4B4F-A049-82DC5B5734A5}" dt="2025-03-12T12:41:20.778" v="24" actId="14100"/>
          <ac:picMkLst>
            <pc:docMk/>
            <pc:sldMk cId="3958492550" sldId="357"/>
            <ac:picMk id="19" creationId="{ED3C86E1-79C9-8AFF-494B-54F751133921}"/>
          </ac:picMkLst>
        </pc:picChg>
      </pc:sldChg>
    </pc:docChg>
  </pc:docChgLst>
  <pc:docChgLst>
    <pc:chgData name="Guest User" userId="S::urn:spo:anon#4281a89dea42ef4493c02ccdbce75131f4d2a9ceb4b833e497c2b929456354b3::" providerId="AD" clId="Web-{D59C981C-2DAA-F274-4837-49E93F86A5BD}"/>
    <pc:docChg chg="modSld">
      <pc:chgData name="Guest User" userId="S::urn:spo:anon#4281a89dea42ef4493c02ccdbce75131f4d2a9ceb4b833e497c2b929456354b3::" providerId="AD" clId="Web-{D59C981C-2DAA-F274-4837-49E93F86A5BD}" dt="2025-03-14T04:44:41.089" v="1" actId="1076"/>
      <pc:docMkLst>
        <pc:docMk/>
      </pc:docMkLst>
      <pc:sldChg chg="modSp">
        <pc:chgData name="Guest User" userId="S::urn:spo:anon#4281a89dea42ef4493c02ccdbce75131f4d2a9ceb4b833e497c2b929456354b3::" providerId="AD" clId="Web-{D59C981C-2DAA-F274-4837-49E93F86A5BD}" dt="2025-03-14T04:44:41.089" v="1" actId="1076"/>
        <pc:sldMkLst>
          <pc:docMk/>
          <pc:sldMk cId="2097766215" sldId="367"/>
        </pc:sldMkLst>
        <pc:spChg chg="mod">
          <ac:chgData name="Guest User" userId="S::urn:spo:anon#4281a89dea42ef4493c02ccdbce75131f4d2a9ceb4b833e497c2b929456354b3::" providerId="AD" clId="Web-{D59C981C-2DAA-F274-4837-49E93F86A5BD}" dt="2025-03-14T04:44:41.089" v="1" actId="1076"/>
          <ac:spMkLst>
            <pc:docMk/>
            <pc:sldMk cId="2097766215" sldId="367"/>
            <ac:spMk id="3" creationId="{C5F5F93F-B7A3-01FF-69F0-1186460133E5}"/>
          </ac:spMkLst>
        </pc:spChg>
      </pc:sldChg>
      <pc:sldChg chg="modSp">
        <pc:chgData name="Guest User" userId="S::urn:spo:anon#4281a89dea42ef4493c02ccdbce75131f4d2a9ceb4b833e497c2b929456354b3::" providerId="AD" clId="Web-{D59C981C-2DAA-F274-4837-49E93F86A5BD}" dt="2025-03-14T03:35:14.625" v="0" actId="1076"/>
        <pc:sldMkLst>
          <pc:docMk/>
          <pc:sldMk cId="2213305138" sldId="385"/>
        </pc:sldMkLst>
        <pc:picChg chg="mod">
          <ac:chgData name="Guest User" userId="S::urn:spo:anon#4281a89dea42ef4493c02ccdbce75131f4d2a9ceb4b833e497c2b929456354b3::" providerId="AD" clId="Web-{D59C981C-2DAA-F274-4837-49E93F86A5BD}" dt="2025-03-14T03:35:14.625" v="0" actId="1076"/>
          <ac:picMkLst>
            <pc:docMk/>
            <pc:sldMk cId="2213305138" sldId="385"/>
            <ac:picMk id="21" creationId="{2AD357B2-92D8-BDE7-EC59-3ED2971A96B6}"/>
          </ac:picMkLst>
        </pc:picChg>
      </pc:sldChg>
    </pc:docChg>
  </pc:docChgLst>
  <pc:docChgLst>
    <pc:chgData name="Baasanjav Ganbaatar" userId="4e4de41c-0b54-44af-83fe-65c297a94c12" providerId="ADAL" clId="{ABB08254-A7BE-4ECA-B4CF-0AF09E600850}"/>
    <pc:docChg chg="undo custSel addSld delSld modSld sldOrd modMainMaster">
      <pc:chgData name="Baasanjav Ganbaatar" userId="4e4de41c-0b54-44af-83fe-65c297a94c12" providerId="ADAL" clId="{ABB08254-A7BE-4ECA-B4CF-0AF09E600850}" dt="2025-03-12T04:37:17.298" v="2431" actId="1076"/>
      <pc:docMkLst>
        <pc:docMk/>
      </pc:docMkLst>
      <pc:sldChg chg="setBg">
        <pc:chgData name="Baasanjav Ganbaatar" userId="4e4de41c-0b54-44af-83fe-65c297a94c12" providerId="ADAL" clId="{ABB08254-A7BE-4ECA-B4CF-0AF09E600850}" dt="2025-03-12T04:14:51.436" v="2077"/>
        <pc:sldMkLst>
          <pc:docMk/>
          <pc:sldMk cId="0" sldId="256"/>
        </pc:sldMkLst>
      </pc:sldChg>
      <pc:sldChg chg="addSp modSp add del mod ord">
        <pc:chgData name="Baasanjav Ganbaatar" userId="4e4de41c-0b54-44af-83fe-65c297a94c12" providerId="ADAL" clId="{ABB08254-A7BE-4ECA-B4CF-0AF09E600850}" dt="2025-03-12T04:11:35.628" v="2049" actId="2696"/>
        <pc:sldMkLst>
          <pc:docMk/>
          <pc:sldMk cId="0" sldId="257"/>
        </pc:sldMkLst>
        <pc:spChg chg="add mod">
          <ac:chgData name="Baasanjav Ganbaatar" userId="4e4de41c-0b54-44af-83fe-65c297a94c12" providerId="ADAL" clId="{ABB08254-A7BE-4ECA-B4CF-0AF09E600850}" dt="2025-03-12T04:09:34.770" v="2045" actId="1076"/>
          <ac:spMkLst>
            <pc:docMk/>
            <pc:sldMk cId="0" sldId="257"/>
            <ac:spMk id="5" creationId="{B73258CF-C60D-1EA5-01E9-24EA54E3A837}"/>
          </ac:spMkLst>
        </pc:spChg>
      </pc:sldChg>
      <pc:sldChg chg="add">
        <pc:chgData name="Baasanjav Ganbaatar" userId="4e4de41c-0b54-44af-83fe-65c297a94c12" providerId="ADAL" clId="{ABB08254-A7BE-4ECA-B4CF-0AF09E600850}" dt="2025-03-12T04:11:38.087" v="2050"/>
        <pc:sldMkLst>
          <pc:docMk/>
          <pc:sldMk cId="2608864275" sldId="257"/>
        </pc:sldMkLst>
      </pc:sldChg>
      <pc:sldChg chg="ord">
        <pc:chgData name="Baasanjav Ganbaatar" userId="4e4de41c-0b54-44af-83fe-65c297a94c12" providerId="ADAL" clId="{ABB08254-A7BE-4ECA-B4CF-0AF09E600850}" dt="2025-03-12T00:35:00.725" v="0" actId="20578"/>
        <pc:sldMkLst>
          <pc:docMk/>
          <pc:sldMk cId="0" sldId="258"/>
        </pc:sldMkLst>
      </pc:sldChg>
      <pc:sldChg chg="setBg">
        <pc:chgData name="Baasanjav Ganbaatar" userId="4e4de41c-0b54-44af-83fe-65c297a94c12" providerId="ADAL" clId="{ABB08254-A7BE-4ECA-B4CF-0AF09E600850}" dt="2025-03-12T04:14:51.436" v="2077"/>
        <pc:sldMkLst>
          <pc:docMk/>
          <pc:sldMk cId="0" sldId="260"/>
        </pc:sldMkLst>
      </pc:sldChg>
      <pc:sldChg chg="modSp del mod setBg">
        <pc:chgData name="Baasanjav Ganbaatar" userId="4e4de41c-0b54-44af-83fe-65c297a94c12" providerId="ADAL" clId="{ABB08254-A7BE-4ECA-B4CF-0AF09E600850}" dt="2025-03-12T04:18:50.278" v="2110" actId="47"/>
        <pc:sldMkLst>
          <pc:docMk/>
          <pc:sldMk cId="531319292" sldId="274"/>
        </pc:sldMkLst>
        <pc:spChg chg="mod">
          <ac:chgData name="Baasanjav Ganbaatar" userId="4e4de41c-0b54-44af-83fe-65c297a94c12" providerId="ADAL" clId="{ABB08254-A7BE-4ECA-B4CF-0AF09E600850}" dt="2025-03-12T04:13:48.666" v="2071" actId="1076"/>
          <ac:spMkLst>
            <pc:docMk/>
            <pc:sldMk cId="531319292" sldId="274"/>
            <ac:spMk id="30" creationId="{00000000-0000-0000-0000-000000000000}"/>
          </ac:spMkLst>
        </pc:spChg>
      </pc:sldChg>
      <pc:sldChg chg="setBg">
        <pc:chgData name="Baasanjav Ganbaatar" userId="4e4de41c-0b54-44af-83fe-65c297a94c12" providerId="ADAL" clId="{ABB08254-A7BE-4ECA-B4CF-0AF09E600850}" dt="2025-03-12T04:14:51.436" v="2077"/>
        <pc:sldMkLst>
          <pc:docMk/>
          <pc:sldMk cId="3438757008" sldId="277"/>
        </pc:sldMkLst>
      </pc:sldChg>
      <pc:sldChg chg="setBg">
        <pc:chgData name="Baasanjav Ganbaatar" userId="4e4de41c-0b54-44af-83fe-65c297a94c12" providerId="ADAL" clId="{ABB08254-A7BE-4ECA-B4CF-0AF09E600850}" dt="2025-03-12T04:14:51.436" v="2077"/>
        <pc:sldMkLst>
          <pc:docMk/>
          <pc:sldMk cId="333927817" sldId="280"/>
        </pc:sldMkLst>
      </pc:sldChg>
      <pc:sldChg chg="addSp delSp modSp add mod">
        <pc:chgData name="Baasanjav Ganbaatar" userId="4e4de41c-0b54-44af-83fe-65c297a94c12" providerId="ADAL" clId="{ABB08254-A7BE-4ECA-B4CF-0AF09E600850}" dt="2025-03-12T04:35:19.159" v="2416" actId="2711"/>
        <pc:sldMkLst>
          <pc:docMk/>
          <pc:sldMk cId="2961405383" sldId="281"/>
        </pc:sldMkLst>
        <pc:spChg chg="mod">
          <ac:chgData name="Baasanjav Ganbaatar" userId="4e4de41c-0b54-44af-83fe-65c297a94c12" providerId="ADAL" clId="{ABB08254-A7BE-4ECA-B4CF-0AF09E600850}" dt="2025-03-12T01:04:30.831" v="156"/>
          <ac:spMkLst>
            <pc:docMk/>
            <pc:sldMk cId="2961405383" sldId="281"/>
            <ac:spMk id="6" creationId="{48195901-7524-27DF-666C-3CBD5C4AA6A9}"/>
          </ac:spMkLst>
        </pc:spChg>
        <pc:spChg chg="mod">
          <ac:chgData name="Baasanjav Ganbaatar" userId="4e4de41c-0b54-44af-83fe-65c297a94c12" providerId="ADAL" clId="{ABB08254-A7BE-4ECA-B4CF-0AF09E600850}" dt="2025-03-12T01:04:30.831" v="156"/>
          <ac:spMkLst>
            <pc:docMk/>
            <pc:sldMk cId="2961405383" sldId="281"/>
            <ac:spMk id="7" creationId="{B8BDFC71-040E-0E7C-FCFC-D981B48DC517}"/>
          </ac:spMkLst>
        </pc:spChg>
        <pc:spChg chg="add mod">
          <ac:chgData name="Baasanjav Ganbaatar" userId="4e4de41c-0b54-44af-83fe-65c297a94c12" providerId="ADAL" clId="{ABB08254-A7BE-4ECA-B4CF-0AF09E600850}" dt="2025-03-12T04:35:00.850" v="2407" actId="2711"/>
          <ac:spMkLst>
            <pc:docMk/>
            <pc:sldMk cId="2961405383" sldId="281"/>
            <ac:spMk id="8" creationId="{2D5CDECA-24DB-B49B-26A8-BE8368CD5026}"/>
          </ac:spMkLst>
        </pc:spChg>
        <pc:spChg chg="add mod">
          <ac:chgData name="Baasanjav Ganbaatar" userId="4e4de41c-0b54-44af-83fe-65c297a94c12" providerId="ADAL" clId="{ABB08254-A7BE-4ECA-B4CF-0AF09E600850}" dt="2025-03-12T04:08:44.052" v="2036" actId="1076"/>
          <ac:spMkLst>
            <pc:docMk/>
            <pc:sldMk cId="2961405383" sldId="281"/>
            <ac:spMk id="9" creationId="{182F4062-F1D4-E7CC-8B09-F06BBAD9CD13}"/>
          </ac:spMkLst>
        </pc:spChg>
        <pc:spChg chg="mod">
          <ac:chgData name="Baasanjav Ganbaatar" userId="4e4de41c-0b54-44af-83fe-65c297a94c12" providerId="ADAL" clId="{ABB08254-A7BE-4ECA-B4CF-0AF09E600850}" dt="2025-03-12T00:58:29.482" v="27" actId="1076"/>
          <ac:spMkLst>
            <pc:docMk/>
            <pc:sldMk cId="2961405383" sldId="281"/>
            <ac:spMk id="10" creationId="{71483117-E219-3DC8-9199-C727D33B3F8F}"/>
          </ac:spMkLst>
        </pc:spChg>
        <pc:spChg chg="add del mod">
          <ac:chgData name="Baasanjav Ganbaatar" userId="4e4de41c-0b54-44af-83fe-65c297a94c12" providerId="ADAL" clId="{ABB08254-A7BE-4ECA-B4CF-0AF09E600850}" dt="2025-03-12T04:23:57.374" v="2173" actId="478"/>
          <ac:spMkLst>
            <pc:docMk/>
            <pc:sldMk cId="2961405383" sldId="281"/>
            <ac:spMk id="12" creationId="{4E9DDA0B-D537-F709-E229-2C402BC7D6E5}"/>
          </ac:spMkLst>
        </pc:spChg>
        <pc:spChg chg="add del">
          <ac:chgData name="Baasanjav Ganbaatar" userId="4e4de41c-0b54-44af-83fe-65c297a94c12" providerId="ADAL" clId="{ABB08254-A7BE-4ECA-B4CF-0AF09E600850}" dt="2025-03-12T01:07:09.427" v="183" actId="478"/>
          <ac:spMkLst>
            <pc:docMk/>
            <pc:sldMk cId="2961405383" sldId="281"/>
            <ac:spMk id="12" creationId="{EB42935E-654E-CCB9-6E85-122A7C55BD3B}"/>
          </ac:spMkLst>
        </pc:spChg>
        <pc:spChg chg="add del mod">
          <ac:chgData name="Baasanjav Ganbaatar" userId="4e4de41c-0b54-44af-83fe-65c297a94c12" providerId="ADAL" clId="{ABB08254-A7BE-4ECA-B4CF-0AF09E600850}" dt="2025-03-12T04:23:57.374" v="2173" actId="478"/>
          <ac:spMkLst>
            <pc:docMk/>
            <pc:sldMk cId="2961405383" sldId="281"/>
            <ac:spMk id="13" creationId="{3ED069BA-5351-747A-806B-9D43E5253A6E}"/>
          </ac:spMkLst>
        </pc:spChg>
        <pc:spChg chg="add del mod">
          <ac:chgData name="Baasanjav Ganbaatar" userId="4e4de41c-0b54-44af-83fe-65c297a94c12" providerId="ADAL" clId="{ABB08254-A7BE-4ECA-B4CF-0AF09E600850}" dt="2025-03-12T01:15:34.440" v="289" actId="478"/>
          <ac:spMkLst>
            <pc:docMk/>
            <pc:sldMk cId="2961405383" sldId="281"/>
            <ac:spMk id="13" creationId="{E78C8649-0B18-BCD3-758B-07637E639D5E}"/>
          </ac:spMkLst>
        </pc:spChg>
        <pc:spChg chg="add del mod">
          <ac:chgData name="Baasanjav Ganbaatar" userId="4e4de41c-0b54-44af-83fe-65c297a94c12" providerId="ADAL" clId="{ABB08254-A7BE-4ECA-B4CF-0AF09E600850}" dt="2025-03-12T01:15:35.697" v="291" actId="478"/>
          <ac:spMkLst>
            <pc:docMk/>
            <pc:sldMk cId="2961405383" sldId="281"/>
            <ac:spMk id="14" creationId="{7BFC9B02-B130-8943-3FC7-6D893D4903AC}"/>
          </ac:spMkLst>
        </pc:spChg>
        <pc:spChg chg="add mod">
          <ac:chgData name="Baasanjav Ganbaatar" userId="4e4de41c-0b54-44af-83fe-65c297a94c12" providerId="ADAL" clId="{ABB08254-A7BE-4ECA-B4CF-0AF09E600850}" dt="2025-03-12T04:35:05.013" v="2408" actId="2711"/>
          <ac:spMkLst>
            <pc:docMk/>
            <pc:sldMk cId="2961405383" sldId="281"/>
            <ac:spMk id="15" creationId="{722DA8F5-13D6-D05C-3F73-DAC17472F293}"/>
          </ac:spMkLst>
        </pc:spChg>
        <pc:spChg chg="add mod">
          <ac:chgData name="Baasanjav Ganbaatar" userId="4e4de41c-0b54-44af-83fe-65c297a94c12" providerId="ADAL" clId="{ABB08254-A7BE-4ECA-B4CF-0AF09E600850}" dt="2025-03-12T01:09:36.278" v="197" actId="1076"/>
          <ac:spMkLst>
            <pc:docMk/>
            <pc:sldMk cId="2961405383" sldId="281"/>
            <ac:spMk id="16" creationId="{9FB62354-4BD3-F5AB-0BE5-4452AA55BDDC}"/>
          </ac:spMkLst>
        </pc:spChg>
        <pc:spChg chg="add mod">
          <ac:chgData name="Baasanjav Ganbaatar" userId="4e4de41c-0b54-44af-83fe-65c297a94c12" providerId="ADAL" clId="{ABB08254-A7BE-4ECA-B4CF-0AF09E600850}" dt="2025-03-12T01:10:07.477" v="215" actId="1038"/>
          <ac:spMkLst>
            <pc:docMk/>
            <pc:sldMk cId="2961405383" sldId="281"/>
            <ac:spMk id="17" creationId="{983C9A8D-E408-F924-B3D2-C9A4F6D4281F}"/>
          </ac:spMkLst>
        </pc:spChg>
        <pc:spChg chg="add mod">
          <ac:chgData name="Baasanjav Ganbaatar" userId="4e4de41c-0b54-44af-83fe-65c297a94c12" providerId="ADAL" clId="{ABB08254-A7BE-4ECA-B4CF-0AF09E600850}" dt="2025-03-12T01:37:03.354" v="903" actId="20577"/>
          <ac:spMkLst>
            <pc:docMk/>
            <pc:sldMk cId="2961405383" sldId="281"/>
            <ac:spMk id="18" creationId="{38FB2AF0-A4C9-44E0-4C48-7379751BC1BB}"/>
          </ac:spMkLst>
        </pc:spChg>
        <pc:spChg chg="add mod">
          <ac:chgData name="Baasanjav Ganbaatar" userId="4e4de41c-0b54-44af-83fe-65c297a94c12" providerId="ADAL" clId="{ABB08254-A7BE-4ECA-B4CF-0AF09E600850}" dt="2025-03-12T01:11:19.628" v="219"/>
          <ac:spMkLst>
            <pc:docMk/>
            <pc:sldMk cId="2961405383" sldId="281"/>
            <ac:spMk id="19" creationId="{BE35FE10-B03A-B3B2-05A2-00DEE767097E}"/>
          </ac:spMkLst>
        </pc:spChg>
        <pc:spChg chg="add del mod">
          <ac:chgData name="Baasanjav Ganbaatar" userId="4e4de41c-0b54-44af-83fe-65c297a94c12" providerId="ADAL" clId="{ABB08254-A7BE-4ECA-B4CF-0AF09E600850}" dt="2025-03-12T01:11:35.694" v="225" actId="478"/>
          <ac:spMkLst>
            <pc:docMk/>
            <pc:sldMk cId="2961405383" sldId="281"/>
            <ac:spMk id="20" creationId="{61491321-9618-7575-98C4-3497C180DF23}"/>
          </ac:spMkLst>
        </pc:spChg>
        <pc:spChg chg="add mod">
          <ac:chgData name="Baasanjav Ganbaatar" userId="4e4de41c-0b54-44af-83fe-65c297a94c12" providerId="ADAL" clId="{ABB08254-A7BE-4ECA-B4CF-0AF09E600850}" dt="2025-03-12T01:11:47.146" v="227" actId="1076"/>
          <ac:spMkLst>
            <pc:docMk/>
            <pc:sldMk cId="2961405383" sldId="281"/>
            <ac:spMk id="21" creationId="{7BEC65DE-0787-64A0-41DB-2A850D92169F}"/>
          </ac:spMkLst>
        </pc:spChg>
        <pc:spChg chg="add mod">
          <ac:chgData name="Baasanjav Ganbaatar" userId="4e4de41c-0b54-44af-83fe-65c297a94c12" providerId="ADAL" clId="{ABB08254-A7BE-4ECA-B4CF-0AF09E600850}" dt="2025-03-12T01:32:42.373" v="655" actId="108"/>
          <ac:spMkLst>
            <pc:docMk/>
            <pc:sldMk cId="2961405383" sldId="281"/>
            <ac:spMk id="22" creationId="{D9705FE7-C4CB-A3C9-25E0-D818C4F93160}"/>
          </ac:spMkLst>
        </pc:spChg>
        <pc:spChg chg="add mod">
          <ac:chgData name="Baasanjav Ganbaatar" userId="4e4de41c-0b54-44af-83fe-65c297a94c12" providerId="ADAL" clId="{ABB08254-A7BE-4ECA-B4CF-0AF09E600850}" dt="2025-03-12T04:35:18.157" v="2415" actId="2711"/>
          <ac:spMkLst>
            <pc:docMk/>
            <pc:sldMk cId="2961405383" sldId="281"/>
            <ac:spMk id="24" creationId="{59473310-5570-F995-9BDD-5E1BB2E90583}"/>
          </ac:spMkLst>
        </pc:spChg>
        <pc:spChg chg="add mod">
          <ac:chgData name="Baasanjav Ganbaatar" userId="4e4de41c-0b54-44af-83fe-65c297a94c12" providerId="ADAL" clId="{ABB08254-A7BE-4ECA-B4CF-0AF09E600850}" dt="2025-03-12T04:35:19.159" v="2416" actId="2711"/>
          <ac:spMkLst>
            <pc:docMk/>
            <pc:sldMk cId="2961405383" sldId="281"/>
            <ac:spMk id="26" creationId="{0A60B3C6-F7E9-EEAA-CAD6-DA0302A15665}"/>
          </ac:spMkLst>
        </pc:spChg>
        <pc:spChg chg="add del mod">
          <ac:chgData name="Baasanjav Ganbaatar" userId="4e4de41c-0b54-44af-83fe-65c297a94c12" providerId="ADAL" clId="{ABB08254-A7BE-4ECA-B4CF-0AF09E600850}" dt="2025-03-12T01:31:44.913" v="605" actId="478"/>
          <ac:spMkLst>
            <pc:docMk/>
            <pc:sldMk cId="2961405383" sldId="281"/>
            <ac:spMk id="27" creationId="{43264E62-23E7-45DA-E120-0A5EF4A54B39}"/>
          </ac:spMkLst>
        </pc:spChg>
        <pc:spChg chg="add del mod">
          <ac:chgData name="Baasanjav Ganbaatar" userId="4e4de41c-0b54-44af-83fe-65c297a94c12" providerId="ADAL" clId="{ABB08254-A7BE-4ECA-B4CF-0AF09E600850}" dt="2025-03-12T01:23:50.896" v="350" actId="478"/>
          <ac:spMkLst>
            <pc:docMk/>
            <pc:sldMk cId="2961405383" sldId="281"/>
            <ac:spMk id="28" creationId="{AD324685-9E5F-1E3C-2B4E-588AAA8E17E9}"/>
          </ac:spMkLst>
        </pc:spChg>
        <pc:spChg chg="add mod">
          <ac:chgData name="Baasanjav Ganbaatar" userId="4e4de41c-0b54-44af-83fe-65c297a94c12" providerId="ADAL" clId="{ABB08254-A7BE-4ECA-B4CF-0AF09E600850}" dt="2025-03-12T01:32:57.857" v="680" actId="1036"/>
          <ac:spMkLst>
            <pc:docMk/>
            <pc:sldMk cId="2961405383" sldId="281"/>
            <ac:spMk id="29" creationId="{55AD2EFA-3933-FC03-791D-537F9A8B387E}"/>
          </ac:spMkLst>
        </pc:spChg>
        <pc:spChg chg="add mod">
          <ac:chgData name="Baasanjav Ganbaatar" userId="4e4de41c-0b54-44af-83fe-65c297a94c12" providerId="ADAL" clId="{ABB08254-A7BE-4ECA-B4CF-0AF09E600850}" dt="2025-03-12T02:32:15.546" v="1714"/>
          <ac:spMkLst>
            <pc:docMk/>
            <pc:sldMk cId="2961405383" sldId="281"/>
            <ac:spMk id="30" creationId="{286451B3-A69D-366D-B29B-5C156F78405E}"/>
          </ac:spMkLst>
        </pc:spChg>
        <pc:spChg chg="add mod">
          <ac:chgData name="Baasanjav Ganbaatar" userId="4e4de41c-0b54-44af-83fe-65c297a94c12" providerId="ADAL" clId="{ABB08254-A7BE-4ECA-B4CF-0AF09E600850}" dt="2025-03-12T01:24:21.740" v="362" actId="571"/>
          <ac:spMkLst>
            <pc:docMk/>
            <pc:sldMk cId="2961405383" sldId="281"/>
            <ac:spMk id="31" creationId="{4AC275F9-E1AF-35AF-890A-5E3712CDDB1D}"/>
          </ac:spMkLst>
        </pc:spChg>
        <pc:spChg chg="add mod">
          <ac:chgData name="Baasanjav Ganbaatar" userId="4e4de41c-0b54-44af-83fe-65c297a94c12" providerId="ADAL" clId="{ABB08254-A7BE-4ECA-B4CF-0AF09E600850}" dt="2025-03-12T01:24:21.740" v="362" actId="571"/>
          <ac:spMkLst>
            <pc:docMk/>
            <pc:sldMk cId="2961405383" sldId="281"/>
            <ac:spMk id="32" creationId="{2161BDD1-66AD-EA60-F59E-E95EE2C1B5FE}"/>
          </ac:spMkLst>
        </pc:spChg>
        <pc:spChg chg="add mod">
          <ac:chgData name="Baasanjav Ganbaatar" userId="4e4de41c-0b54-44af-83fe-65c297a94c12" providerId="ADAL" clId="{ABB08254-A7BE-4ECA-B4CF-0AF09E600850}" dt="2025-03-12T04:34:13.217" v="2404" actId="14100"/>
          <ac:spMkLst>
            <pc:docMk/>
            <pc:sldMk cId="2961405383" sldId="281"/>
            <ac:spMk id="33" creationId="{51FF4B82-8692-ABB8-8C9C-C767034B6BCF}"/>
          </ac:spMkLst>
        </pc:spChg>
        <pc:spChg chg="add mod">
          <ac:chgData name="Baasanjav Ganbaatar" userId="4e4de41c-0b54-44af-83fe-65c297a94c12" providerId="ADAL" clId="{ABB08254-A7BE-4ECA-B4CF-0AF09E600850}" dt="2025-03-12T04:35:13.546" v="2413" actId="2711"/>
          <ac:spMkLst>
            <pc:docMk/>
            <pc:sldMk cId="2961405383" sldId="281"/>
            <ac:spMk id="34" creationId="{5DA75C24-CAD1-730C-A9A4-CD9BD9294E4E}"/>
          </ac:spMkLst>
        </pc:spChg>
        <pc:spChg chg="add mod">
          <ac:chgData name="Baasanjav Ganbaatar" userId="4e4de41c-0b54-44af-83fe-65c297a94c12" providerId="ADAL" clId="{ABB08254-A7BE-4ECA-B4CF-0AF09E600850}" dt="2025-03-12T04:35:15.033" v="2414" actId="2711"/>
          <ac:spMkLst>
            <pc:docMk/>
            <pc:sldMk cId="2961405383" sldId="281"/>
            <ac:spMk id="35" creationId="{F129139C-85C0-2748-B35A-51186D0B4C7B}"/>
          </ac:spMkLst>
        </pc:spChg>
        <pc:spChg chg="add mod">
          <ac:chgData name="Baasanjav Ganbaatar" userId="4e4de41c-0b54-44af-83fe-65c297a94c12" providerId="ADAL" clId="{ABB08254-A7BE-4ECA-B4CF-0AF09E600850}" dt="2025-03-12T04:35:08.797" v="2410" actId="2711"/>
          <ac:spMkLst>
            <pc:docMk/>
            <pc:sldMk cId="2961405383" sldId="281"/>
            <ac:spMk id="36" creationId="{04411E8E-C001-3CA1-86DB-90555F9E9DDE}"/>
          </ac:spMkLst>
        </pc:spChg>
        <pc:spChg chg="add del mod">
          <ac:chgData name="Baasanjav Ganbaatar" userId="4e4de41c-0b54-44af-83fe-65c297a94c12" providerId="ADAL" clId="{ABB08254-A7BE-4ECA-B4CF-0AF09E600850}" dt="2025-03-12T01:34:22.228" v="713" actId="478"/>
          <ac:spMkLst>
            <pc:docMk/>
            <pc:sldMk cId="2961405383" sldId="281"/>
            <ac:spMk id="37" creationId="{D6CB612C-D34A-281F-29FD-15240485EECD}"/>
          </ac:spMkLst>
        </pc:spChg>
        <pc:spChg chg="add mod">
          <ac:chgData name="Baasanjav Ganbaatar" userId="4e4de41c-0b54-44af-83fe-65c297a94c12" providerId="ADAL" clId="{ABB08254-A7BE-4ECA-B4CF-0AF09E600850}" dt="2025-03-12T04:35:10.222" v="2411" actId="2711"/>
          <ac:spMkLst>
            <pc:docMk/>
            <pc:sldMk cId="2961405383" sldId="281"/>
            <ac:spMk id="38" creationId="{B3458398-9442-9BC3-5276-39D447FE0409}"/>
          </ac:spMkLst>
        </pc:spChg>
        <pc:spChg chg="add mod">
          <ac:chgData name="Baasanjav Ganbaatar" userId="4e4de41c-0b54-44af-83fe-65c297a94c12" providerId="ADAL" clId="{ABB08254-A7BE-4ECA-B4CF-0AF09E600850}" dt="2025-03-12T04:35:11.425" v="2412" actId="2711"/>
          <ac:spMkLst>
            <pc:docMk/>
            <pc:sldMk cId="2961405383" sldId="281"/>
            <ac:spMk id="39" creationId="{44769A46-E17E-AC30-3AC0-1E5697FEB39A}"/>
          </ac:spMkLst>
        </pc:spChg>
        <pc:spChg chg="add mod">
          <ac:chgData name="Baasanjav Ganbaatar" userId="4e4de41c-0b54-44af-83fe-65c297a94c12" providerId="ADAL" clId="{ABB08254-A7BE-4ECA-B4CF-0AF09E600850}" dt="2025-03-12T04:35:06.245" v="2409" actId="2711"/>
          <ac:spMkLst>
            <pc:docMk/>
            <pc:sldMk cId="2961405383" sldId="281"/>
            <ac:spMk id="40" creationId="{642B3D52-B5BD-139E-AC3A-6C87DF29EB18}"/>
          </ac:spMkLst>
        </pc:spChg>
        <pc:grpChg chg="mod">
          <ac:chgData name="Baasanjav Ganbaatar" userId="4e4de41c-0b54-44af-83fe-65c297a94c12" providerId="ADAL" clId="{ABB08254-A7BE-4ECA-B4CF-0AF09E600850}" dt="2025-03-12T01:27:29.940" v="430" actId="1076"/>
          <ac:grpSpMkLst>
            <pc:docMk/>
            <pc:sldMk cId="2961405383" sldId="281"/>
            <ac:grpSpMk id="2" creationId="{38A51CD5-14BE-2D28-9B8C-FE382A100CE5}"/>
          </ac:grpSpMkLst>
        </pc:grpChg>
        <pc:grpChg chg="add mod">
          <ac:chgData name="Baasanjav Ganbaatar" userId="4e4de41c-0b54-44af-83fe-65c297a94c12" providerId="ADAL" clId="{ABB08254-A7BE-4ECA-B4CF-0AF09E600850}" dt="2025-03-12T01:11:33.353" v="224" actId="1076"/>
          <ac:grpSpMkLst>
            <pc:docMk/>
            <pc:sldMk cId="2961405383" sldId="281"/>
            <ac:grpSpMk id="5" creationId="{CA3E13C5-047F-BE6B-9740-CC1B1D9B667B}"/>
          </ac:grpSpMkLst>
        </pc:grpChg>
        <pc:picChg chg="mod">
          <ac:chgData name="Baasanjav Ganbaatar" userId="4e4de41c-0b54-44af-83fe-65c297a94c12" providerId="ADAL" clId="{ABB08254-A7BE-4ECA-B4CF-0AF09E600850}" dt="2025-03-12T04:08:46.050" v="2037" actId="1076"/>
          <ac:picMkLst>
            <pc:docMk/>
            <pc:sldMk cId="2961405383" sldId="281"/>
            <ac:picMk id="11" creationId="{04432C49-E260-EB77-C5CC-0020CCEF7885}"/>
          </ac:picMkLst>
        </pc:picChg>
        <pc:picChg chg="add del mod">
          <ac:chgData name="Baasanjav Ganbaatar" userId="4e4de41c-0b54-44af-83fe-65c297a94c12" providerId="ADAL" clId="{ABB08254-A7BE-4ECA-B4CF-0AF09E600850}" dt="2025-03-12T01:15:30.269" v="286" actId="478"/>
          <ac:picMkLst>
            <pc:docMk/>
            <pc:sldMk cId="2961405383" sldId="281"/>
            <ac:picMk id="23" creationId="{45CDDDDD-BB85-21AB-9917-B97719027F1F}"/>
          </ac:picMkLst>
        </pc:picChg>
        <pc:picChg chg="add mod">
          <ac:chgData name="Baasanjav Ganbaatar" userId="4e4de41c-0b54-44af-83fe-65c297a94c12" providerId="ADAL" clId="{ABB08254-A7BE-4ECA-B4CF-0AF09E600850}" dt="2025-03-12T01:31:53.174" v="607" actId="1076"/>
          <ac:picMkLst>
            <pc:docMk/>
            <pc:sldMk cId="2961405383" sldId="281"/>
            <ac:picMk id="25" creationId="{9DDEB42E-914E-F301-3B12-B9401A6F51AD}"/>
          </ac:picMkLst>
        </pc:picChg>
      </pc:sldChg>
      <pc:sldChg chg="delSp modSp add mod">
        <pc:chgData name="Baasanjav Ganbaatar" userId="4e4de41c-0b54-44af-83fe-65c297a94c12" providerId="ADAL" clId="{ABB08254-A7BE-4ECA-B4CF-0AF09E600850}" dt="2025-03-12T04:16:13.604" v="2089" actId="20577"/>
        <pc:sldMkLst>
          <pc:docMk/>
          <pc:sldMk cId="3114417996" sldId="282"/>
        </pc:sldMkLst>
        <pc:spChg chg="mod">
          <ac:chgData name="Baasanjav Ganbaatar" userId="4e4de41c-0b54-44af-83fe-65c297a94c12" providerId="ADAL" clId="{ABB08254-A7BE-4ECA-B4CF-0AF09E600850}" dt="2025-03-12T04:16:13.604" v="2089" actId="20577"/>
          <ac:spMkLst>
            <pc:docMk/>
            <pc:sldMk cId="3114417996" sldId="282"/>
            <ac:spMk id="10" creationId="{7E6AD128-4738-882B-F94D-0A4A11BEB794}"/>
          </ac:spMkLst>
        </pc:spChg>
        <pc:spChg chg="del">
          <ac:chgData name="Baasanjav Ganbaatar" userId="4e4de41c-0b54-44af-83fe-65c297a94c12" providerId="ADAL" clId="{ABB08254-A7BE-4ECA-B4CF-0AF09E600850}" dt="2025-03-12T02:01:40.237" v="1600" actId="478"/>
          <ac:spMkLst>
            <pc:docMk/>
            <pc:sldMk cId="3114417996" sldId="282"/>
            <ac:spMk id="14" creationId="{E65654AF-F9CA-B1F4-5495-81B9E0457B9E}"/>
          </ac:spMkLst>
        </pc:spChg>
        <pc:spChg chg="mod">
          <ac:chgData name="Baasanjav Ganbaatar" userId="4e4de41c-0b54-44af-83fe-65c297a94c12" providerId="ADAL" clId="{ABB08254-A7BE-4ECA-B4CF-0AF09E600850}" dt="2025-03-12T02:32:20.304" v="1715"/>
          <ac:spMkLst>
            <pc:docMk/>
            <pc:sldMk cId="3114417996" sldId="282"/>
            <ac:spMk id="40" creationId="{E9022B24-BBA1-FDB1-6AD0-5B779011C6AB}"/>
          </ac:spMkLst>
        </pc:spChg>
        <pc:spChg chg="mod">
          <ac:chgData name="Baasanjav Ganbaatar" userId="4e4de41c-0b54-44af-83fe-65c297a94c12" providerId="ADAL" clId="{ABB08254-A7BE-4ECA-B4CF-0AF09E600850}" dt="2025-03-12T02:09:16.151" v="1603" actId="6549"/>
          <ac:spMkLst>
            <pc:docMk/>
            <pc:sldMk cId="3114417996" sldId="282"/>
            <ac:spMk id="46" creationId="{55C30375-ECAB-8D3D-0F94-B2FB5D30977D}"/>
          </ac:spMkLst>
        </pc:spChg>
      </pc:sldChg>
      <pc:sldChg chg="add">
        <pc:chgData name="Baasanjav Ganbaatar" userId="4e4de41c-0b54-44af-83fe-65c297a94c12" providerId="ADAL" clId="{ABB08254-A7BE-4ECA-B4CF-0AF09E600850}" dt="2025-03-12T00:55:53.867" v="3"/>
        <pc:sldMkLst>
          <pc:docMk/>
          <pc:sldMk cId="3287298850" sldId="283"/>
        </pc:sldMkLst>
      </pc:sldChg>
      <pc:sldChg chg="add">
        <pc:chgData name="Baasanjav Ganbaatar" userId="4e4de41c-0b54-44af-83fe-65c297a94c12" providerId="ADAL" clId="{ABB08254-A7BE-4ECA-B4CF-0AF09E600850}" dt="2025-03-12T00:55:54.637" v="4"/>
        <pc:sldMkLst>
          <pc:docMk/>
          <pc:sldMk cId="3400704832" sldId="284"/>
        </pc:sldMkLst>
      </pc:sldChg>
      <pc:sldChg chg="modSp add mod">
        <pc:chgData name="Baasanjav Ganbaatar" userId="4e4de41c-0b54-44af-83fe-65c297a94c12" providerId="ADAL" clId="{ABB08254-A7BE-4ECA-B4CF-0AF09E600850}" dt="2025-03-12T01:42:42.967" v="1081" actId="20577"/>
        <pc:sldMkLst>
          <pc:docMk/>
          <pc:sldMk cId="2989194856" sldId="285"/>
        </pc:sldMkLst>
        <pc:spChg chg="mod">
          <ac:chgData name="Baasanjav Ganbaatar" userId="4e4de41c-0b54-44af-83fe-65c297a94c12" providerId="ADAL" clId="{ABB08254-A7BE-4ECA-B4CF-0AF09E600850}" dt="2025-03-12T01:42:42.967" v="1081" actId="20577"/>
          <ac:spMkLst>
            <pc:docMk/>
            <pc:sldMk cId="2989194856" sldId="285"/>
            <ac:spMk id="10" creationId="{8FE3D8B9-01DF-11B3-BD93-0A2DBD320703}"/>
          </ac:spMkLst>
        </pc:spChg>
      </pc:sldChg>
      <pc:sldChg chg="add">
        <pc:chgData name="Baasanjav Ganbaatar" userId="4e4de41c-0b54-44af-83fe-65c297a94c12" providerId="ADAL" clId="{ABB08254-A7BE-4ECA-B4CF-0AF09E600850}" dt="2025-03-12T00:55:55.606" v="6"/>
        <pc:sldMkLst>
          <pc:docMk/>
          <pc:sldMk cId="499685293" sldId="286"/>
        </pc:sldMkLst>
      </pc:sldChg>
      <pc:sldChg chg="addSp delSp modSp add mod">
        <pc:chgData name="Baasanjav Ganbaatar" userId="4e4de41c-0b54-44af-83fe-65c297a94c12" providerId="ADAL" clId="{ABB08254-A7BE-4ECA-B4CF-0AF09E600850}" dt="2025-03-12T04:36:40.385" v="2429" actId="2711"/>
        <pc:sldMkLst>
          <pc:docMk/>
          <pc:sldMk cId="4005592453" sldId="287"/>
        </pc:sldMkLst>
        <pc:spChg chg="add mod">
          <ac:chgData name="Baasanjav Ganbaatar" userId="4e4de41c-0b54-44af-83fe-65c297a94c12" providerId="ADAL" clId="{ABB08254-A7BE-4ECA-B4CF-0AF09E600850}" dt="2025-03-12T04:32:29.267" v="2358" actId="207"/>
          <ac:spMkLst>
            <pc:docMk/>
            <pc:sldMk cId="4005592453" sldId="287"/>
            <ac:spMk id="6" creationId="{A4CBFC28-EF26-8E1B-D691-31D24CC9F051}"/>
          </ac:spMkLst>
        </pc:spChg>
        <pc:spChg chg="add mod">
          <ac:chgData name="Baasanjav Ganbaatar" userId="4e4de41c-0b54-44af-83fe-65c297a94c12" providerId="ADAL" clId="{ABB08254-A7BE-4ECA-B4CF-0AF09E600850}" dt="2025-03-12T04:32:31.351" v="2359" actId="207"/>
          <ac:spMkLst>
            <pc:docMk/>
            <pc:sldMk cId="4005592453" sldId="287"/>
            <ac:spMk id="7" creationId="{35449FB1-DDB0-AF65-186B-8E77DE9AB7D7}"/>
          </ac:spMkLst>
        </pc:spChg>
        <pc:spChg chg="mod">
          <ac:chgData name="Baasanjav Ganbaatar" userId="4e4de41c-0b54-44af-83fe-65c297a94c12" providerId="ADAL" clId="{ABB08254-A7BE-4ECA-B4CF-0AF09E600850}" dt="2025-03-12T04:36:40.385" v="2429" actId="2711"/>
          <ac:spMkLst>
            <pc:docMk/>
            <pc:sldMk cId="4005592453" sldId="287"/>
            <ac:spMk id="8" creationId="{C238E23B-6223-9793-5D76-992D3C978FA7}"/>
          </ac:spMkLst>
        </pc:spChg>
        <pc:spChg chg="add mod">
          <ac:chgData name="Baasanjav Ganbaatar" userId="4e4de41c-0b54-44af-83fe-65c297a94c12" providerId="ADAL" clId="{ABB08254-A7BE-4ECA-B4CF-0AF09E600850}" dt="2025-03-12T04:36:40.385" v="2429" actId="2711"/>
          <ac:spMkLst>
            <pc:docMk/>
            <pc:sldMk cId="4005592453" sldId="287"/>
            <ac:spMk id="9" creationId="{0D0B2545-41A2-3976-4536-82D819DBF9C1}"/>
          </ac:spMkLst>
        </pc:spChg>
        <pc:spChg chg="mod">
          <ac:chgData name="Baasanjav Ganbaatar" userId="4e4de41c-0b54-44af-83fe-65c297a94c12" providerId="ADAL" clId="{ABB08254-A7BE-4ECA-B4CF-0AF09E600850}" dt="2025-03-12T01:03:11.392" v="155" actId="1076"/>
          <ac:spMkLst>
            <pc:docMk/>
            <pc:sldMk cId="4005592453" sldId="287"/>
            <ac:spMk id="10" creationId="{EF9ABEA5-976C-51ED-299F-ECF817E2B395}"/>
          </ac:spMkLst>
        </pc:spChg>
        <pc:spChg chg="add mod">
          <ac:chgData name="Baasanjav Ganbaatar" userId="4e4de41c-0b54-44af-83fe-65c297a94c12" providerId="ADAL" clId="{ABB08254-A7BE-4ECA-B4CF-0AF09E600850}" dt="2025-03-12T04:32:33.393" v="2361" actId="207"/>
          <ac:spMkLst>
            <pc:docMk/>
            <pc:sldMk cId="4005592453" sldId="287"/>
            <ac:spMk id="12" creationId="{5F74FE71-7A0D-C5CA-31AB-2BA122FF2D02}"/>
          </ac:spMkLst>
        </pc:spChg>
        <pc:spChg chg="add mod">
          <ac:chgData name="Baasanjav Ganbaatar" userId="4e4de41c-0b54-44af-83fe-65c297a94c12" providerId="ADAL" clId="{ABB08254-A7BE-4ECA-B4CF-0AF09E600850}" dt="2025-03-12T04:36:40.385" v="2429" actId="2711"/>
          <ac:spMkLst>
            <pc:docMk/>
            <pc:sldMk cId="4005592453" sldId="287"/>
            <ac:spMk id="13" creationId="{2937AB24-15F1-A2B1-91CF-2E06A81FF35C}"/>
          </ac:spMkLst>
        </pc:spChg>
        <pc:spChg chg="add mod">
          <ac:chgData name="Baasanjav Ganbaatar" userId="4e4de41c-0b54-44af-83fe-65c297a94c12" providerId="ADAL" clId="{ABB08254-A7BE-4ECA-B4CF-0AF09E600850}" dt="2025-03-12T04:36:40.385" v="2429" actId="2711"/>
          <ac:spMkLst>
            <pc:docMk/>
            <pc:sldMk cId="4005592453" sldId="287"/>
            <ac:spMk id="14" creationId="{D1850C1F-516C-C334-1814-DA29E08EB73C}"/>
          </ac:spMkLst>
        </pc:spChg>
        <pc:spChg chg="add mod">
          <ac:chgData name="Baasanjav Ganbaatar" userId="4e4de41c-0b54-44af-83fe-65c297a94c12" providerId="ADAL" clId="{ABB08254-A7BE-4ECA-B4CF-0AF09E600850}" dt="2025-03-12T04:32:32.307" v="2360" actId="207"/>
          <ac:spMkLst>
            <pc:docMk/>
            <pc:sldMk cId="4005592453" sldId="287"/>
            <ac:spMk id="15" creationId="{B33CC41B-8A15-0932-6F1A-75DC2AA23C95}"/>
          </ac:spMkLst>
        </pc:spChg>
        <pc:spChg chg="add mod">
          <ac:chgData name="Baasanjav Ganbaatar" userId="4e4de41c-0b54-44af-83fe-65c297a94c12" providerId="ADAL" clId="{ABB08254-A7BE-4ECA-B4CF-0AF09E600850}" dt="2025-03-12T04:32:34.258" v="2362" actId="207"/>
          <ac:spMkLst>
            <pc:docMk/>
            <pc:sldMk cId="4005592453" sldId="287"/>
            <ac:spMk id="16" creationId="{F138CFCA-DCE7-8090-62FB-F5DFA1D2D10E}"/>
          </ac:spMkLst>
        </pc:spChg>
        <pc:spChg chg="add mod">
          <ac:chgData name="Baasanjav Ganbaatar" userId="4e4de41c-0b54-44af-83fe-65c297a94c12" providerId="ADAL" clId="{ABB08254-A7BE-4ECA-B4CF-0AF09E600850}" dt="2025-03-12T04:36:40.385" v="2429" actId="2711"/>
          <ac:spMkLst>
            <pc:docMk/>
            <pc:sldMk cId="4005592453" sldId="287"/>
            <ac:spMk id="17" creationId="{6CFC855E-D25A-FCC8-33D5-947E4F45197B}"/>
          </ac:spMkLst>
        </pc:spChg>
        <pc:spChg chg="mod">
          <ac:chgData name="Baasanjav Ganbaatar" userId="4e4de41c-0b54-44af-83fe-65c297a94c12" providerId="ADAL" clId="{ABB08254-A7BE-4ECA-B4CF-0AF09E600850}" dt="2025-03-12T04:36:40.385" v="2429" actId="2711"/>
          <ac:spMkLst>
            <pc:docMk/>
            <pc:sldMk cId="4005592453" sldId="287"/>
            <ac:spMk id="18" creationId="{A207F322-CD41-BE87-A08E-F04154BB919B}"/>
          </ac:spMkLst>
        </pc:spChg>
        <pc:spChg chg="add mod">
          <ac:chgData name="Baasanjav Ganbaatar" userId="4e4de41c-0b54-44af-83fe-65c297a94c12" providerId="ADAL" clId="{ABB08254-A7BE-4ECA-B4CF-0AF09E600850}" dt="2025-03-12T04:32:35.029" v="2363" actId="207"/>
          <ac:spMkLst>
            <pc:docMk/>
            <pc:sldMk cId="4005592453" sldId="287"/>
            <ac:spMk id="19" creationId="{C4C8EFB5-CF87-F24E-4CC6-40DEB5A85C29}"/>
          </ac:spMkLst>
        </pc:spChg>
        <pc:spChg chg="add mod">
          <ac:chgData name="Baasanjav Ganbaatar" userId="4e4de41c-0b54-44af-83fe-65c297a94c12" providerId="ADAL" clId="{ABB08254-A7BE-4ECA-B4CF-0AF09E600850}" dt="2025-03-12T01:03:05.996" v="154" actId="1076"/>
          <ac:spMkLst>
            <pc:docMk/>
            <pc:sldMk cId="4005592453" sldId="287"/>
            <ac:spMk id="21" creationId="{286DD50F-F4F2-5B2C-1FF0-3B4840E68884}"/>
          </ac:spMkLst>
        </pc:spChg>
        <pc:spChg chg="add mod">
          <ac:chgData name="Baasanjav Ganbaatar" userId="4e4de41c-0b54-44af-83fe-65c297a94c12" providerId="ADAL" clId="{ABB08254-A7BE-4ECA-B4CF-0AF09E600850}" dt="2025-03-12T04:09:00.784" v="2043"/>
          <ac:spMkLst>
            <pc:docMk/>
            <pc:sldMk cId="4005592453" sldId="287"/>
            <ac:spMk id="22" creationId="{D9437EB2-9E65-1242-208E-F51748821B43}"/>
          </ac:spMkLst>
        </pc:spChg>
        <pc:grpChg chg="mod">
          <ac:chgData name="Baasanjav Ganbaatar" userId="4e4de41c-0b54-44af-83fe-65c297a94c12" providerId="ADAL" clId="{ABB08254-A7BE-4ECA-B4CF-0AF09E600850}" dt="2025-03-12T01:00:32.792" v="83" actId="1076"/>
          <ac:grpSpMkLst>
            <pc:docMk/>
            <pc:sldMk cId="4005592453" sldId="287"/>
            <ac:grpSpMk id="2" creationId="{4B191B93-00F1-3F53-398F-5A72906D95B4}"/>
          </ac:grpSpMkLst>
        </pc:grpChg>
        <pc:picChg chg="del mod">
          <ac:chgData name="Baasanjav Ganbaatar" userId="4e4de41c-0b54-44af-83fe-65c297a94c12" providerId="ADAL" clId="{ABB08254-A7BE-4ECA-B4CF-0AF09E600850}" dt="2025-03-12T04:08:59.728" v="2042" actId="478"/>
          <ac:picMkLst>
            <pc:docMk/>
            <pc:sldMk cId="4005592453" sldId="287"/>
            <ac:picMk id="11" creationId="{BF7FCEB8-E3CA-C060-81DD-47663F76FEE7}"/>
          </ac:picMkLst>
        </pc:picChg>
        <pc:picChg chg="add mod">
          <ac:chgData name="Baasanjav Ganbaatar" userId="4e4de41c-0b54-44af-83fe-65c297a94c12" providerId="ADAL" clId="{ABB08254-A7BE-4ECA-B4CF-0AF09E600850}" dt="2025-03-12T04:09:00.784" v="2043"/>
          <ac:picMkLst>
            <pc:docMk/>
            <pc:sldMk cId="4005592453" sldId="287"/>
            <ac:picMk id="20" creationId="{9004AB1F-AE1F-8937-C487-EE988F9B5F14}"/>
          </ac:picMkLst>
        </pc:picChg>
        <pc:cxnChg chg="mod">
          <ac:chgData name="Baasanjav Ganbaatar" userId="4e4de41c-0b54-44af-83fe-65c297a94c12" providerId="ADAL" clId="{ABB08254-A7BE-4ECA-B4CF-0AF09E600850}" dt="2025-03-12T04:32:07.822" v="2357" actId="208"/>
          <ac:cxnSpMkLst>
            <pc:docMk/>
            <pc:sldMk cId="4005592453" sldId="287"/>
            <ac:cxnSpMk id="5" creationId="{67ACA3A4-75C8-BF73-231B-1324FEAC941C}"/>
          </ac:cxnSpMkLst>
        </pc:cxnChg>
      </pc:sldChg>
      <pc:sldChg chg="addSp delSp modSp add mod">
        <pc:chgData name="Baasanjav Ganbaatar" userId="4e4de41c-0b54-44af-83fe-65c297a94c12" providerId="ADAL" clId="{ABB08254-A7BE-4ECA-B4CF-0AF09E600850}" dt="2025-03-12T04:08:56.654" v="2041"/>
        <pc:sldMkLst>
          <pc:docMk/>
          <pc:sldMk cId="3916359304" sldId="288"/>
        </pc:sldMkLst>
        <pc:spChg chg="add mod">
          <ac:chgData name="Baasanjav Ganbaatar" userId="4e4de41c-0b54-44af-83fe-65c297a94c12" providerId="ADAL" clId="{ABB08254-A7BE-4ECA-B4CF-0AF09E600850}" dt="2025-03-12T04:08:56.654" v="2041"/>
          <ac:spMkLst>
            <pc:docMk/>
            <pc:sldMk cId="3916359304" sldId="288"/>
            <ac:spMk id="3" creationId="{51E8827E-E20D-C2DB-4AAE-56541F517124}"/>
          </ac:spMkLst>
        </pc:spChg>
        <pc:spChg chg="mod">
          <ac:chgData name="Baasanjav Ganbaatar" userId="4e4de41c-0b54-44af-83fe-65c297a94c12" providerId="ADAL" clId="{ABB08254-A7BE-4ECA-B4CF-0AF09E600850}" dt="2025-03-12T01:41:27.936" v="1070" actId="1036"/>
          <ac:spMkLst>
            <pc:docMk/>
            <pc:sldMk cId="3916359304" sldId="288"/>
            <ac:spMk id="4" creationId="{132540B2-9E42-C142-A76F-7DBA3F7020F9}"/>
          </ac:spMkLst>
        </pc:spChg>
        <pc:spChg chg="add del mod">
          <ac:chgData name="Baasanjav Ganbaatar" userId="4e4de41c-0b54-44af-83fe-65c297a94c12" providerId="ADAL" clId="{ABB08254-A7BE-4ECA-B4CF-0AF09E600850}" dt="2025-03-12T01:41:29.354" v="1072" actId="1036"/>
          <ac:spMkLst>
            <pc:docMk/>
            <pc:sldMk cId="3916359304" sldId="288"/>
            <ac:spMk id="5" creationId="{652B05CE-36BC-B5D4-8349-F453BED07F74}"/>
          </ac:spMkLst>
        </pc:spChg>
        <pc:spChg chg="mod">
          <ac:chgData name="Baasanjav Ganbaatar" userId="4e4de41c-0b54-44af-83fe-65c297a94c12" providerId="ADAL" clId="{ABB08254-A7BE-4ECA-B4CF-0AF09E600850}" dt="2025-03-12T01:40:17.413" v="1068" actId="1036"/>
          <ac:spMkLst>
            <pc:docMk/>
            <pc:sldMk cId="3916359304" sldId="288"/>
            <ac:spMk id="12" creationId="{41D5F129-3A45-04F7-B95F-7FC61F88C5C4}"/>
          </ac:spMkLst>
        </pc:spChg>
        <pc:spChg chg="add mod">
          <ac:chgData name="Baasanjav Ganbaatar" userId="4e4de41c-0b54-44af-83fe-65c297a94c12" providerId="ADAL" clId="{ABB08254-A7BE-4ECA-B4CF-0AF09E600850}" dt="2025-03-12T01:41:29.354" v="1072" actId="1036"/>
          <ac:spMkLst>
            <pc:docMk/>
            <pc:sldMk cId="3916359304" sldId="288"/>
            <ac:spMk id="14" creationId="{D3FBA64F-A9DE-1D50-6313-897E7C848420}"/>
          </ac:spMkLst>
        </pc:spChg>
        <pc:spChg chg="add mod">
          <ac:chgData name="Baasanjav Ganbaatar" userId="4e4de41c-0b54-44af-83fe-65c297a94c12" providerId="ADAL" clId="{ABB08254-A7BE-4ECA-B4CF-0AF09E600850}" dt="2025-03-12T01:41:29.354" v="1072" actId="1036"/>
          <ac:spMkLst>
            <pc:docMk/>
            <pc:sldMk cId="3916359304" sldId="288"/>
            <ac:spMk id="15" creationId="{05C480AD-EA2F-A38E-F09D-686E0ACEA85C}"/>
          </ac:spMkLst>
        </pc:spChg>
        <pc:spChg chg="add mod">
          <ac:chgData name="Baasanjav Ganbaatar" userId="4e4de41c-0b54-44af-83fe-65c297a94c12" providerId="ADAL" clId="{ABB08254-A7BE-4ECA-B4CF-0AF09E600850}" dt="2025-03-12T01:41:29.354" v="1072" actId="1036"/>
          <ac:spMkLst>
            <pc:docMk/>
            <pc:sldMk cId="3916359304" sldId="288"/>
            <ac:spMk id="18" creationId="{706B8B2F-B1DB-A46A-7C4F-2B6D90840FF5}"/>
          </ac:spMkLst>
        </pc:spChg>
        <pc:spChg chg="add mod">
          <ac:chgData name="Baasanjav Ganbaatar" userId="4e4de41c-0b54-44af-83fe-65c297a94c12" providerId="ADAL" clId="{ABB08254-A7BE-4ECA-B4CF-0AF09E600850}" dt="2025-03-12T01:41:29.354" v="1072" actId="1036"/>
          <ac:spMkLst>
            <pc:docMk/>
            <pc:sldMk cId="3916359304" sldId="288"/>
            <ac:spMk id="21" creationId="{7FC2DBE4-B197-48B3-426D-3E194528B1CB}"/>
          </ac:spMkLst>
        </pc:spChg>
        <pc:spChg chg="add mod">
          <ac:chgData name="Baasanjav Ganbaatar" userId="4e4de41c-0b54-44af-83fe-65c297a94c12" providerId="ADAL" clId="{ABB08254-A7BE-4ECA-B4CF-0AF09E600850}" dt="2025-03-12T01:41:29.354" v="1072" actId="1036"/>
          <ac:spMkLst>
            <pc:docMk/>
            <pc:sldMk cId="3916359304" sldId="288"/>
            <ac:spMk id="30" creationId="{6F3DBEA7-3216-3281-5104-A1A1B2EE2DE6}"/>
          </ac:spMkLst>
        </pc:spChg>
        <pc:spChg chg="add mod">
          <ac:chgData name="Baasanjav Ganbaatar" userId="4e4de41c-0b54-44af-83fe-65c297a94c12" providerId="ADAL" clId="{ABB08254-A7BE-4ECA-B4CF-0AF09E600850}" dt="2025-03-12T01:41:29.354" v="1072" actId="1036"/>
          <ac:spMkLst>
            <pc:docMk/>
            <pc:sldMk cId="3916359304" sldId="288"/>
            <ac:spMk id="31" creationId="{32A39E11-30A4-35B3-FC07-FFA5BA1F62D5}"/>
          </ac:spMkLst>
        </pc:spChg>
        <pc:spChg chg="add mod">
          <ac:chgData name="Baasanjav Ganbaatar" userId="4e4de41c-0b54-44af-83fe-65c297a94c12" providerId="ADAL" clId="{ABB08254-A7BE-4ECA-B4CF-0AF09E600850}" dt="2025-03-12T01:41:29.354" v="1072" actId="1036"/>
          <ac:spMkLst>
            <pc:docMk/>
            <pc:sldMk cId="3916359304" sldId="288"/>
            <ac:spMk id="35" creationId="{E55B3305-20E9-A884-47D4-C85A5833DA2F}"/>
          </ac:spMkLst>
        </pc:spChg>
        <pc:spChg chg="mod">
          <ac:chgData name="Baasanjav Ganbaatar" userId="4e4de41c-0b54-44af-83fe-65c297a94c12" providerId="ADAL" clId="{ABB08254-A7BE-4ECA-B4CF-0AF09E600850}" dt="2025-03-12T01:41:26.911" v="1069" actId="1036"/>
          <ac:spMkLst>
            <pc:docMk/>
            <pc:sldMk cId="3916359304" sldId="288"/>
            <ac:spMk id="36" creationId="{429A9368-7E86-853E-88AD-FD348A21C81C}"/>
          </ac:spMkLst>
        </pc:spChg>
        <pc:spChg chg="add mod">
          <ac:chgData name="Baasanjav Ganbaatar" userId="4e4de41c-0b54-44af-83fe-65c297a94c12" providerId="ADAL" clId="{ABB08254-A7BE-4ECA-B4CF-0AF09E600850}" dt="2025-03-12T01:41:29.354" v="1072" actId="1036"/>
          <ac:spMkLst>
            <pc:docMk/>
            <pc:sldMk cId="3916359304" sldId="288"/>
            <ac:spMk id="37" creationId="{9FBB4171-89F4-F8EF-ACE8-BEF0458F6A85}"/>
          </ac:spMkLst>
        </pc:spChg>
        <pc:spChg chg="add mod">
          <ac:chgData name="Baasanjav Ganbaatar" userId="4e4de41c-0b54-44af-83fe-65c297a94c12" providerId="ADAL" clId="{ABB08254-A7BE-4ECA-B4CF-0AF09E600850}" dt="2025-03-12T01:41:29.354" v="1072" actId="1036"/>
          <ac:spMkLst>
            <pc:docMk/>
            <pc:sldMk cId="3916359304" sldId="288"/>
            <ac:spMk id="46" creationId="{0334E8E4-44FD-6D39-419A-0DFBD55E1B09}"/>
          </ac:spMkLst>
        </pc:spChg>
        <pc:spChg chg="mod">
          <ac:chgData name="Baasanjav Ganbaatar" userId="4e4de41c-0b54-44af-83fe-65c297a94c12" providerId="ADAL" clId="{ABB08254-A7BE-4ECA-B4CF-0AF09E600850}" dt="2025-03-12T04:07:05.554" v="2022" actId="207"/>
          <ac:spMkLst>
            <pc:docMk/>
            <pc:sldMk cId="3916359304" sldId="288"/>
            <ac:spMk id="58" creationId="{7CCEA498-25E0-DBB1-1844-B9CB442CA83F}"/>
          </ac:spMkLst>
        </pc:spChg>
        <pc:spChg chg="mod">
          <ac:chgData name="Baasanjav Ganbaatar" userId="4e4de41c-0b54-44af-83fe-65c297a94c12" providerId="ADAL" clId="{ABB08254-A7BE-4ECA-B4CF-0AF09E600850}" dt="2025-03-12T04:06:59.225" v="2017" actId="207"/>
          <ac:spMkLst>
            <pc:docMk/>
            <pc:sldMk cId="3916359304" sldId="288"/>
            <ac:spMk id="59" creationId="{8692B4B8-721D-BFC8-5A47-083D129D0FE9}"/>
          </ac:spMkLst>
        </pc:spChg>
        <pc:spChg chg="mod">
          <ac:chgData name="Baasanjav Ganbaatar" userId="4e4de41c-0b54-44af-83fe-65c297a94c12" providerId="ADAL" clId="{ABB08254-A7BE-4ECA-B4CF-0AF09E600850}" dt="2025-03-12T04:07:01.328" v="2018" actId="207"/>
          <ac:spMkLst>
            <pc:docMk/>
            <pc:sldMk cId="3916359304" sldId="288"/>
            <ac:spMk id="60" creationId="{3BF5DACC-97EB-65B7-4D4D-21F7E35B29B1}"/>
          </ac:spMkLst>
        </pc:spChg>
        <pc:spChg chg="mod">
          <ac:chgData name="Baasanjav Ganbaatar" userId="4e4de41c-0b54-44af-83fe-65c297a94c12" providerId="ADAL" clId="{ABB08254-A7BE-4ECA-B4CF-0AF09E600850}" dt="2025-03-12T04:07:02.284" v="2019" actId="207"/>
          <ac:spMkLst>
            <pc:docMk/>
            <pc:sldMk cId="3916359304" sldId="288"/>
            <ac:spMk id="61" creationId="{64C2A858-25C1-DF06-B8D8-B6891444E2C8}"/>
          </ac:spMkLst>
        </pc:spChg>
        <pc:spChg chg="mod">
          <ac:chgData name="Baasanjav Ganbaatar" userId="4e4de41c-0b54-44af-83fe-65c297a94c12" providerId="ADAL" clId="{ABB08254-A7BE-4ECA-B4CF-0AF09E600850}" dt="2025-03-12T04:07:13.508" v="2028" actId="207"/>
          <ac:spMkLst>
            <pc:docMk/>
            <pc:sldMk cId="3916359304" sldId="288"/>
            <ac:spMk id="62" creationId="{99E20A74-CDC4-F6AD-E7E2-B775F78FE003}"/>
          </ac:spMkLst>
        </pc:spChg>
        <pc:spChg chg="mod">
          <ac:chgData name="Baasanjav Ganbaatar" userId="4e4de41c-0b54-44af-83fe-65c297a94c12" providerId="ADAL" clId="{ABB08254-A7BE-4ECA-B4CF-0AF09E600850}" dt="2025-03-12T04:07:12.907" v="2027" actId="207"/>
          <ac:spMkLst>
            <pc:docMk/>
            <pc:sldMk cId="3916359304" sldId="288"/>
            <ac:spMk id="63" creationId="{7FCE37E7-EF80-68D1-C875-95733A4DE888}"/>
          </ac:spMkLst>
        </pc:spChg>
        <pc:spChg chg="add mod">
          <ac:chgData name="Baasanjav Ganbaatar" userId="4e4de41c-0b54-44af-83fe-65c297a94c12" providerId="ADAL" clId="{ABB08254-A7BE-4ECA-B4CF-0AF09E600850}" dt="2025-03-12T01:54:21.529" v="1513" actId="1076"/>
          <ac:spMkLst>
            <pc:docMk/>
            <pc:sldMk cId="3916359304" sldId="288"/>
            <ac:spMk id="64" creationId="{68DFEC84-62CA-68C3-85D4-CB54B9D74FA1}"/>
          </ac:spMkLst>
        </pc:spChg>
        <pc:spChg chg="mod">
          <ac:chgData name="Baasanjav Ganbaatar" userId="4e4de41c-0b54-44af-83fe-65c297a94c12" providerId="ADAL" clId="{ABB08254-A7BE-4ECA-B4CF-0AF09E600850}" dt="2025-03-12T01:54:24.983" v="1514" actId="1076"/>
          <ac:spMkLst>
            <pc:docMk/>
            <pc:sldMk cId="3916359304" sldId="288"/>
            <ac:spMk id="67" creationId="{7253D3D7-3C07-4116-B3F7-873B5D70CB1F}"/>
          </ac:spMkLst>
        </pc:spChg>
        <pc:spChg chg="mod">
          <ac:chgData name="Baasanjav Ganbaatar" userId="4e4de41c-0b54-44af-83fe-65c297a94c12" providerId="ADAL" clId="{ABB08254-A7BE-4ECA-B4CF-0AF09E600850}" dt="2025-03-12T01:52:52.251" v="1482" actId="403"/>
          <ac:spMkLst>
            <pc:docMk/>
            <pc:sldMk cId="3916359304" sldId="288"/>
            <ac:spMk id="69" creationId="{CA5D84CC-EE71-81FB-1D97-6900721DD61A}"/>
          </ac:spMkLst>
        </pc:spChg>
        <pc:spChg chg="mod">
          <ac:chgData name="Baasanjav Ganbaatar" userId="4e4de41c-0b54-44af-83fe-65c297a94c12" providerId="ADAL" clId="{ABB08254-A7BE-4ECA-B4CF-0AF09E600850}" dt="2025-03-12T01:53:00.183" v="1487" actId="20577"/>
          <ac:spMkLst>
            <pc:docMk/>
            <pc:sldMk cId="3916359304" sldId="288"/>
            <ac:spMk id="70" creationId="{099A9946-F6F5-2B7B-1443-E3B0D85A4DF4}"/>
          </ac:spMkLst>
        </pc:spChg>
        <pc:spChg chg="add mod">
          <ac:chgData name="Baasanjav Ganbaatar" userId="4e4de41c-0b54-44af-83fe-65c297a94c12" providerId="ADAL" clId="{ABB08254-A7BE-4ECA-B4CF-0AF09E600850}" dt="2025-03-12T01:53:43.523" v="1498" actId="1076"/>
          <ac:spMkLst>
            <pc:docMk/>
            <pc:sldMk cId="3916359304" sldId="288"/>
            <ac:spMk id="72" creationId="{10EC86C7-8440-C35E-2881-5817D93FC0B5}"/>
          </ac:spMkLst>
        </pc:spChg>
        <pc:spChg chg="mod">
          <ac:chgData name="Baasanjav Ganbaatar" userId="4e4de41c-0b54-44af-83fe-65c297a94c12" providerId="ADAL" clId="{ABB08254-A7BE-4ECA-B4CF-0AF09E600850}" dt="2025-03-12T04:07:03.148" v="2020" actId="207"/>
          <ac:spMkLst>
            <pc:docMk/>
            <pc:sldMk cId="3916359304" sldId="288"/>
            <ac:spMk id="73" creationId="{01B19591-61A5-C8F9-6626-D8C5C491DA98}"/>
          </ac:spMkLst>
        </pc:spChg>
        <pc:spChg chg="mod">
          <ac:chgData name="Baasanjav Ganbaatar" userId="4e4de41c-0b54-44af-83fe-65c297a94c12" providerId="ADAL" clId="{ABB08254-A7BE-4ECA-B4CF-0AF09E600850}" dt="2025-03-12T04:07:06.708" v="2023" actId="207"/>
          <ac:spMkLst>
            <pc:docMk/>
            <pc:sldMk cId="3916359304" sldId="288"/>
            <ac:spMk id="74" creationId="{1198A08A-2A54-EA5C-A844-7E4198646E7A}"/>
          </ac:spMkLst>
        </pc:spChg>
        <pc:spChg chg="mod">
          <ac:chgData name="Baasanjav Ganbaatar" userId="4e4de41c-0b54-44af-83fe-65c297a94c12" providerId="ADAL" clId="{ABB08254-A7BE-4ECA-B4CF-0AF09E600850}" dt="2025-03-12T04:07:11.081" v="2025" actId="207"/>
          <ac:spMkLst>
            <pc:docMk/>
            <pc:sldMk cId="3916359304" sldId="288"/>
            <ac:spMk id="75" creationId="{007D2181-1B5C-8ED6-F523-F005778123FE}"/>
          </ac:spMkLst>
        </pc:spChg>
        <pc:spChg chg="mod">
          <ac:chgData name="Baasanjav Ganbaatar" userId="4e4de41c-0b54-44af-83fe-65c297a94c12" providerId="ADAL" clId="{ABB08254-A7BE-4ECA-B4CF-0AF09E600850}" dt="2025-03-12T01:51:50.209" v="1460" actId="14100"/>
          <ac:spMkLst>
            <pc:docMk/>
            <pc:sldMk cId="3916359304" sldId="288"/>
            <ac:spMk id="76" creationId="{5A71763C-4259-1FBF-8846-C3DF2F055BAA}"/>
          </ac:spMkLst>
        </pc:spChg>
        <pc:spChg chg="mod">
          <ac:chgData name="Baasanjav Ganbaatar" userId="4e4de41c-0b54-44af-83fe-65c297a94c12" providerId="ADAL" clId="{ABB08254-A7BE-4ECA-B4CF-0AF09E600850}" dt="2025-03-12T04:07:12.098" v="2026" actId="207"/>
          <ac:spMkLst>
            <pc:docMk/>
            <pc:sldMk cId="3916359304" sldId="288"/>
            <ac:spMk id="77" creationId="{986E1FC1-E165-4384-1206-660A7FD54E15}"/>
          </ac:spMkLst>
        </pc:spChg>
        <pc:spChg chg="mod">
          <ac:chgData name="Baasanjav Ganbaatar" userId="4e4de41c-0b54-44af-83fe-65c297a94c12" providerId="ADAL" clId="{ABB08254-A7BE-4ECA-B4CF-0AF09E600850}" dt="2025-03-12T01:46:39.639" v="1230" actId="1076"/>
          <ac:spMkLst>
            <pc:docMk/>
            <pc:sldMk cId="3916359304" sldId="288"/>
            <ac:spMk id="78" creationId="{103D70CA-4ACD-E2D3-C3C2-DC8D8B99D01C}"/>
          </ac:spMkLst>
        </pc:spChg>
        <pc:spChg chg="mod">
          <ac:chgData name="Baasanjav Ganbaatar" userId="4e4de41c-0b54-44af-83fe-65c297a94c12" providerId="ADAL" clId="{ABB08254-A7BE-4ECA-B4CF-0AF09E600850}" dt="2025-03-12T01:53:39.219" v="1497" actId="1076"/>
          <ac:spMkLst>
            <pc:docMk/>
            <pc:sldMk cId="3916359304" sldId="288"/>
            <ac:spMk id="79" creationId="{A3A57384-F007-2A1A-93A3-C9A18A96D1C8}"/>
          </ac:spMkLst>
        </pc:spChg>
        <pc:spChg chg="add mod">
          <ac:chgData name="Baasanjav Ganbaatar" userId="4e4de41c-0b54-44af-83fe-65c297a94c12" providerId="ADAL" clId="{ABB08254-A7BE-4ECA-B4CF-0AF09E600850}" dt="2025-03-12T01:50:49.206" v="1393" actId="1076"/>
          <ac:spMkLst>
            <pc:docMk/>
            <pc:sldMk cId="3916359304" sldId="288"/>
            <ac:spMk id="80" creationId="{65399514-91D8-2B31-EE9B-9E9A313F3C75}"/>
          </ac:spMkLst>
        </pc:spChg>
        <pc:spChg chg="add mod">
          <ac:chgData name="Baasanjav Ganbaatar" userId="4e4de41c-0b54-44af-83fe-65c297a94c12" providerId="ADAL" clId="{ABB08254-A7BE-4ECA-B4CF-0AF09E600850}" dt="2025-03-12T01:51:38.544" v="1456" actId="1076"/>
          <ac:spMkLst>
            <pc:docMk/>
            <pc:sldMk cId="3916359304" sldId="288"/>
            <ac:spMk id="81" creationId="{4A64D480-4922-982C-6818-FC35350BBB86}"/>
          </ac:spMkLst>
        </pc:spChg>
        <pc:spChg chg="add mod">
          <ac:chgData name="Baasanjav Ganbaatar" userId="4e4de41c-0b54-44af-83fe-65c297a94c12" providerId="ADAL" clId="{ABB08254-A7BE-4ECA-B4CF-0AF09E600850}" dt="2025-03-12T04:07:31.977" v="2031" actId="207"/>
          <ac:spMkLst>
            <pc:docMk/>
            <pc:sldMk cId="3916359304" sldId="288"/>
            <ac:spMk id="82" creationId="{6E6E6859-080C-34B6-FD0B-A8E51812208C}"/>
          </ac:spMkLst>
        </pc:spChg>
        <pc:spChg chg="mod">
          <ac:chgData name="Baasanjav Ganbaatar" userId="4e4de41c-0b54-44af-83fe-65c297a94c12" providerId="ADAL" clId="{ABB08254-A7BE-4ECA-B4CF-0AF09E600850}" dt="2025-03-12T01:49:33.938" v="1372" actId="403"/>
          <ac:spMkLst>
            <pc:docMk/>
            <pc:sldMk cId="3916359304" sldId="288"/>
            <ac:spMk id="84" creationId="{571C471B-6733-ACAD-E1F6-6D2018A4D227}"/>
          </ac:spMkLst>
        </pc:spChg>
        <pc:spChg chg="mod">
          <ac:chgData name="Baasanjav Ganbaatar" userId="4e4de41c-0b54-44af-83fe-65c297a94c12" providerId="ADAL" clId="{ABB08254-A7BE-4ECA-B4CF-0AF09E600850}" dt="2025-03-12T01:49:33.938" v="1372" actId="403"/>
          <ac:spMkLst>
            <pc:docMk/>
            <pc:sldMk cId="3916359304" sldId="288"/>
            <ac:spMk id="85" creationId="{62DBB22A-52EF-05D0-14A8-9F8AC966445E}"/>
          </ac:spMkLst>
        </pc:spChg>
        <pc:spChg chg="mod">
          <ac:chgData name="Baasanjav Ganbaatar" userId="4e4de41c-0b54-44af-83fe-65c297a94c12" providerId="ADAL" clId="{ABB08254-A7BE-4ECA-B4CF-0AF09E600850}" dt="2025-03-12T01:49:33.938" v="1372" actId="403"/>
          <ac:spMkLst>
            <pc:docMk/>
            <pc:sldMk cId="3916359304" sldId="288"/>
            <ac:spMk id="86" creationId="{3B474438-37AF-5148-7CDD-84572B57BA25}"/>
          </ac:spMkLst>
        </pc:spChg>
        <pc:spChg chg="mod">
          <ac:chgData name="Baasanjav Ganbaatar" userId="4e4de41c-0b54-44af-83fe-65c297a94c12" providerId="ADAL" clId="{ABB08254-A7BE-4ECA-B4CF-0AF09E600850}" dt="2025-03-12T04:07:04.552" v="2021" actId="207"/>
          <ac:spMkLst>
            <pc:docMk/>
            <pc:sldMk cId="3916359304" sldId="288"/>
            <ac:spMk id="87" creationId="{DA196D61-1638-7B13-3E41-9677A7BE16B3}"/>
          </ac:spMkLst>
        </pc:spChg>
        <pc:spChg chg="add mod">
          <ac:chgData name="Baasanjav Ganbaatar" userId="4e4de41c-0b54-44af-83fe-65c297a94c12" providerId="ADAL" clId="{ABB08254-A7BE-4ECA-B4CF-0AF09E600850}" dt="2025-03-12T04:07:29.842" v="2030" actId="207"/>
          <ac:spMkLst>
            <pc:docMk/>
            <pc:sldMk cId="3916359304" sldId="288"/>
            <ac:spMk id="88" creationId="{0A82B008-93F9-0D31-B11F-50EFDDB3549C}"/>
          </ac:spMkLst>
        </pc:spChg>
        <pc:spChg chg="add mod">
          <ac:chgData name="Baasanjav Ganbaatar" userId="4e4de41c-0b54-44af-83fe-65c297a94c12" providerId="ADAL" clId="{ABB08254-A7BE-4ECA-B4CF-0AF09E600850}" dt="2025-03-12T01:49:42.674" v="1374" actId="14100"/>
          <ac:spMkLst>
            <pc:docMk/>
            <pc:sldMk cId="3916359304" sldId="288"/>
            <ac:spMk id="89" creationId="{11386890-ED52-BC49-2BF0-F9BDAE4E9700}"/>
          </ac:spMkLst>
        </pc:spChg>
        <pc:spChg chg="mod">
          <ac:chgData name="Baasanjav Ganbaatar" userId="4e4de41c-0b54-44af-83fe-65c297a94c12" providerId="ADAL" clId="{ABB08254-A7BE-4ECA-B4CF-0AF09E600850}" dt="2025-03-12T01:50:42.323" v="1390" actId="1076"/>
          <ac:spMkLst>
            <pc:docMk/>
            <pc:sldMk cId="3916359304" sldId="288"/>
            <ac:spMk id="90" creationId="{AA4B2DC5-3479-9048-5377-6BC447B536A8}"/>
          </ac:spMkLst>
        </pc:spChg>
        <pc:spChg chg="mod">
          <ac:chgData name="Baasanjav Ganbaatar" userId="4e4de41c-0b54-44af-83fe-65c297a94c12" providerId="ADAL" clId="{ABB08254-A7BE-4ECA-B4CF-0AF09E600850}" dt="2025-03-12T01:46:47.017" v="1232" actId="1076"/>
          <ac:spMkLst>
            <pc:docMk/>
            <pc:sldMk cId="3916359304" sldId="288"/>
            <ac:spMk id="91" creationId="{EA90860E-96D0-A594-391F-3784B81ADFA1}"/>
          </ac:spMkLst>
        </pc:spChg>
        <pc:spChg chg="mod">
          <ac:chgData name="Baasanjav Ganbaatar" userId="4e4de41c-0b54-44af-83fe-65c297a94c12" providerId="ADAL" clId="{ABB08254-A7BE-4ECA-B4CF-0AF09E600850}" dt="2025-03-12T01:50:46.931" v="1392" actId="1076"/>
          <ac:spMkLst>
            <pc:docMk/>
            <pc:sldMk cId="3916359304" sldId="288"/>
            <ac:spMk id="92" creationId="{680EB7A4-31C8-5BF6-3642-DD7B7369B1F4}"/>
          </ac:spMkLst>
        </pc:spChg>
        <pc:spChg chg="mod">
          <ac:chgData name="Baasanjav Ganbaatar" userId="4e4de41c-0b54-44af-83fe-65c297a94c12" providerId="ADAL" clId="{ABB08254-A7BE-4ECA-B4CF-0AF09E600850}" dt="2025-03-12T01:50:44.628" v="1391" actId="1076"/>
          <ac:spMkLst>
            <pc:docMk/>
            <pc:sldMk cId="3916359304" sldId="288"/>
            <ac:spMk id="93" creationId="{833C1373-8A5A-9B94-58C1-FD517ACEEF61}"/>
          </ac:spMkLst>
        </pc:spChg>
        <pc:spChg chg="mod">
          <ac:chgData name="Baasanjav Ganbaatar" userId="4e4de41c-0b54-44af-83fe-65c297a94c12" providerId="ADAL" clId="{ABB08254-A7BE-4ECA-B4CF-0AF09E600850}" dt="2025-03-12T01:53:13.251" v="1489" actId="14100"/>
          <ac:spMkLst>
            <pc:docMk/>
            <pc:sldMk cId="3916359304" sldId="288"/>
            <ac:spMk id="95" creationId="{5AB05070-1052-5502-FAB4-AB29DB76D20F}"/>
          </ac:spMkLst>
        </pc:spChg>
        <pc:spChg chg="mod">
          <ac:chgData name="Baasanjav Ganbaatar" userId="4e4de41c-0b54-44af-83fe-65c297a94c12" providerId="ADAL" clId="{ABB08254-A7BE-4ECA-B4CF-0AF09E600850}" dt="2025-03-12T01:53:07.615" v="1488" actId="14100"/>
          <ac:spMkLst>
            <pc:docMk/>
            <pc:sldMk cId="3916359304" sldId="288"/>
            <ac:spMk id="96" creationId="{742135FD-7A84-B0B7-DD37-59514D69F4AA}"/>
          </ac:spMkLst>
        </pc:spChg>
        <pc:grpChg chg="del mod">
          <ac:chgData name="Baasanjav Ganbaatar" userId="4e4de41c-0b54-44af-83fe-65c297a94c12" providerId="ADAL" clId="{ABB08254-A7BE-4ECA-B4CF-0AF09E600850}" dt="2025-03-12T01:49:52.332" v="1378" actId="478"/>
          <ac:grpSpMkLst>
            <pc:docMk/>
            <pc:sldMk cId="3916359304" sldId="288"/>
            <ac:grpSpMk id="2" creationId="{958BBB28-5881-AC9E-D694-5096A611C88C}"/>
          </ac:grpSpMkLst>
        </pc:grpChg>
        <pc:grpChg chg="mod">
          <ac:chgData name="Baasanjav Ganbaatar" userId="4e4de41c-0b54-44af-83fe-65c297a94c12" providerId="ADAL" clId="{ABB08254-A7BE-4ECA-B4CF-0AF09E600850}" dt="2025-03-12T01:53:17.847" v="1491" actId="1076"/>
          <ac:grpSpMkLst>
            <pc:docMk/>
            <pc:sldMk cId="3916359304" sldId="288"/>
            <ac:grpSpMk id="68" creationId="{BCB1C613-764D-8E2B-EC48-7862A5949BBB}"/>
          </ac:grpSpMkLst>
        </pc:grpChg>
        <pc:grpChg chg="mod">
          <ac:chgData name="Baasanjav Ganbaatar" userId="4e4de41c-0b54-44af-83fe-65c297a94c12" providerId="ADAL" clId="{ABB08254-A7BE-4ECA-B4CF-0AF09E600850}" dt="2025-03-12T01:49:30.867" v="1369" actId="1076"/>
          <ac:grpSpMkLst>
            <pc:docMk/>
            <pc:sldMk cId="3916359304" sldId="288"/>
            <ac:grpSpMk id="83" creationId="{58D37B63-82D8-A65E-B66C-A6FA5A70FDBC}"/>
          </ac:grpSpMkLst>
        </pc:grpChg>
        <pc:grpChg chg="mod">
          <ac:chgData name="Baasanjav Ganbaatar" userId="4e4de41c-0b54-44af-83fe-65c297a94c12" providerId="ADAL" clId="{ABB08254-A7BE-4ECA-B4CF-0AF09E600850}" dt="2025-03-12T01:53:17.381" v="1490" actId="1076"/>
          <ac:grpSpMkLst>
            <pc:docMk/>
            <pc:sldMk cId="3916359304" sldId="288"/>
            <ac:grpSpMk id="94" creationId="{D71B8579-F99A-B75F-2201-4BA753C29840}"/>
          </ac:grpSpMkLst>
        </pc:grpChg>
        <pc:picChg chg="add mod">
          <ac:chgData name="Baasanjav Ganbaatar" userId="4e4de41c-0b54-44af-83fe-65c297a94c12" providerId="ADAL" clId="{ABB08254-A7BE-4ECA-B4CF-0AF09E600850}" dt="2025-03-12T04:08:56.654" v="2041"/>
          <ac:picMkLst>
            <pc:docMk/>
            <pc:sldMk cId="3916359304" sldId="288"/>
            <ac:picMk id="2" creationId="{43F28E80-9632-8FB2-558D-254564EEB1E8}"/>
          </ac:picMkLst>
        </pc:picChg>
        <pc:picChg chg="del">
          <ac:chgData name="Baasanjav Ganbaatar" userId="4e4de41c-0b54-44af-83fe-65c297a94c12" providerId="ADAL" clId="{ABB08254-A7BE-4ECA-B4CF-0AF09E600850}" dt="2025-03-12T04:08:55.605" v="2040" actId="478"/>
          <ac:picMkLst>
            <pc:docMk/>
            <pc:sldMk cId="3916359304" sldId="288"/>
            <ac:picMk id="11" creationId="{D58269AF-D890-CAA1-D810-456C8E99AABB}"/>
          </ac:picMkLst>
        </pc:picChg>
        <pc:picChg chg="add del">
          <ac:chgData name="Baasanjav Ganbaatar" userId="4e4de41c-0b54-44af-83fe-65c297a94c12" providerId="ADAL" clId="{ABB08254-A7BE-4ECA-B4CF-0AF09E600850}" dt="2025-03-12T01:42:29.719" v="1074" actId="478"/>
          <ac:picMkLst>
            <pc:docMk/>
            <pc:sldMk cId="3916359304" sldId="288"/>
            <ac:picMk id="52" creationId="{17D3D154-896E-754E-FAB4-B49D2923035C}"/>
          </ac:picMkLst>
        </pc:picChg>
        <pc:picChg chg="add del mod">
          <ac:chgData name="Baasanjav Ganbaatar" userId="4e4de41c-0b54-44af-83fe-65c297a94c12" providerId="ADAL" clId="{ABB08254-A7BE-4ECA-B4CF-0AF09E600850}" dt="2025-03-12T01:44:41.853" v="1089" actId="478"/>
          <ac:picMkLst>
            <pc:docMk/>
            <pc:sldMk cId="3916359304" sldId="288"/>
            <ac:picMk id="53" creationId="{14B20E89-79E8-FCE2-A02B-A91B421B502A}"/>
          </ac:picMkLst>
        </pc:picChg>
        <pc:cxnChg chg="del mod">
          <ac:chgData name="Baasanjav Ganbaatar" userId="4e4de41c-0b54-44af-83fe-65c297a94c12" providerId="ADAL" clId="{ABB08254-A7BE-4ECA-B4CF-0AF09E600850}" dt="2025-03-12T01:48:11.488" v="1321" actId="478"/>
          <ac:cxnSpMkLst>
            <pc:docMk/>
            <pc:sldMk cId="3916359304" sldId="288"/>
            <ac:cxnSpMk id="54" creationId="{CBBD33B4-4B3A-01B6-AA54-4B2A77BC90D4}"/>
          </ac:cxnSpMkLst>
        </pc:cxnChg>
        <pc:cxnChg chg="mod">
          <ac:chgData name="Baasanjav Ganbaatar" userId="4e4de41c-0b54-44af-83fe-65c297a94c12" providerId="ADAL" clId="{ABB08254-A7BE-4ECA-B4CF-0AF09E600850}" dt="2025-03-12T01:49:50.112" v="1377" actId="1076"/>
          <ac:cxnSpMkLst>
            <pc:docMk/>
            <pc:sldMk cId="3916359304" sldId="288"/>
            <ac:cxnSpMk id="55" creationId="{533CB141-4E8F-62AD-3BE6-CEDF4E523B2A}"/>
          </ac:cxnSpMkLst>
        </pc:cxnChg>
        <pc:cxnChg chg="del mod">
          <ac:chgData name="Baasanjav Ganbaatar" userId="4e4de41c-0b54-44af-83fe-65c297a94c12" providerId="ADAL" clId="{ABB08254-A7BE-4ECA-B4CF-0AF09E600850}" dt="2025-03-12T01:48:41.252" v="1327" actId="478"/>
          <ac:cxnSpMkLst>
            <pc:docMk/>
            <pc:sldMk cId="3916359304" sldId="288"/>
            <ac:cxnSpMk id="56" creationId="{8E6C09E3-65AC-40C2-AD20-50727C827317}"/>
          </ac:cxnSpMkLst>
        </pc:cxnChg>
        <pc:cxnChg chg="mod">
          <ac:chgData name="Baasanjav Ganbaatar" userId="4e4de41c-0b54-44af-83fe-65c297a94c12" providerId="ADAL" clId="{ABB08254-A7BE-4ECA-B4CF-0AF09E600850}" dt="2025-03-12T01:53:57.221" v="1505" actId="14100"/>
          <ac:cxnSpMkLst>
            <pc:docMk/>
            <pc:sldMk cId="3916359304" sldId="288"/>
            <ac:cxnSpMk id="57" creationId="{9306B867-80D7-1938-5916-C0BA29513B8B}"/>
          </ac:cxnSpMkLst>
        </pc:cxnChg>
        <pc:cxnChg chg="del mod">
          <ac:chgData name="Baasanjav Ganbaatar" userId="4e4de41c-0b54-44af-83fe-65c297a94c12" providerId="ADAL" clId="{ABB08254-A7BE-4ECA-B4CF-0AF09E600850}" dt="2025-03-12T01:54:33.030" v="1518" actId="478"/>
          <ac:cxnSpMkLst>
            <pc:docMk/>
            <pc:sldMk cId="3916359304" sldId="288"/>
            <ac:cxnSpMk id="65" creationId="{42105EA4-0C1D-631F-669F-E87075C50819}"/>
          </ac:cxnSpMkLst>
        </pc:cxnChg>
        <pc:cxnChg chg="mod">
          <ac:chgData name="Baasanjav Ganbaatar" userId="4e4de41c-0b54-44af-83fe-65c297a94c12" providerId="ADAL" clId="{ABB08254-A7BE-4ECA-B4CF-0AF09E600850}" dt="2025-03-12T01:54:42.890" v="1541" actId="1036"/>
          <ac:cxnSpMkLst>
            <pc:docMk/>
            <pc:sldMk cId="3916359304" sldId="288"/>
            <ac:cxnSpMk id="66" creationId="{D7EC2654-2D3A-A38F-C2E1-7BAB45F76691}"/>
          </ac:cxnSpMkLst>
        </pc:cxnChg>
        <pc:cxnChg chg="del">
          <ac:chgData name="Baasanjav Ganbaatar" userId="4e4de41c-0b54-44af-83fe-65c297a94c12" providerId="ADAL" clId="{ABB08254-A7BE-4ECA-B4CF-0AF09E600850}" dt="2025-03-12T01:53:21.637" v="1492" actId="478"/>
          <ac:cxnSpMkLst>
            <pc:docMk/>
            <pc:sldMk cId="3916359304" sldId="288"/>
            <ac:cxnSpMk id="71" creationId="{DE8D5CB7-7513-802A-BD47-66D0AE11FBEA}"/>
          </ac:cxnSpMkLst>
        </pc:cxnChg>
        <pc:cxnChg chg="add del mod">
          <ac:chgData name="Baasanjav Ganbaatar" userId="4e4de41c-0b54-44af-83fe-65c297a94c12" providerId="ADAL" clId="{ABB08254-A7BE-4ECA-B4CF-0AF09E600850}" dt="2025-03-12T01:51:12.957" v="1400" actId="478"/>
          <ac:cxnSpMkLst>
            <pc:docMk/>
            <pc:sldMk cId="3916359304" sldId="288"/>
            <ac:cxnSpMk id="107" creationId="{8877C065-C893-057B-86E3-50D3227E50F2}"/>
          </ac:cxnSpMkLst>
        </pc:cxnChg>
        <pc:cxnChg chg="add del mod">
          <ac:chgData name="Baasanjav Ganbaatar" userId="4e4de41c-0b54-44af-83fe-65c297a94c12" providerId="ADAL" clId="{ABB08254-A7BE-4ECA-B4CF-0AF09E600850}" dt="2025-03-12T01:55:27.954" v="1553" actId="478"/>
          <ac:cxnSpMkLst>
            <pc:docMk/>
            <pc:sldMk cId="3916359304" sldId="288"/>
            <ac:cxnSpMk id="122" creationId="{8592FC27-00D7-6C7F-C54C-2CCC27B931A5}"/>
          </ac:cxnSpMkLst>
        </pc:cxnChg>
        <pc:cxnChg chg="add mod">
          <ac:chgData name="Baasanjav Ganbaatar" userId="4e4de41c-0b54-44af-83fe-65c297a94c12" providerId="ADAL" clId="{ABB08254-A7BE-4ECA-B4CF-0AF09E600850}" dt="2025-03-12T01:55:36.171" v="1561" actId="1036"/>
          <ac:cxnSpMkLst>
            <pc:docMk/>
            <pc:sldMk cId="3916359304" sldId="288"/>
            <ac:cxnSpMk id="124" creationId="{5CCD585F-382D-B5BB-DFD8-48F9C6123C4F}"/>
          </ac:cxnSpMkLst>
        </pc:cxnChg>
        <pc:cxnChg chg="add mod">
          <ac:chgData name="Baasanjav Ganbaatar" userId="4e4de41c-0b54-44af-83fe-65c297a94c12" providerId="ADAL" clId="{ABB08254-A7BE-4ECA-B4CF-0AF09E600850}" dt="2025-03-12T01:55:49.616" v="1565" actId="14100"/>
          <ac:cxnSpMkLst>
            <pc:docMk/>
            <pc:sldMk cId="3916359304" sldId="288"/>
            <ac:cxnSpMk id="125" creationId="{9334B88E-54D5-A719-7C9E-3A8AB62A149F}"/>
          </ac:cxnSpMkLst>
        </pc:cxnChg>
        <pc:cxnChg chg="add mod">
          <ac:chgData name="Baasanjav Ganbaatar" userId="4e4de41c-0b54-44af-83fe-65c297a94c12" providerId="ADAL" clId="{ABB08254-A7BE-4ECA-B4CF-0AF09E600850}" dt="2025-03-12T01:55:57.665" v="1569" actId="14100"/>
          <ac:cxnSpMkLst>
            <pc:docMk/>
            <pc:sldMk cId="3916359304" sldId="288"/>
            <ac:cxnSpMk id="128" creationId="{DB370CB9-EFFB-0CA1-6740-1868AC0FC72C}"/>
          </ac:cxnSpMkLst>
        </pc:cxnChg>
        <pc:cxnChg chg="add mod">
          <ac:chgData name="Baasanjav Ganbaatar" userId="4e4de41c-0b54-44af-83fe-65c297a94c12" providerId="ADAL" clId="{ABB08254-A7BE-4ECA-B4CF-0AF09E600850}" dt="2025-03-12T01:56:03.428" v="1572" actId="14100"/>
          <ac:cxnSpMkLst>
            <pc:docMk/>
            <pc:sldMk cId="3916359304" sldId="288"/>
            <ac:cxnSpMk id="131" creationId="{9262EBB5-7ABA-4964-4940-36F40831B4EA}"/>
          </ac:cxnSpMkLst>
        </pc:cxnChg>
        <pc:cxnChg chg="add mod">
          <ac:chgData name="Baasanjav Ganbaatar" userId="4e4de41c-0b54-44af-83fe-65c297a94c12" providerId="ADAL" clId="{ABB08254-A7BE-4ECA-B4CF-0AF09E600850}" dt="2025-03-12T01:56:16.703" v="1576" actId="14100"/>
          <ac:cxnSpMkLst>
            <pc:docMk/>
            <pc:sldMk cId="3916359304" sldId="288"/>
            <ac:cxnSpMk id="133" creationId="{2CB65C21-E912-4DC5-618F-534E3DC04BD8}"/>
          </ac:cxnSpMkLst>
        </pc:cxnChg>
        <pc:cxnChg chg="add del mod">
          <ac:chgData name="Baasanjav Ganbaatar" userId="4e4de41c-0b54-44af-83fe-65c297a94c12" providerId="ADAL" clId="{ABB08254-A7BE-4ECA-B4CF-0AF09E600850}" dt="2025-03-12T01:56:44.033" v="1580" actId="478"/>
          <ac:cxnSpMkLst>
            <pc:docMk/>
            <pc:sldMk cId="3916359304" sldId="288"/>
            <ac:cxnSpMk id="137" creationId="{FDC1A7A7-3309-CC1E-7C80-0F205D0DC9A5}"/>
          </ac:cxnSpMkLst>
        </pc:cxnChg>
        <pc:cxnChg chg="add mod">
          <ac:chgData name="Baasanjav Ganbaatar" userId="4e4de41c-0b54-44af-83fe-65c297a94c12" providerId="ADAL" clId="{ABB08254-A7BE-4ECA-B4CF-0AF09E600850}" dt="2025-03-12T01:57:10.406" v="1582" actId="1076"/>
          <ac:cxnSpMkLst>
            <pc:docMk/>
            <pc:sldMk cId="3916359304" sldId="288"/>
            <ac:cxnSpMk id="139" creationId="{636EEFE1-C33D-AA57-E110-97C16B3DB7FF}"/>
          </ac:cxnSpMkLst>
        </pc:cxnChg>
      </pc:sldChg>
      <pc:sldChg chg="del">
        <pc:chgData name="Baasanjav Ganbaatar" userId="4e4de41c-0b54-44af-83fe-65c297a94c12" providerId="ADAL" clId="{ABB08254-A7BE-4ECA-B4CF-0AF09E600850}" dt="2025-03-12T04:10:05.505" v="2047" actId="47"/>
        <pc:sldMkLst>
          <pc:docMk/>
          <pc:sldMk cId="3600788123" sldId="293"/>
        </pc:sldMkLst>
      </pc:sldChg>
      <pc:sldChg chg="addSp delSp modSp add del mod">
        <pc:chgData name="Baasanjav Ganbaatar" userId="4e4de41c-0b54-44af-83fe-65c297a94c12" providerId="ADAL" clId="{ABB08254-A7BE-4ECA-B4CF-0AF09E600850}" dt="2025-03-12T04:11:35.628" v="2049" actId="2696"/>
        <pc:sldMkLst>
          <pc:docMk/>
          <pc:sldMk cId="678860923" sldId="298"/>
        </pc:sldMkLst>
        <pc:spChg chg="add mod">
          <ac:chgData name="Baasanjav Ganbaatar" userId="4e4de41c-0b54-44af-83fe-65c297a94c12" providerId="ADAL" clId="{ABB08254-A7BE-4ECA-B4CF-0AF09E600850}" dt="2025-03-12T02:25:35.468" v="1624" actId="1076"/>
          <ac:spMkLst>
            <pc:docMk/>
            <pc:sldMk cId="678860923" sldId="298"/>
            <ac:spMk id="5" creationId="{6C192F69-6823-9F61-4642-9CFFE4373D1A}"/>
          </ac:spMkLst>
        </pc:spChg>
        <pc:spChg chg="add del mod">
          <ac:chgData name="Baasanjav Ganbaatar" userId="4e4de41c-0b54-44af-83fe-65c297a94c12" providerId="ADAL" clId="{ABB08254-A7BE-4ECA-B4CF-0AF09E600850}" dt="2025-03-12T02:44:03.259" v="2014" actId="1035"/>
          <ac:spMkLst>
            <pc:docMk/>
            <pc:sldMk cId="678860923" sldId="298"/>
            <ac:spMk id="6" creationId="{6D0F277D-BA62-1E10-FBB0-551584B70659}"/>
          </ac:spMkLst>
        </pc:spChg>
        <pc:spChg chg="mod">
          <ac:chgData name="Baasanjav Ganbaatar" userId="4e4de41c-0b54-44af-83fe-65c297a94c12" providerId="ADAL" clId="{ABB08254-A7BE-4ECA-B4CF-0AF09E600850}" dt="2025-03-12T02:25:54.572" v="1625"/>
          <ac:spMkLst>
            <pc:docMk/>
            <pc:sldMk cId="678860923" sldId="298"/>
            <ac:spMk id="8" creationId="{3C0808FA-B8EE-24C0-58C7-FFB9871BC333}"/>
          </ac:spMkLst>
        </pc:spChg>
        <pc:spChg chg="mod">
          <ac:chgData name="Baasanjav Ganbaatar" userId="4e4de41c-0b54-44af-83fe-65c297a94c12" providerId="ADAL" clId="{ABB08254-A7BE-4ECA-B4CF-0AF09E600850}" dt="2025-03-12T02:25:54.572" v="1625"/>
          <ac:spMkLst>
            <pc:docMk/>
            <pc:sldMk cId="678860923" sldId="298"/>
            <ac:spMk id="9" creationId="{6A8DA20C-798D-6712-E305-428C907B4502}"/>
          </ac:spMkLst>
        </pc:spChg>
        <pc:spChg chg="del mod">
          <ac:chgData name="Baasanjav Ganbaatar" userId="4e4de41c-0b54-44af-83fe-65c297a94c12" providerId="ADAL" clId="{ABB08254-A7BE-4ECA-B4CF-0AF09E600850}" dt="2025-03-12T02:22:50.852" v="1615" actId="478"/>
          <ac:spMkLst>
            <pc:docMk/>
            <pc:sldMk cId="678860923" sldId="298"/>
            <ac:spMk id="10" creationId="{9BFA5D7E-E2F2-E74A-1C16-E44D136CB413}"/>
          </ac:spMkLst>
        </pc:spChg>
        <pc:spChg chg="add mod">
          <ac:chgData name="Baasanjav Ganbaatar" userId="4e4de41c-0b54-44af-83fe-65c297a94c12" providerId="ADAL" clId="{ABB08254-A7BE-4ECA-B4CF-0AF09E600850}" dt="2025-03-12T02:44:03.259" v="2014" actId="1035"/>
          <ac:spMkLst>
            <pc:docMk/>
            <pc:sldMk cId="678860923" sldId="298"/>
            <ac:spMk id="15" creationId="{69B8F51A-961B-766E-BDFE-934CA0F6198D}"/>
          </ac:spMkLst>
        </pc:spChg>
        <pc:spChg chg="mod">
          <ac:chgData name="Baasanjav Ganbaatar" userId="4e4de41c-0b54-44af-83fe-65c297a94c12" providerId="ADAL" clId="{ABB08254-A7BE-4ECA-B4CF-0AF09E600850}" dt="2025-03-12T02:25:54.572" v="1625"/>
          <ac:spMkLst>
            <pc:docMk/>
            <pc:sldMk cId="678860923" sldId="298"/>
            <ac:spMk id="17" creationId="{D9CCA2D0-E366-232C-FA66-E1D52ABBED20}"/>
          </ac:spMkLst>
        </pc:spChg>
        <pc:spChg chg="add mod">
          <ac:chgData name="Baasanjav Ganbaatar" userId="4e4de41c-0b54-44af-83fe-65c297a94c12" providerId="ADAL" clId="{ABB08254-A7BE-4ECA-B4CF-0AF09E600850}" dt="2025-03-12T02:44:03.259" v="2014" actId="1035"/>
          <ac:spMkLst>
            <pc:docMk/>
            <pc:sldMk cId="678860923" sldId="298"/>
            <ac:spMk id="19" creationId="{7E79485E-2CF1-FD06-C0DB-1F6D4A36D6BD}"/>
          </ac:spMkLst>
        </pc:spChg>
        <pc:spChg chg="add mod">
          <ac:chgData name="Baasanjav Ganbaatar" userId="4e4de41c-0b54-44af-83fe-65c297a94c12" providerId="ADAL" clId="{ABB08254-A7BE-4ECA-B4CF-0AF09E600850}" dt="2025-03-12T02:44:03.259" v="2014" actId="1035"/>
          <ac:spMkLst>
            <pc:docMk/>
            <pc:sldMk cId="678860923" sldId="298"/>
            <ac:spMk id="20" creationId="{DE40AAB7-F0C4-C872-1FC7-B15E7C2E35DE}"/>
          </ac:spMkLst>
        </pc:spChg>
        <pc:spChg chg="mod">
          <ac:chgData name="Baasanjav Ganbaatar" userId="4e4de41c-0b54-44af-83fe-65c297a94c12" providerId="ADAL" clId="{ABB08254-A7BE-4ECA-B4CF-0AF09E600850}" dt="2025-03-12T02:44:03.259" v="2014" actId="1035"/>
          <ac:spMkLst>
            <pc:docMk/>
            <pc:sldMk cId="678860923" sldId="298"/>
            <ac:spMk id="21" creationId="{79F216E1-A476-51B3-8FFF-B66C842F785D}"/>
          </ac:spMkLst>
        </pc:spChg>
        <pc:spChg chg="add mod">
          <ac:chgData name="Baasanjav Ganbaatar" userId="4e4de41c-0b54-44af-83fe-65c297a94c12" providerId="ADAL" clId="{ABB08254-A7BE-4ECA-B4CF-0AF09E600850}" dt="2025-03-12T02:44:03.259" v="2014" actId="1035"/>
          <ac:spMkLst>
            <pc:docMk/>
            <pc:sldMk cId="678860923" sldId="298"/>
            <ac:spMk id="22" creationId="{9D202DCC-A60C-9C29-2927-5A0ABD255E3D}"/>
          </ac:spMkLst>
        </pc:spChg>
        <pc:spChg chg="add mod">
          <ac:chgData name="Baasanjav Ganbaatar" userId="4e4de41c-0b54-44af-83fe-65c297a94c12" providerId="ADAL" clId="{ABB08254-A7BE-4ECA-B4CF-0AF09E600850}" dt="2025-03-12T02:44:03.259" v="2014" actId="1035"/>
          <ac:spMkLst>
            <pc:docMk/>
            <pc:sldMk cId="678860923" sldId="298"/>
            <ac:spMk id="23" creationId="{A1DA6B48-3704-2694-243D-3F9A86CB73D9}"/>
          </ac:spMkLst>
        </pc:spChg>
        <pc:spChg chg="add mod">
          <ac:chgData name="Baasanjav Ganbaatar" userId="4e4de41c-0b54-44af-83fe-65c297a94c12" providerId="ADAL" clId="{ABB08254-A7BE-4ECA-B4CF-0AF09E600850}" dt="2025-03-12T02:44:03.259" v="2014" actId="1035"/>
          <ac:spMkLst>
            <pc:docMk/>
            <pc:sldMk cId="678860923" sldId="298"/>
            <ac:spMk id="24" creationId="{4443FCD4-99FC-3D42-4235-B195AE049EB5}"/>
          </ac:spMkLst>
        </pc:spChg>
        <pc:grpChg chg="mod">
          <ac:chgData name="Baasanjav Ganbaatar" userId="4e4de41c-0b54-44af-83fe-65c297a94c12" providerId="ADAL" clId="{ABB08254-A7BE-4ECA-B4CF-0AF09E600850}" dt="2025-03-12T02:44:03.259" v="2014" actId="1035"/>
          <ac:grpSpMkLst>
            <pc:docMk/>
            <pc:sldMk cId="678860923" sldId="298"/>
            <ac:grpSpMk id="7" creationId="{0BA08BB9-317F-327E-5251-98BF15644ACA}"/>
          </ac:grpSpMkLst>
        </pc:grpChg>
        <pc:grpChg chg="mod">
          <ac:chgData name="Baasanjav Ganbaatar" userId="4e4de41c-0b54-44af-83fe-65c297a94c12" providerId="ADAL" clId="{ABB08254-A7BE-4ECA-B4CF-0AF09E600850}" dt="2025-03-12T02:44:37.405" v="2015" actId="1076"/>
          <ac:grpSpMkLst>
            <pc:docMk/>
            <pc:sldMk cId="678860923" sldId="298"/>
            <ac:grpSpMk id="16" creationId="{1318E6EC-FBB8-DDE9-472D-FD7979630604}"/>
          </ac:grpSpMkLst>
        </pc:grpChg>
      </pc:sldChg>
      <pc:sldChg chg="add">
        <pc:chgData name="Baasanjav Ganbaatar" userId="4e4de41c-0b54-44af-83fe-65c297a94c12" providerId="ADAL" clId="{ABB08254-A7BE-4ECA-B4CF-0AF09E600850}" dt="2025-03-12T04:11:38.087" v="2050"/>
        <pc:sldMkLst>
          <pc:docMk/>
          <pc:sldMk cId="3539296784" sldId="298"/>
        </pc:sldMkLst>
      </pc:sldChg>
      <pc:sldChg chg="setBg">
        <pc:chgData name="Baasanjav Ganbaatar" userId="4e4de41c-0b54-44af-83fe-65c297a94c12" providerId="ADAL" clId="{ABB08254-A7BE-4ECA-B4CF-0AF09E600850}" dt="2025-03-12T04:14:51.436" v="2077"/>
        <pc:sldMkLst>
          <pc:docMk/>
          <pc:sldMk cId="3635037125" sldId="299"/>
        </pc:sldMkLst>
      </pc:sldChg>
      <pc:sldChg chg="del">
        <pc:chgData name="Baasanjav Ganbaatar" userId="4e4de41c-0b54-44af-83fe-65c297a94c12" providerId="ADAL" clId="{ABB08254-A7BE-4ECA-B4CF-0AF09E600850}" dt="2025-03-12T04:10:07.792" v="2048" actId="47"/>
        <pc:sldMkLst>
          <pc:docMk/>
          <pc:sldMk cId="935905861" sldId="301"/>
        </pc:sldMkLst>
      </pc:sldChg>
      <pc:sldChg chg="del">
        <pc:chgData name="Baasanjav Ganbaatar" userId="4e4de41c-0b54-44af-83fe-65c297a94c12" providerId="ADAL" clId="{ABB08254-A7BE-4ECA-B4CF-0AF09E600850}" dt="2025-03-12T04:21:45.107" v="2167" actId="47"/>
        <pc:sldMkLst>
          <pc:docMk/>
          <pc:sldMk cId="3804695694" sldId="302"/>
        </pc:sldMkLst>
      </pc:sldChg>
      <pc:sldChg chg="del">
        <pc:chgData name="Baasanjav Ganbaatar" userId="4e4de41c-0b54-44af-83fe-65c297a94c12" providerId="ADAL" clId="{ABB08254-A7BE-4ECA-B4CF-0AF09E600850}" dt="2025-03-12T04:08:12.638" v="2033" actId="47"/>
        <pc:sldMkLst>
          <pc:docMk/>
          <pc:sldMk cId="1585483838" sldId="303"/>
        </pc:sldMkLst>
      </pc:sldChg>
      <pc:sldChg chg="del">
        <pc:chgData name="Baasanjav Ganbaatar" userId="4e4de41c-0b54-44af-83fe-65c297a94c12" providerId="ADAL" clId="{ABB08254-A7BE-4ECA-B4CF-0AF09E600850}" dt="2025-03-12T04:09:46.429" v="2046" actId="47"/>
        <pc:sldMkLst>
          <pc:docMk/>
          <pc:sldMk cId="3285708211" sldId="313"/>
        </pc:sldMkLst>
      </pc:sldChg>
      <pc:sldChg chg="addSp delSp modSp mod">
        <pc:chgData name="Baasanjav Ganbaatar" userId="4e4de41c-0b54-44af-83fe-65c297a94c12" providerId="ADAL" clId="{ABB08254-A7BE-4ECA-B4CF-0AF09E600850}" dt="2025-03-12T04:36:11.235" v="2428" actId="2711"/>
        <pc:sldMkLst>
          <pc:docMk/>
          <pc:sldMk cId="2381435406" sldId="314"/>
        </pc:sldMkLst>
        <pc:spChg chg="add mod">
          <ac:chgData name="Baasanjav Ganbaatar" userId="4e4de41c-0b54-44af-83fe-65c297a94c12" providerId="ADAL" clId="{ABB08254-A7BE-4ECA-B4CF-0AF09E600850}" dt="2025-03-12T04:26:46.942" v="2318" actId="1035"/>
          <ac:spMkLst>
            <pc:docMk/>
            <pc:sldMk cId="2381435406" sldId="314"/>
            <ac:spMk id="7" creationId="{FD621917-3778-5A24-81C2-CCDF911D0DA0}"/>
          </ac:spMkLst>
        </pc:spChg>
        <pc:spChg chg="add del mod">
          <ac:chgData name="Baasanjav Ganbaatar" userId="4e4de41c-0b54-44af-83fe-65c297a94c12" providerId="ADAL" clId="{ABB08254-A7BE-4ECA-B4CF-0AF09E600850}" dt="2025-03-12T04:23:46.740" v="2171" actId="478"/>
          <ac:spMkLst>
            <pc:docMk/>
            <pc:sldMk cId="2381435406" sldId="314"/>
            <ac:spMk id="8" creationId="{51DEBED2-C9DB-6B81-31B6-62D4A162BA12}"/>
          </ac:spMkLst>
        </pc:spChg>
        <pc:spChg chg="add mod">
          <ac:chgData name="Baasanjav Ganbaatar" userId="4e4de41c-0b54-44af-83fe-65c297a94c12" providerId="ADAL" clId="{ABB08254-A7BE-4ECA-B4CF-0AF09E600850}" dt="2025-03-12T04:24:34.613" v="2180" actId="14100"/>
          <ac:spMkLst>
            <pc:docMk/>
            <pc:sldMk cId="2381435406" sldId="314"/>
            <ac:spMk id="10" creationId="{5DBB4D56-F9B8-2574-0F48-8CDD0FA79B70}"/>
          </ac:spMkLst>
        </pc:spChg>
        <pc:spChg chg="add mod">
          <ac:chgData name="Baasanjav Ganbaatar" userId="4e4de41c-0b54-44af-83fe-65c297a94c12" providerId="ADAL" clId="{ABB08254-A7BE-4ECA-B4CF-0AF09E600850}" dt="2025-03-12T04:24:31.075" v="2179" actId="6549"/>
          <ac:spMkLst>
            <pc:docMk/>
            <pc:sldMk cId="2381435406" sldId="314"/>
            <ac:spMk id="12" creationId="{C6411A19-A54A-09DE-4264-67F1A23A2461}"/>
          </ac:spMkLst>
        </pc:spChg>
        <pc:spChg chg="add mod">
          <ac:chgData name="Baasanjav Ganbaatar" userId="4e4de41c-0b54-44af-83fe-65c297a94c12" providerId="ADAL" clId="{ABB08254-A7BE-4ECA-B4CF-0AF09E600850}" dt="2025-03-12T04:36:11.235" v="2428" actId="2711"/>
          <ac:spMkLst>
            <pc:docMk/>
            <pc:sldMk cId="2381435406" sldId="314"/>
            <ac:spMk id="13" creationId="{6497DDE0-9094-D734-955A-26C8A9453543}"/>
          </ac:spMkLst>
        </pc:spChg>
        <pc:spChg chg="add mod">
          <ac:chgData name="Baasanjav Ganbaatar" userId="4e4de41c-0b54-44af-83fe-65c297a94c12" providerId="ADAL" clId="{ABB08254-A7BE-4ECA-B4CF-0AF09E600850}" dt="2025-03-12T04:36:11.235" v="2428" actId="2711"/>
          <ac:spMkLst>
            <pc:docMk/>
            <pc:sldMk cId="2381435406" sldId="314"/>
            <ac:spMk id="15" creationId="{83BDBF99-CCA7-3F4B-920E-F658883AD9F4}"/>
          </ac:spMkLst>
        </pc:spChg>
        <pc:spChg chg="add mod">
          <ac:chgData name="Baasanjav Ganbaatar" userId="4e4de41c-0b54-44af-83fe-65c297a94c12" providerId="ADAL" clId="{ABB08254-A7BE-4ECA-B4CF-0AF09E600850}" dt="2025-03-12T04:36:11.235" v="2428" actId="2711"/>
          <ac:spMkLst>
            <pc:docMk/>
            <pc:sldMk cId="2381435406" sldId="314"/>
            <ac:spMk id="18" creationId="{960F2451-6CB5-4BFC-AA1A-CF7FF5220F65}"/>
          </ac:spMkLst>
        </pc:spChg>
        <pc:spChg chg="add mod">
          <ac:chgData name="Baasanjav Ganbaatar" userId="4e4de41c-0b54-44af-83fe-65c297a94c12" providerId="ADAL" clId="{ABB08254-A7BE-4ECA-B4CF-0AF09E600850}" dt="2025-03-12T04:36:11.235" v="2428" actId="2711"/>
          <ac:spMkLst>
            <pc:docMk/>
            <pc:sldMk cId="2381435406" sldId="314"/>
            <ac:spMk id="19" creationId="{DBA51B35-36B4-4143-9D15-9DBAE5C777ED}"/>
          </ac:spMkLst>
        </pc:spChg>
        <pc:spChg chg="add mod">
          <ac:chgData name="Baasanjav Ganbaatar" userId="4e4de41c-0b54-44af-83fe-65c297a94c12" providerId="ADAL" clId="{ABB08254-A7BE-4ECA-B4CF-0AF09E600850}" dt="2025-03-12T04:26:15.330" v="2271" actId="403"/>
          <ac:spMkLst>
            <pc:docMk/>
            <pc:sldMk cId="2381435406" sldId="314"/>
            <ac:spMk id="20" creationId="{6D102E01-1DE0-2379-9E29-C65A947D17EE}"/>
          </ac:spMkLst>
        </pc:spChg>
        <pc:spChg chg="add mod">
          <ac:chgData name="Baasanjav Ganbaatar" userId="4e4de41c-0b54-44af-83fe-65c297a94c12" providerId="ADAL" clId="{ABB08254-A7BE-4ECA-B4CF-0AF09E600850}" dt="2025-03-12T04:26:15.330" v="2271" actId="403"/>
          <ac:spMkLst>
            <pc:docMk/>
            <pc:sldMk cId="2381435406" sldId="314"/>
            <ac:spMk id="21" creationId="{8AA10D2A-D1C9-BB0C-0F1A-CC564F7CDE79}"/>
          </ac:spMkLst>
        </pc:spChg>
        <pc:spChg chg="add mod">
          <ac:chgData name="Baasanjav Ganbaatar" userId="4e4de41c-0b54-44af-83fe-65c297a94c12" providerId="ADAL" clId="{ABB08254-A7BE-4ECA-B4CF-0AF09E600850}" dt="2025-03-12T04:36:11.235" v="2428" actId="2711"/>
          <ac:spMkLst>
            <pc:docMk/>
            <pc:sldMk cId="2381435406" sldId="314"/>
            <ac:spMk id="22" creationId="{F5753A43-7D1C-FD76-39B4-1AE462C2501E}"/>
          </ac:spMkLst>
        </pc:spChg>
        <pc:spChg chg="add mod">
          <ac:chgData name="Baasanjav Ganbaatar" userId="4e4de41c-0b54-44af-83fe-65c297a94c12" providerId="ADAL" clId="{ABB08254-A7BE-4ECA-B4CF-0AF09E600850}" dt="2025-03-12T04:36:11.235" v="2428" actId="2711"/>
          <ac:spMkLst>
            <pc:docMk/>
            <pc:sldMk cId="2381435406" sldId="314"/>
            <ac:spMk id="25" creationId="{A1FAAD3F-0D75-D402-ABBF-3BE9CD555611}"/>
          </ac:spMkLst>
        </pc:spChg>
        <pc:spChg chg="add mod">
          <ac:chgData name="Baasanjav Ganbaatar" userId="4e4de41c-0b54-44af-83fe-65c297a94c12" providerId="ADAL" clId="{ABB08254-A7BE-4ECA-B4CF-0AF09E600850}" dt="2025-03-12T04:36:11.235" v="2428" actId="2711"/>
          <ac:spMkLst>
            <pc:docMk/>
            <pc:sldMk cId="2381435406" sldId="314"/>
            <ac:spMk id="26" creationId="{A05FCBDB-4CFF-DFB9-6D66-B1CED0850AE5}"/>
          </ac:spMkLst>
        </pc:spChg>
        <pc:spChg chg="add mod">
          <ac:chgData name="Baasanjav Ganbaatar" userId="4e4de41c-0b54-44af-83fe-65c297a94c12" providerId="ADAL" clId="{ABB08254-A7BE-4ECA-B4CF-0AF09E600850}" dt="2025-03-12T04:26:46.942" v="2318" actId="1035"/>
          <ac:spMkLst>
            <pc:docMk/>
            <pc:sldMk cId="2381435406" sldId="314"/>
            <ac:spMk id="27" creationId="{DDA94C16-5268-6D1D-F6D6-4A5D5EE82906}"/>
          </ac:spMkLst>
        </pc:spChg>
        <pc:spChg chg="add mod">
          <ac:chgData name="Baasanjav Ganbaatar" userId="4e4de41c-0b54-44af-83fe-65c297a94c12" providerId="ADAL" clId="{ABB08254-A7BE-4ECA-B4CF-0AF09E600850}" dt="2025-03-12T04:26:46.942" v="2318" actId="1035"/>
          <ac:spMkLst>
            <pc:docMk/>
            <pc:sldMk cId="2381435406" sldId="314"/>
            <ac:spMk id="28" creationId="{A7362777-09C2-FF71-69F4-43CD681A2AE8}"/>
          </ac:spMkLst>
        </pc:spChg>
        <pc:spChg chg="add mod">
          <ac:chgData name="Baasanjav Ganbaatar" userId="4e4de41c-0b54-44af-83fe-65c297a94c12" providerId="ADAL" clId="{ABB08254-A7BE-4ECA-B4CF-0AF09E600850}" dt="2025-03-12T04:36:11.235" v="2428" actId="2711"/>
          <ac:spMkLst>
            <pc:docMk/>
            <pc:sldMk cId="2381435406" sldId="314"/>
            <ac:spMk id="29" creationId="{89538E18-636F-5BA7-79BF-AC26C03D36B1}"/>
          </ac:spMkLst>
        </pc:spChg>
        <pc:spChg chg="add mod">
          <ac:chgData name="Baasanjav Ganbaatar" userId="4e4de41c-0b54-44af-83fe-65c297a94c12" providerId="ADAL" clId="{ABB08254-A7BE-4ECA-B4CF-0AF09E600850}" dt="2025-03-12T04:35:38.598" v="2421" actId="403"/>
          <ac:spMkLst>
            <pc:docMk/>
            <pc:sldMk cId="2381435406" sldId="314"/>
            <ac:spMk id="40" creationId="{A7D60941-05DF-EF1E-7F46-996C0D5A9C71}"/>
          </ac:spMkLst>
        </pc:spChg>
        <pc:spChg chg="add mod">
          <ac:chgData name="Baasanjav Ganbaatar" userId="4e4de41c-0b54-44af-83fe-65c297a94c12" providerId="ADAL" clId="{ABB08254-A7BE-4ECA-B4CF-0AF09E600850}" dt="2025-03-12T04:35:43.725" v="2423" actId="14100"/>
          <ac:spMkLst>
            <pc:docMk/>
            <pc:sldMk cId="2381435406" sldId="314"/>
            <ac:spMk id="41" creationId="{460C78A8-12EF-5474-0693-2ECC8541BCAD}"/>
          </ac:spMkLst>
        </pc:spChg>
        <pc:spChg chg="add mod">
          <ac:chgData name="Baasanjav Ganbaatar" userId="4e4de41c-0b54-44af-83fe-65c297a94c12" providerId="ADAL" clId="{ABB08254-A7BE-4ECA-B4CF-0AF09E600850}" dt="2025-03-12T04:35:56.183" v="2426" actId="14100"/>
          <ac:spMkLst>
            <pc:docMk/>
            <pc:sldMk cId="2381435406" sldId="314"/>
            <ac:spMk id="42" creationId="{3E48C7FF-82EC-02A6-2606-159EFC7440CA}"/>
          </ac:spMkLst>
        </pc:spChg>
        <pc:spChg chg="add mod">
          <ac:chgData name="Baasanjav Ganbaatar" userId="4e4de41c-0b54-44af-83fe-65c297a94c12" providerId="ADAL" clId="{ABB08254-A7BE-4ECA-B4CF-0AF09E600850}" dt="2025-03-12T04:36:01.233" v="2427" actId="2711"/>
          <ac:spMkLst>
            <pc:docMk/>
            <pc:sldMk cId="2381435406" sldId="314"/>
            <ac:spMk id="43" creationId="{F2CDA8DC-B374-24B9-B287-6A874D923DEA}"/>
          </ac:spMkLst>
        </pc:spChg>
        <pc:grpChg chg="mod">
          <ac:chgData name="Baasanjav Ganbaatar" userId="4e4de41c-0b54-44af-83fe-65c297a94c12" providerId="ADAL" clId="{ABB08254-A7BE-4ECA-B4CF-0AF09E600850}" dt="2025-03-12T04:28:53.030" v="2352" actId="1076"/>
          <ac:grpSpMkLst>
            <pc:docMk/>
            <pc:sldMk cId="2381435406" sldId="314"/>
            <ac:grpSpMk id="2" creationId="{DA6EE8A5-4A16-17D1-FC5C-FB16B4D08BBE}"/>
          </ac:grpSpMkLst>
        </pc:grpChg>
        <pc:picChg chg="add mod">
          <ac:chgData name="Baasanjav Ganbaatar" userId="4e4de41c-0b54-44af-83fe-65c297a94c12" providerId="ADAL" clId="{ABB08254-A7BE-4ECA-B4CF-0AF09E600850}" dt="2025-03-12T04:08:52.744" v="2039"/>
          <ac:picMkLst>
            <pc:docMk/>
            <pc:sldMk cId="2381435406" sldId="314"/>
            <ac:picMk id="6" creationId="{BA889E53-C14F-36E7-51A0-6003E23EF60A}"/>
          </ac:picMkLst>
        </pc:picChg>
        <pc:picChg chg="del mod">
          <ac:chgData name="Baasanjav Ganbaatar" userId="4e4de41c-0b54-44af-83fe-65c297a94c12" providerId="ADAL" clId="{ABB08254-A7BE-4ECA-B4CF-0AF09E600850}" dt="2025-03-12T04:25:09.259" v="2186" actId="478"/>
          <ac:picMkLst>
            <pc:docMk/>
            <pc:sldMk cId="2381435406" sldId="314"/>
            <ac:picMk id="9" creationId="{1FB8F7C6-90BB-FB23-6CE5-47350351AB1A}"/>
          </ac:picMkLst>
        </pc:picChg>
        <pc:picChg chg="del">
          <ac:chgData name="Baasanjav Ganbaatar" userId="4e4de41c-0b54-44af-83fe-65c297a94c12" providerId="ADAL" clId="{ABB08254-A7BE-4ECA-B4CF-0AF09E600850}" dt="2025-03-12T04:08:51.811" v="2038" actId="478"/>
          <ac:picMkLst>
            <pc:docMk/>
            <pc:sldMk cId="2381435406" sldId="314"/>
            <ac:picMk id="11" creationId="{489F822D-9AB5-7DEC-69DA-CD471B78D022}"/>
          </ac:picMkLst>
        </pc:picChg>
        <pc:cxnChg chg="mod">
          <ac:chgData name="Baasanjav Ganbaatar" userId="4e4de41c-0b54-44af-83fe-65c297a94c12" providerId="ADAL" clId="{ABB08254-A7BE-4ECA-B4CF-0AF09E600850}" dt="2025-03-12T04:27:41.166" v="2331" actId="14100"/>
          <ac:cxnSpMkLst>
            <pc:docMk/>
            <pc:sldMk cId="2381435406" sldId="314"/>
            <ac:cxnSpMk id="16" creationId="{5A7A80F8-82F0-6704-582E-7BB745D9609F}"/>
          </ac:cxnSpMkLst>
        </pc:cxnChg>
        <pc:cxnChg chg="mod">
          <ac:chgData name="Baasanjav Ganbaatar" userId="4e4de41c-0b54-44af-83fe-65c297a94c12" providerId="ADAL" clId="{ABB08254-A7BE-4ECA-B4CF-0AF09E600850}" dt="2025-03-12T04:27:41.166" v="2331" actId="14100"/>
          <ac:cxnSpMkLst>
            <pc:docMk/>
            <pc:sldMk cId="2381435406" sldId="314"/>
            <ac:cxnSpMk id="17" creationId="{B8FD1E60-A269-AFB7-62A9-ADDB81A5348B}"/>
          </ac:cxnSpMkLst>
        </pc:cxnChg>
        <pc:cxnChg chg="mod">
          <ac:chgData name="Baasanjav Ganbaatar" userId="4e4de41c-0b54-44af-83fe-65c297a94c12" providerId="ADAL" clId="{ABB08254-A7BE-4ECA-B4CF-0AF09E600850}" dt="2025-03-12T04:27:11.050" v="2323" actId="14100"/>
          <ac:cxnSpMkLst>
            <pc:docMk/>
            <pc:sldMk cId="2381435406" sldId="314"/>
            <ac:cxnSpMk id="23" creationId="{18946E9A-1B0D-2543-C8AF-29E34DE6A6CE}"/>
          </ac:cxnSpMkLst>
        </pc:cxnChg>
        <pc:cxnChg chg="mod">
          <ac:chgData name="Baasanjav Ganbaatar" userId="4e4de41c-0b54-44af-83fe-65c297a94c12" providerId="ADAL" clId="{ABB08254-A7BE-4ECA-B4CF-0AF09E600850}" dt="2025-03-12T04:27:11.050" v="2323" actId="14100"/>
          <ac:cxnSpMkLst>
            <pc:docMk/>
            <pc:sldMk cId="2381435406" sldId="314"/>
            <ac:cxnSpMk id="24" creationId="{24B5254A-71F5-F700-DC18-B18775DDA237}"/>
          </ac:cxnSpMkLst>
        </pc:cxnChg>
      </pc:sldChg>
      <pc:sldChg chg="setBg">
        <pc:chgData name="Baasanjav Ganbaatar" userId="4e4de41c-0b54-44af-83fe-65c297a94c12" providerId="ADAL" clId="{ABB08254-A7BE-4ECA-B4CF-0AF09E600850}" dt="2025-03-12T04:14:51.436" v="2077"/>
        <pc:sldMkLst>
          <pc:docMk/>
          <pc:sldMk cId="711642657" sldId="318"/>
        </pc:sldMkLst>
      </pc:sldChg>
      <pc:sldChg chg="ord">
        <pc:chgData name="Baasanjav Ganbaatar" userId="4e4de41c-0b54-44af-83fe-65c297a94c12" providerId="ADAL" clId="{ABB08254-A7BE-4ECA-B4CF-0AF09E600850}" dt="2025-03-12T04:16:37.906" v="2091"/>
        <pc:sldMkLst>
          <pc:docMk/>
          <pc:sldMk cId="2608864275" sldId="326"/>
        </pc:sldMkLst>
      </pc:sldChg>
      <pc:sldChg chg="modSp mod">
        <pc:chgData name="Baasanjav Ganbaatar" userId="4e4de41c-0b54-44af-83fe-65c297a94c12" providerId="ADAL" clId="{ABB08254-A7BE-4ECA-B4CF-0AF09E600850}" dt="2025-03-12T04:37:17.298" v="2431" actId="1076"/>
        <pc:sldMkLst>
          <pc:docMk/>
          <pc:sldMk cId="3539296784" sldId="327"/>
        </pc:sldMkLst>
        <pc:spChg chg="mod">
          <ac:chgData name="Baasanjav Ganbaatar" userId="4e4de41c-0b54-44af-83fe-65c297a94c12" providerId="ADAL" clId="{ABB08254-A7BE-4ECA-B4CF-0AF09E600850}" dt="2025-03-12T04:17:48.524" v="2098" actId="2711"/>
          <ac:spMkLst>
            <pc:docMk/>
            <pc:sldMk cId="3539296784" sldId="327"/>
            <ac:spMk id="5" creationId="{6C192F69-6823-9F61-4642-9CFFE4373D1A}"/>
          </ac:spMkLst>
        </pc:spChg>
        <pc:spChg chg="mod">
          <ac:chgData name="Baasanjav Ganbaatar" userId="4e4de41c-0b54-44af-83fe-65c297a94c12" providerId="ADAL" clId="{ABB08254-A7BE-4ECA-B4CF-0AF09E600850}" dt="2025-03-12T04:37:10.473" v="2430" actId="2711"/>
          <ac:spMkLst>
            <pc:docMk/>
            <pc:sldMk cId="3539296784" sldId="327"/>
            <ac:spMk id="6" creationId="{6D0F277D-BA62-1E10-FBB0-551584B70659}"/>
          </ac:spMkLst>
        </pc:spChg>
        <pc:spChg chg="mod">
          <ac:chgData name="Baasanjav Ganbaatar" userId="4e4de41c-0b54-44af-83fe-65c297a94c12" providerId="ADAL" clId="{ABB08254-A7BE-4ECA-B4CF-0AF09E600850}" dt="2025-03-12T04:37:10.473" v="2430" actId="2711"/>
          <ac:spMkLst>
            <pc:docMk/>
            <pc:sldMk cId="3539296784" sldId="327"/>
            <ac:spMk id="15" creationId="{69B8F51A-961B-766E-BDFE-934CA0F6198D}"/>
          </ac:spMkLst>
        </pc:spChg>
        <pc:spChg chg="mod">
          <ac:chgData name="Baasanjav Ganbaatar" userId="4e4de41c-0b54-44af-83fe-65c297a94c12" providerId="ADAL" clId="{ABB08254-A7BE-4ECA-B4CF-0AF09E600850}" dt="2025-03-12T04:37:10.473" v="2430" actId="2711"/>
          <ac:spMkLst>
            <pc:docMk/>
            <pc:sldMk cId="3539296784" sldId="327"/>
            <ac:spMk id="19" creationId="{7E79485E-2CF1-FD06-C0DB-1F6D4A36D6BD}"/>
          </ac:spMkLst>
        </pc:spChg>
        <pc:spChg chg="mod">
          <ac:chgData name="Baasanjav Ganbaatar" userId="4e4de41c-0b54-44af-83fe-65c297a94c12" providerId="ADAL" clId="{ABB08254-A7BE-4ECA-B4CF-0AF09E600850}" dt="2025-03-12T04:37:10.473" v="2430" actId="2711"/>
          <ac:spMkLst>
            <pc:docMk/>
            <pc:sldMk cId="3539296784" sldId="327"/>
            <ac:spMk id="22" creationId="{9D202DCC-A60C-9C29-2927-5A0ABD255E3D}"/>
          </ac:spMkLst>
        </pc:spChg>
        <pc:spChg chg="mod">
          <ac:chgData name="Baasanjav Ganbaatar" userId="4e4de41c-0b54-44af-83fe-65c297a94c12" providerId="ADAL" clId="{ABB08254-A7BE-4ECA-B4CF-0AF09E600850}" dt="2025-03-12T04:37:10.473" v="2430" actId="2711"/>
          <ac:spMkLst>
            <pc:docMk/>
            <pc:sldMk cId="3539296784" sldId="327"/>
            <ac:spMk id="23" creationId="{A1DA6B48-3704-2694-243D-3F9A86CB73D9}"/>
          </ac:spMkLst>
        </pc:spChg>
        <pc:spChg chg="mod">
          <ac:chgData name="Baasanjav Ganbaatar" userId="4e4de41c-0b54-44af-83fe-65c297a94c12" providerId="ADAL" clId="{ABB08254-A7BE-4ECA-B4CF-0AF09E600850}" dt="2025-03-12T04:37:10.473" v="2430" actId="2711"/>
          <ac:spMkLst>
            <pc:docMk/>
            <pc:sldMk cId="3539296784" sldId="327"/>
            <ac:spMk id="24" creationId="{4443FCD4-99FC-3D42-4235-B195AE049EB5}"/>
          </ac:spMkLst>
        </pc:spChg>
        <pc:grpChg chg="mod">
          <ac:chgData name="Baasanjav Ganbaatar" userId="4e4de41c-0b54-44af-83fe-65c297a94c12" providerId="ADAL" clId="{ABB08254-A7BE-4ECA-B4CF-0AF09E600850}" dt="2025-03-12T04:37:17.298" v="2431" actId="1076"/>
          <ac:grpSpMkLst>
            <pc:docMk/>
            <pc:sldMk cId="3539296784" sldId="327"/>
            <ac:grpSpMk id="16" creationId="{1318E6EC-FBB8-DDE9-472D-FD7979630604}"/>
          </ac:grpSpMkLst>
        </pc:grpChg>
      </pc:sldChg>
      <pc:sldChg chg="modSp add del mod setBg">
        <pc:chgData name="Baasanjav Ganbaatar" userId="4e4de41c-0b54-44af-83fe-65c297a94c12" providerId="ADAL" clId="{ABB08254-A7BE-4ECA-B4CF-0AF09E600850}" dt="2025-03-12T04:18:46.328" v="2108" actId="2696"/>
        <pc:sldMkLst>
          <pc:docMk/>
          <pc:sldMk cId="1504822428" sldId="333"/>
        </pc:sldMkLst>
        <pc:spChg chg="mod">
          <ac:chgData name="Baasanjav Ganbaatar" userId="4e4de41c-0b54-44af-83fe-65c297a94c12" providerId="ADAL" clId="{ABB08254-A7BE-4ECA-B4CF-0AF09E600850}" dt="2025-03-12T04:18:38.175" v="2106" actId="20577"/>
          <ac:spMkLst>
            <pc:docMk/>
            <pc:sldMk cId="1504822428" sldId="333"/>
            <ac:spMk id="30" creationId="{708CD262-5075-17A3-28A4-2123AC284B2F}"/>
          </ac:spMkLst>
        </pc:spChg>
      </pc:sldChg>
      <pc:sldChg chg="addSp modSp add mod">
        <pc:chgData name="Baasanjav Ganbaatar" userId="4e4de41c-0b54-44af-83fe-65c297a94c12" providerId="ADAL" clId="{ABB08254-A7BE-4ECA-B4CF-0AF09E600850}" dt="2025-03-12T04:19:04.625" v="2112" actId="1076"/>
        <pc:sldMkLst>
          <pc:docMk/>
          <pc:sldMk cId="2112558826" sldId="333"/>
        </pc:sldMkLst>
        <pc:spChg chg="add mod">
          <ac:chgData name="Baasanjav Ganbaatar" userId="4e4de41c-0b54-44af-83fe-65c297a94c12" providerId="ADAL" clId="{ABB08254-A7BE-4ECA-B4CF-0AF09E600850}" dt="2025-03-12T04:18:57.895" v="2111"/>
          <ac:spMkLst>
            <pc:docMk/>
            <pc:sldMk cId="2112558826" sldId="333"/>
            <ac:spMk id="2" creationId="{C3372264-97B3-924D-B355-099C081D3207}"/>
          </ac:spMkLst>
        </pc:spChg>
        <pc:picChg chg="mod">
          <ac:chgData name="Baasanjav Ganbaatar" userId="4e4de41c-0b54-44af-83fe-65c297a94c12" providerId="ADAL" clId="{ABB08254-A7BE-4ECA-B4CF-0AF09E600850}" dt="2025-03-12T04:19:04.625" v="2112" actId="1076"/>
          <ac:picMkLst>
            <pc:docMk/>
            <pc:sldMk cId="2112558826" sldId="333"/>
            <ac:picMk id="7" creationId="{7DF6BD22-6073-2B5E-1B26-80AB0355A2D0}"/>
          </ac:picMkLst>
        </pc:picChg>
      </pc:sldChg>
      <pc:sldChg chg="addSp modSp add mod">
        <pc:chgData name="Baasanjav Ganbaatar" userId="4e4de41c-0b54-44af-83fe-65c297a94c12" providerId="ADAL" clId="{ABB08254-A7BE-4ECA-B4CF-0AF09E600850}" dt="2025-03-12T04:20:26.325" v="2166" actId="1076"/>
        <pc:sldMkLst>
          <pc:docMk/>
          <pc:sldMk cId="1591513913" sldId="334"/>
        </pc:sldMkLst>
        <pc:spChg chg="add mod">
          <ac:chgData name="Baasanjav Ganbaatar" userId="4e4de41c-0b54-44af-83fe-65c297a94c12" providerId="ADAL" clId="{ABB08254-A7BE-4ECA-B4CF-0AF09E600850}" dt="2025-03-12T04:20:22.317" v="2165"/>
          <ac:spMkLst>
            <pc:docMk/>
            <pc:sldMk cId="1591513913" sldId="334"/>
            <ac:spMk id="2" creationId="{9B205AE9-42B8-910E-6B1A-C5CB5092B6EB}"/>
          </ac:spMkLst>
        </pc:spChg>
        <pc:spChg chg="mod">
          <ac:chgData name="Baasanjav Ganbaatar" userId="4e4de41c-0b54-44af-83fe-65c297a94c12" providerId="ADAL" clId="{ABB08254-A7BE-4ECA-B4CF-0AF09E600850}" dt="2025-03-12T04:20:00.496" v="2164" actId="1076"/>
          <ac:spMkLst>
            <pc:docMk/>
            <pc:sldMk cId="1591513913" sldId="334"/>
            <ac:spMk id="20" creationId="{EFDBCA31-08B9-1E25-5E17-97F0DC6A2AA7}"/>
          </ac:spMkLst>
        </pc:spChg>
        <pc:spChg chg="mod">
          <ac:chgData name="Baasanjav Ganbaatar" userId="4e4de41c-0b54-44af-83fe-65c297a94c12" providerId="ADAL" clId="{ABB08254-A7BE-4ECA-B4CF-0AF09E600850}" dt="2025-03-12T04:19:52.858" v="2162" actId="1076"/>
          <ac:spMkLst>
            <pc:docMk/>
            <pc:sldMk cId="1591513913" sldId="334"/>
            <ac:spMk id="30" creationId="{854FF29D-F972-E83A-AA52-20C2922EC013}"/>
          </ac:spMkLst>
        </pc:spChg>
        <pc:picChg chg="mod">
          <ac:chgData name="Baasanjav Ganbaatar" userId="4e4de41c-0b54-44af-83fe-65c297a94c12" providerId="ADAL" clId="{ABB08254-A7BE-4ECA-B4CF-0AF09E600850}" dt="2025-03-12T04:20:26.325" v="2166" actId="1076"/>
          <ac:picMkLst>
            <pc:docMk/>
            <pc:sldMk cId="1591513913" sldId="334"/>
            <ac:picMk id="7" creationId="{C6EBA184-0DB0-2928-3CEF-ECC2F18E8D0A}"/>
          </ac:picMkLst>
        </pc:picChg>
      </pc:sldChg>
      <pc:sldChg chg="ord">
        <pc:chgData name="Baasanjav Ganbaatar" userId="4e4de41c-0b54-44af-83fe-65c297a94c12" providerId="ADAL" clId="{ABB08254-A7BE-4ECA-B4CF-0AF09E600850}" dt="2025-03-12T04:29:22.101" v="2355"/>
        <pc:sldMkLst>
          <pc:docMk/>
          <pc:sldMk cId="876264869" sldId="336"/>
        </pc:sldMkLst>
      </pc:sldChg>
      <pc:sldChg chg="ord">
        <pc:chgData name="Baasanjav Ganbaatar" userId="4e4de41c-0b54-44af-83fe-65c297a94c12" providerId="ADAL" clId="{ABB08254-A7BE-4ECA-B4CF-0AF09E600850}" dt="2025-03-12T04:34:31.603" v="2406"/>
        <pc:sldMkLst>
          <pc:docMk/>
          <pc:sldMk cId="3743864396" sldId="337"/>
        </pc:sldMkLst>
      </pc:sldChg>
      <pc:sldMasterChg chg="setBg modSldLayout">
        <pc:chgData name="Baasanjav Ganbaatar" userId="4e4de41c-0b54-44af-83fe-65c297a94c12" providerId="ADAL" clId="{ABB08254-A7BE-4ECA-B4CF-0AF09E600850}" dt="2025-03-12T04:14:51.436" v="2077"/>
        <pc:sldMasterMkLst>
          <pc:docMk/>
          <pc:sldMasterMk cId="0" sldId="2147483648"/>
        </pc:sldMasterMkLst>
        <pc:sldLayoutChg chg="setBg">
          <pc:chgData name="Baasanjav Ganbaatar" userId="4e4de41c-0b54-44af-83fe-65c297a94c12" providerId="ADAL" clId="{ABB08254-A7BE-4ECA-B4CF-0AF09E600850}" dt="2025-03-12T04:14:51.436" v="2077"/>
          <pc:sldLayoutMkLst>
            <pc:docMk/>
            <pc:sldMasterMk cId="0" sldId="2147483648"/>
            <pc:sldLayoutMk cId="0" sldId="2147483649"/>
          </pc:sldLayoutMkLst>
        </pc:sldLayoutChg>
        <pc:sldLayoutChg chg="setBg">
          <pc:chgData name="Baasanjav Ganbaatar" userId="4e4de41c-0b54-44af-83fe-65c297a94c12" providerId="ADAL" clId="{ABB08254-A7BE-4ECA-B4CF-0AF09E600850}" dt="2025-03-12T04:14:51.436" v="2077"/>
          <pc:sldLayoutMkLst>
            <pc:docMk/>
            <pc:sldMasterMk cId="0" sldId="2147483648"/>
            <pc:sldLayoutMk cId="0" sldId="2147483650"/>
          </pc:sldLayoutMkLst>
        </pc:sldLayoutChg>
        <pc:sldLayoutChg chg="setBg">
          <pc:chgData name="Baasanjav Ganbaatar" userId="4e4de41c-0b54-44af-83fe-65c297a94c12" providerId="ADAL" clId="{ABB08254-A7BE-4ECA-B4CF-0AF09E600850}" dt="2025-03-12T04:14:51.436" v="2077"/>
          <pc:sldLayoutMkLst>
            <pc:docMk/>
            <pc:sldMasterMk cId="0" sldId="2147483648"/>
            <pc:sldLayoutMk cId="0" sldId="2147483651"/>
          </pc:sldLayoutMkLst>
        </pc:sldLayoutChg>
        <pc:sldLayoutChg chg="setBg">
          <pc:chgData name="Baasanjav Ganbaatar" userId="4e4de41c-0b54-44af-83fe-65c297a94c12" providerId="ADAL" clId="{ABB08254-A7BE-4ECA-B4CF-0AF09E600850}" dt="2025-03-12T04:14:51.436" v="2077"/>
          <pc:sldLayoutMkLst>
            <pc:docMk/>
            <pc:sldMasterMk cId="0" sldId="2147483648"/>
            <pc:sldLayoutMk cId="0" sldId="2147483652"/>
          </pc:sldLayoutMkLst>
        </pc:sldLayoutChg>
        <pc:sldLayoutChg chg="setBg">
          <pc:chgData name="Baasanjav Ganbaatar" userId="4e4de41c-0b54-44af-83fe-65c297a94c12" providerId="ADAL" clId="{ABB08254-A7BE-4ECA-B4CF-0AF09E600850}" dt="2025-03-12T04:14:51.436" v="2077"/>
          <pc:sldLayoutMkLst>
            <pc:docMk/>
            <pc:sldMasterMk cId="0" sldId="2147483648"/>
            <pc:sldLayoutMk cId="0" sldId="2147483653"/>
          </pc:sldLayoutMkLst>
        </pc:sldLayoutChg>
        <pc:sldLayoutChg chg="setBg">
          <pc:chgData name="Baasanjav Ganbaatar" userId="4e4de41c-0b54-44af-83fe-65c297a94c12" providerId="ADAL" clId="{ABB08254-A7BE-4ECA-B4CF-0AF09E600850}" dt="2025-03-12T04:14:51.436" v="2077"/>
          <pc:sldLayoutMkLst>
            <pc:docMk/>
            <pc:sldMasterMk cId="0" sldId="2147483648"/>
            <pc:sldLayoutMk cId="0" sldId="2147483654"/>
          </pc:sldLayoutMkLst>
        </pc:sldLayoutChg>
        <pc:sldLayoutChg chg="setBg">
          <pc:chgData name="Baasanjav Ganbaatar" userId="4e4de41c-0b54-44af-83fe-65c297a94c12" providerId="ADAL" clId="{ABB08254-A7BE-4ECA-B4CF-0AF09E600850}" dt="2025-03-12T04:14:51.436" v="2077"/>
          <pc:sldLayoutMkLst>
            <pc:docMk/>
            <pc:sldMasterMk cId="0" sldId="2147483648"/>
            <pc:sldLayoutMk cId="0" sldId="2147483655"/>
          </pc:sldLayoutMkLst>
        </pc:sldLayoutChg>
        <pc:sldLayoutChg chg="setBg">
          <pc:chgData name="Baasanjav Ganbaatar" userId="4e4de41c-0b54-44af-83fe-65c297a94c12" providerId="ADAL" clId="{ABB08254-A7BE-4ECA-B4CF-0AF09E600850}" dt="2025-03-12T04:14:51.436" v="2077"/>
          <pc:sldLayoutMkLst>
            <pc:docMk/>
            <pc:sldMasterMk cId="0" sldId="2147483648"/>
            <pc:sldLayoutMk cId="0" sldId="2147483656"/>
          </pc:sldLayoutMkLst>
        </pc:sldLayoutChg>
        <pc:sldLayoutChg chg="setBg">
          <pc:chgData name="Baasanjav Ganbaatar" userId="4e4de41c-0b54-44af-83fe-65c297a94c12" providerId="ADAL" clId="{ABB08254-A7BE-4ECA-B4CF-0AF09E600850}" dt="2025-03-12T04:14:51.436" v="2077"/>
          <pc:sldLayoutMkLst>
            <pc:docMk/>
            <pc:sldMasterMk cId="0" sldId="2147483648"/>
            <pc:sldLayoutMk cId="0" sldId="2147483657"/>
          </pc:sldLayoutMkLst>
        </pc:sldLayoutChg>
        <pc:sldLayoutChg chg="setBg">
          <pc:chgData name="Baasanjav Ganbaatar" userId="4e4de41c-0b54-44af-83fe-65c297a94c12" providerId="ADAL" clId="{ABB08254-A7BE-4ECA-B4CF-0AF09E600850}" dt="2025-03-12T04:14:51.436" v="2077"/>
          <pc:sldLayoutMkLst>
            <pc:docMk/>
            <pc:sldMasterMk cId="0" sldId="2147483648"/>
            <pc:sldLayoutMk cId="0" sldId="2147483658"/>
          </pc:sldLayoutMkLst>
        </pc:sldLayoutChg>
        <pc:sldLayoutChg chg="setBg">
          <pc:chgData name="Baasanjav Ganbaatar" userId="4e4de41c-0b54-44af-83fe-65c297a94c12" providerId="ADAL" clId="{ABB08254-A7BE-4ECA-B4CF-0AF09E600850}" dt="2025-03-12T04:14:51.436" v="2077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Guest User" userId="S::urn:spo:anon#b6f19db0abb860832996171466c307360e4328017416dc3c8f67e2ba5a21e37d::" providerId="AD" clId="Web-{AEEB02F0-2FC6-1154-DDDA-85A00B56BE35}"/>
    <pc:docChg chg="addSld delSld modSld sldOrd modSection">
      <pc:chgData name="Guest User" userId="S::urn:spo:anon#b6f19db0abb860832996171466c307360e4328017416dc3c8f67e2ba5a21e37d::" providerId="AD" clId="Web-{AEEB02F0-2FC6-1154-DDDA-85A00B56BE35}" dt="2025-03-12T13:52:43.865" v="58" actId="14100"/>
      <pc:docMkLst>
        <pc:docMk/>
      </pc:docMkLst>
      <pc:sldChg chg="add del ord">
        <pc:chgData name="Guest User" userId="S::urn:spo:anon#b6f19db0abb860832996171466c307360e4328017416dc3c8f67e2ba5a21e37d::" providerId="AD" clId="Web-{AEEB02F0-2FC6-1154-DDDA-85A00B56BE35}" dt="2025-03-12T13:52:33.598" v="56"/>
        <pc:sldMkLst>
          <pc:docMk/>
          <pc:sldMk cId="2831235102" sldId="345"/>
        </pc:sldMkLst>
      </pc:sldChg>
      <pc:sldChg chg="modSp">
        <pc:chgData name="Guest User" userId="S::urn:spo:anon#b6f19db0abb860832996171466c307360e4328017416dc3c8f67e2ba5a21e37d::" providerId="AD" clId="Web-{AEEB02F0-2FC6-1154-DDDA-85A00B56BE35}" dt="2025-03-12T13:47:52.650" v="3" actId="1076"/>
        <pc:sldMkLst>
          <pc:docMk/>
          <pc:sldMk cId="474897942" sldId="371"/>
        </pc:sldMkLst>
        <pc:spChg chg="mod">
          <ac:chgData name="Guest User" userId="S::urn:spo:anon#b6f19db0abb860832996171466c307360e4328017416dc3c8f67e2ba5a21e37d::" providerId="AD" clId="Web-{AEEB02F0-2FC6-1154-DDDA-85A00B56BE35}" dt="2025-03-12T13:47:52.650" v="3" actId="1076"/>
          <ac:spMkLst>
            <pc:docMk/>
            <pc:sldMk cId="474897942" sldId="371"/>
            <ac:spMk id="96" creationId="{42929D77-12E6-210A-6D14-AD53B76322DA}"/>
          </ac:spMkLst>
        </pc:spChg>
      </pc:sldChg>
      <pc:sldChg chg="addSp delSp modSp add replId">
        <pc:chgData name="Guest User" userId="S::urn:spo:anon#b6f19db0abb860832996171466c307360e4328017416dc3c8f67e2ba5a21e37d::" providerId="AD" clId="Web-{AEEB02F0-2FC6-1154-DDDA-85A00B56BE35}" dt="2025-03-12T13:52:43.865" v="58" actId="14100"/>
        <pc:sldMkLst>
          <pc:docMk/>
          <pc:sldMk cId="3361345405" sldId="374"/>
        </pc:sldMkLst>
        <pc:spChg chg="add mod">
          <ac:chgData name="Guest User" userId="S::urn:spo:anon#b6f19db0abb860832996171466c307360e4328017416dc3c8f67e2ba5a21e37d::" providerId="AD" clId="Web-{AEEB02F0-2FC6-1154-DDDA-85A00B56BE35}" dt="2025-03-12T13:51:03.345" v="44" actId="1076"/>
          <ac:spMkLst>
            <pc:docMk/>
            <pc:sldMk cId="3361345405" sldId="374"/>
            <ac:spMk id="8" creationId="{BF7189A2-3931-C611-478C-D25286CC7B4A}"/>
          </ac:spMkLst>
        </pc:spChg>
        <pc:spChg chg="mod">
          <ac:chgData name="Guest User" userId="S::urn:spo:anon#b6f19db0abb860832996171466c307360e4328017416dc3c8f67e2ba5a21e37d::" providerId="AD" clId="Web-{AEEB02F0-2FC6-1154-DDDA-85A00B56BE35}" dt="2025-03-12T13:49:59.952" v="27" actId="1076"/>
          <ac:spMkLst>
            <pc:docMk/>
            <pc:sldMk cId="3361345405" sldId="374"/>
            <ac:spMk id="109" creationId="{F1AC64D3-539E-EAF8-B782-843832214085}"/>
          </ac:spMkLst>
        </pc:spChg>
        <pc:spChg chg="mod">
          <ac:chgData name="Guest User" userId="S::urn:spo:anon#b6f19db0abb860832996171466c307360e4328017416dc3c8f67e2ba5a21e37d::" providerId="AD" clId="Web-{AEEB02F0-2FC6-1154-DDDA-85A00B56BE35}" dt="2025-03-12T13:49:50.201" v="26" actId="14100"/>
          <ac:spMkLst>
            <pc:docMk/>
            <pc:sldMk cId="3361345405" sldId="374"/>
            <ac:spMk id="115" creationId="{CAA45FF0-36DD-90BA-B7BA-F536EB296077}"/>
          </ac:spMkLst>
        </pc:spChg>
        <pc:spChg chg="mod">
          <ac:chgData name="Guest User" userId="S::urn:spo:anon#b6f19db0abb860832996171466c307360e4328017416dc3c8f67e2ba5a21e37d::" providerId="AD" clId="Web-{AEEB02F0-2FC6-1154-DDDA-85A00B56BE35}" dt="2025-03-12T13:50:44.250" v="38" actId="20577"/>
          <ac:spMkLst>
            <pc:docMk/>
            <pc:sldMk cId="3361345405" sldId="374"/>
            <ac:spMk id="126" creationId="{EDE5D530-971D-95A7-79CA-09337DD6A90C}"/>
          </ac:spMkLst>
        </pc:spChg>
        <pc:spChg chg="del">
          <ac:chgData name="Guest User" userId="S::urn:spo:anon#b6f19db0abb860832996171466c307360e4328017416dc3c8f67e2ba5a21e37d::" providerId="AD" clId="Web-{AEEB02F0-2FC6-1154-DDDA-85A00B56BE35}" dt="2025-03-12T13:50:59.751" v="43"/>
          <ac:spMkLst>
            <pc:docMk/>
            <pc:sldMk cId="3361345405" sldId="374"/>
            <ac:spMk id="127" creationId="{186862ED-E817-1A78-91A3-9F3CBCCBCD18}"/>
          </ac:spMkLst>
        </pc:spChg>
        <pc:spChg chg="mod">
          <ac:chgData name="Guest User" userId="S::urn:spo:anon#b6f19db0abb860832996171466c307360e4328017416dc3c8f67e2ba5a21e37d::" providerId="AD" clId="Web-{AEEB02F0-2FC6-1154-DDDA-85A00B56BE35}" dt="2025-03-12T13:50:46.970" v="40" actId="20577"/>
          <ac:spMkLst>
            <pc:docMk/>
            <pc:sldMk cId="3361345405" sldId="374"/>
            <ac:spMk id="128" creationId="{F4B129CB-63B7-6BE5-D176-6B3DF0AFBFC2}"/>
          </ac:spMkLst>
        </pc:spChg>
        <pc:spChg chg="mod">
          <ac:chgData name="Guest User" userId="S::urn:spo:anon#b6f19db0abb860832996171466c307360e4328017416dc3c8f67e2ba5a21e37d::" providerId="AD" clId="Web-{AEEB02F0-2FC6-1154-DDDA-85A00B56BE35}" dt="2025-03-12T13:50:11.077" v="28" actId="20577"/>
          <ac:spMkLst>
            <pc:docMk/>
            <pc:sldMk cId="3361345405" sldId="374"/>
            <ac:spMk id="136" creationId="{ABF42AB0-1975-9D57-A180-6B5C26B79CB4}"/>
          </ac:spMkLst>
        </pc:spChg>
        <pc:spChg chg="mod">
          <ac:chgData name="Guest User" userId="S::urn:spo:anon#b6f19db0abb860832996171466c307360e4328017416dc3c8f67e2ba5a21e37d::" providerId="AD" clId="Web-{AEEB02F0-2FC6-1154-DDDA-85A00B56BE35}" dt="2025-03-12T13:50:35.641" v="36" actId="20577"/>
          <ac:spMkLst>
            <pc:docMk/>
            <pc:sldMk cId="3361345405" sldId="374"/>
            <ac:spMk id="137" creationId="{00EA10CA-81E4-A6FB-B9D0-74156D90DD71}"/>
          </ac:spMkLst>
        </pc:spChg>
        <pc:spChg chg="mod">
          <ac:chgData name="Guest User" userId="S::urn:spo:anon#b6f19db0abb860832996171466c307360e4328017416dc3c8f67e2ba5a21e37d::" providerId="AD" clId="Web-{AEEB02F0-2FC6-1154-DDDA-85A00B56BE35}" dt="2025-03-12T13:52:43.865" v="58" actId="14100"/>
          <ac:spMkLst>
            <pc:docMk/>
            <pc:sldMk cId="3361345405" sldId="374"/>
            <ac:spMk id="139" creationId="{2C23E4C6-467A-3D45-47F0-E9729F1F67BF}"/>
          </ac:spMkLst>
        </pc:spChg>
        <pc:spChg chg="mod">
          <ac:chgData name="Guest User" userId="S::urn:spo:anon#b6f19db0abb860832996171466c307360e4328017416dc3c8f67e2ba5a21e37d::" providerId="AD" clId="Web-{AEEB02F0-2FC6-1154-DDDA-85A00B56BE35}" dt="2025-03-12T13:52:27.598" v="55" actId="20577"/>
          <ac:spMkLst>
            <pc:docMk/>
            <pc:sldMk cId="3361345405" sldId="374"/>
            <ac:spMk id="141" creationId="{DD8A2B8A-6445-F0BF-20B2-127AA7B4EDEE}"/>
          </ac:spMkLst>
        </pc:spChg>
        <pc:spChg chg="mod">
          <ac:chgData name="Guest User" userId="S::urn:spo:anon#b6f19db0abb860832996171466c307360e4328017416dc3c8f67e2ba5a21e37d::" providerId="AD" clId="Web-{AEEB02F0-2FC6-1154-DDDA-85A00B56BE35}" dt="2025-03-12T13:52:38.973" v="57" actId="14100"/>
          <ac:spMkLst>
            <pc:docMk/>
            <pc:sldMk cId="3361345405" sldId="374"/>
            <ac:spMk id="142" creationId="{B4EF1AC1-50D8-595C-8F35-465B0E17CFC0}"/>
          </ac:spMkLst>
        </pc:spChg>
        <pc:picChg chg="del">
          <ac:chgData name="Guest User" userId="S::urn:spo:anon#b6f19db0abb860832996171466c307360e4328017416dc3c8f67e2ba5a21e37d::" providerId="AD" clId="Web-{AEEB02F0-2FC6-1154-DDDA-85A00B56BE35}" dt="2025-03-12T13:48:14.604" v="5"/>
          <ac:picMkLst>
            <pc:docMk/>
            <pc:sldMk cId="3361345405" sldId="374"/>
            <ac:picMk id="5" creationId="{C2D5BF2C-0808-CD3E-5176-E00C3E7AF0E4}"/>
          </ac:picMkLst>
        </pc:picChg>
        <pc:picChg chg="add mod">
          <ac:chgData name="Guest User" userId="S::urn:spo:anon#b6f19db0abb860832996171466c307360e4328017416dc3c8f67e2ba5a21e37d::" providerId="AD" clId="Web-{AEEB02F0-2FC6-1154-DDDA-85A00B56BE35}" dt="2025-03-12T13:49:40.560" v="25" actId="14100"/>
          <ac:picMkLst>
            <pc:docMk/>
            <pc:sldMk cId="3361345405" sldId="374"/>
            <ac:picMk id="6" creationId="{EA7FA237-A36A-1252-5868-EB09935F7A5D}"/>
          </ac:picMkLst>
        </pc:picChg>
        <pc:picChg chg="del">
          <ac:chgData name="Guest User" userId="S::urn:spo:anon#b6f19db0abb860832996171466c307360e4328017416dc3c8f67e2ba5a21e37d::" providerId="AD" clId="Web-{AEEB02F0-2FC6-1154-DDDA-85A00B56BE35}" dt="2025-03-12T13:48:16.198" v="6"/>
          <ac:picMkLst>
            <pc:docMk/>
            <pc:sldMk cId="3361345405" sldId="374"/>
            <ac:picMk id="124" creationId="{FDAF5FF0-C345-64D9-261A-E34149346850}"/>
          </ac:picMkLst>
        </pc:picChg>
      </pc:sldChg>
    </pc:docChg>
  </pc:docChgLst>
  <pc:docChgLst>
    <pc:chgData name="Mandukhai Munkhjargal" userId="S::mandukhai@ubdc.mn::6acead5a-007d-4b6d-b7fb-769134c352e2" providerId="AD" clId="Web-{656BF182-CA3F-431A-A752-AFEB4DA41519}"/>
    <pc:docChg chg="addSld">
      <pc:chgData name="Mandukhai Munkhjargal" userId="S::mandukhai@ubdc.mn::6acead5a-007d-4b6d-b7fb-769134c352e2" providerId="AD" clId="Web-{656BF182-CA3F-431A-A752-AFEB4DA41519}" dt="2025-03-11T11:11:35.398" v="0"/>
      <pc:docMkLst>
        <pc:docMk/>
      </pc:docMkLst>
      <pc:sldChg chg="add replId">
        <pc:chgData name="Mandukhai Munkhjargal" userId="S::mandukhai@ubdc.mn::6acead5a-007d-4b6d-b7fb-769134c352e2" providerId="AD" clId="Web-{656BF182-CA3F-431A-A752-AFEB4DA41519}" dt="2025-03-11T11:11:35.398" v="0"/>
        <pc:sldMkLst>
          <pc:docMk/>
          <pc:sldMk cId="3438757008" sldId="277"/>
        </pc:sldMkLst>
      </pc:sldChg>
    </pc:docChg>
  </pc:docChgLst>
  <pc:docChgLst>
    <pc:chgData name="Enkhbold Altankhuyag" userId="S::enkhbold@ubdc.mn::35f90c78-b920-483e-9132-62e110c1498d" providerId="AD" clId="Web-{93C55A36-78C3-444B-8BD2-D48B67C3A52A}"/>
    <pc:docChg chg="modSld">
      <pc:chgData name="Enkhbold Altankhuyag" userId="S::enkhbold@ubdc.mn::35f90c78-b920-483e-9132-62e110c1498d" providerId="AD" clId="Web-{93C55A36-78C3-444B-8BD2-D48B67C3A52A}" dt="2025-03-12T04:03:46.530" v="19" actId="14100"/>
      <pc:docMkLst>
        <pc:docMk/>
      </pc:docMkLst>
      <pc:sldChg chg="addSp modSp">
        <pc:chgData name="Enkhbold Altankhuyag" userId="S::enkhbold@ubdc.mn::35f90c78-b920-483e-9132-62e110c1498d" providerId="AD" clId="Web-{93C55A36-78C3-444B-8BD2-D48B67C3A52A}" dt="2025-03-12T04:03:46.530" v="19" actId="14100"/>
        <pc:sldMkLst>
          <pc:docMk/>
          <pc:sldMk cId="1617015635" sldId="320"/>
        </pc:sldMkLst>
        <pc:spChg chg="add mod">
          <ac:chgData name="Enkhbold Altankhuyag" userId="S::enkhbold@ubdc.mn::35f90c78-b920-483e-9132-62e110c1498d" providerId="AD" clId="Web-{93C55A36-78C3-444B-8BD2-D48B67C3A52A}" dt="2025-03-12T04:03:18.732" v="14" actId="20577"/>
          <ac:spMkLst>
            <pc:docMk/>
            <pc:sldMk cId="1617015635" sldId="320"/>
            <ac:spMk id="3" creationId="{96B0672D-C1F8-2653-3C34-6D6AD1BDA44B}"/>
          </ac:spMkLst>
        </pc:spChg>
        <pc:spChg chg="mod">
          <ac:chgData name="Enkhbold Altankhuyag" userId="S::enkhbold@ubdc.mn::35f90c78-b920-483e-9132-62e110c1498d" providerId="AD" clId="Web-{93C55A36-78C3-444B-8BD2-D48B67C3A52A}" dt="2025-03-12T04:02:50.060" v="11" actId="1076"/>
          <ac:spMkLst>
            <pc:docMk/>
            <pc:sldMk cId="1617015635" sldId="320"/>
            <ac:spMk id="108" creationId="{2D80831E-40AD-522E-674D-6446CECA418F}"/>
          </ac:spMkLst>
        </pc:spChg>
        <pc:spChg chg="mod">
          <ac:chgData name="Enkhbold Altankhuyag" userId="S::enkhbold@ubdc.mn::35f90c78-b920-483e-9132-62e110c1498d" providerId="AD" clId="Web-{93C55A36-78C3-444B-8BD2-D48B67C3A52A}" dt="2025-03-12T04:03:46.530" v="19" actId="14100"/>
          <ac:spMkLst>
            <pc:docMk/>
            <pc:sldMk cId="1617015635" sldId="320"/>
            <ac:spMk id="110" creationId="{16B8D58D-4E87-B91B-57B6-463DCCE9858F}"/>
          </ac:spMkLst>
        </pc:spChg>
        <pc:spChg chg="mod">
          <ac:chgData name="Enkhbold Altankhuyag" userId="S::enkhbold@ubdc.mn::35f90c78-b920-483e-9132-62e110c1498d" providerId="AD" clId="Web-{93C55A36-78C3-444B-8BD2-D48B67C3A52A}" dt="2025-03-12T04:02:26.669" v="8" actId="14100"/>
          <ac:spMkLst>
            <pc:docMk/>
            <pc:sldMk cId="1617015635" sldId="320"/>
            <ac:spMk id="115" creationId="{CE75D2E7-6B29-0500-0ECA-8DEBB9681180}"/>
          </ac:spMkLst>
        </pc:spChg>
        <pc:spChg chg="mod">
          <ac:chgData name="Enkhbold Altankhuyag" userId="S::enkhbold@ubdc.mn::35f90c78-b920-483e-9132-62e110c1498d" providerId="AD" clId="Web-{93C55A36-78C3-444B-8BD2-D48B67C3A52A}" dt="2025-03-12T04:03:35.811" v="15" actId="1076"/>
          <ac:spMkLst>
            <pc:docMk/>
            <pc:sldMk cId="1617015635" sldId="320"/>
            <ac:spMk id="136" creationId="{665A99FF-7CD3-ADA8-CBF4-AC1BF4DCC7B2}"/>
          </ac:spMkLst>
        </pc:spChg>
      </pc:sldChg>
    </pc:docChg>
  </pc:docChgLst>
  <pc:docChgLst>
    <pc:chgData name="Enkhbold Altankhuyag" userId="S::enkhbold@ubdc.mn::35f90c78-b920-483e-9132-62e110c1498d" providerId="AD" clId="Web-{AB62BC0F-C87E-410C-9894-0C57F534F3E3}"/>
    <pc:docChg chg="addSld delSld">
      <pc:chgData name="Enkhbold Altankhuyag" userId="S::enkhbold@ubdc.mn::35f90c78-b920-483e-9132-62e110c1498d" providerId="AD" clId="Web-{AB62BC0F-C87E-410C-9894-0C57F534F3E3}" dt="2025-03-12T05:02:55.788" v="1"/>
      <pc:docMkLst>
        <pc:docMk/>
      </pc:docMkLst>
      <pc:sldChg chg="add del">
        <pc:chgData name="Enkhbold Altankhuyag" userId="S::enkhbold@ubdc.mn::35f90c78-b920-483e-9132-62e110c1498d" providerId="AD" clId="Web-{AB62BC0F-C87E-410C-9894-0C57F534F3E3}" dt="2025-03-12T05:02:55.788" v="1"/>
        <pc:sldMkLst>
          <pc:docMk/>
          <pc:sldMk cId="1292270640" sldId="342"/>
        </pc:sldMkLst>
      </pc:sldChg>
    </pc:docChg>
  </pc:docChgLst>
  <pc:docChgLst>
    <pc:chgData name="Guest User" userId="S::urn:spo:anon#b6f19db0abb860832996171466c307360e4328017416dc3c8f67e2ba5a21e37d::" providerId="AD" clId="Web-{821C55A5-C5EA-F8CC-C233-7A6D0E35CBF2}"/>
    <pc:docChg chg="addSld modSld sldOrd modSection">
      <pc:chgData name="Guest User" userId="S::urn:spo:anon#b6f19db0abb860832996171466c307360e4328017416dc3c8f67e2ba5a21e37d::" providerId="AD" clId="Web-{821C55A5-C5EA-F8CC-C233-7A6D0E35CBF2}" dt="2025-03-12T14:03:00.751" v="116" actId="14100"/>
      <pc:docMkLst>
        <pc:docMk/>
      </pc:docMkLst>
      <pc:sldChg chg="ord">
        <pc:chgData name="Guest User" userId="S::urn:spo:anon#b6f19db0abb860832996171466c307360e4328017416dc3c8f67e2ba5a21e37d::" providerId="AD" clId="Web-{821C55A5-C5EA-F8CC-C233-7A6D0E35CBF2}" dt="2025-03-12T13:56:47.096" v="27"/>
        <pc:sldMkLst>
          <pc:docMk/>
          <pc:sldMk cId="1484816623" sldId="343"/>
        </pc:sldMkLst>
      </pc:sldChg>
      <pc:sldChg chg="delSp modSp">
        <pc:chgData name="Guest User" userId="S::urn:spo:anon#b6f19db0abb860832996171466c307360e4328017416dc3c8f67e2ba5a21e37d::" providerId="AD" clId="Web-{821C55A5-C5EA-F8CC-C233-7A6D0E35CBF2}" dt="2025-03-12T14:02:20.140" v="105"/>
        <pc:sldMkLst>
          <pc:docMk/>
          <pc:sldMk cId="2102527142" sldId="373"/>
        </pc:sldMkLst>
        <pc:spChg chg="mod">
          <ac:chgData name="Guest User" userId="S::urn:spo:anon#b6f19db0abb860832996171466c307360e4328017416dc3c8f67e2ba5a21e37d::" providerId="AD" clId="Web-{821C55A5-C5EA-F8CC-C233-7A6D0E35CBF2}" dt="2025-03-12T13:54:26.779" v="4" actId="1076"/>
          <ac:spMkLst>
            <pc:docMk/>
            <pc:sldMk cId="2102527142" sldId="373"/>
            <ac:spMk id="57" creationId="{F1F919D9-9BF4-7F22-6DAE-B7F9DA920DB7}"/>
          </ac:spMkLst>
        </pc:spChg>
        <pc:spChg chg="del mod">
          <ac:chgData name="Guest User" userId="S::urn:spo:anon#b6f19db0abb860832996171466c307360e4328017416dc3c8f67e2ba5a21e37d::" providerId="AD" clId="Web-{821C55A5-C5EA-F8CC-C233-7A6D0E35CBF2}" dt="2025-03-12T14:02:20.140" v="105"/>
          <ac:spMkLst>
            <pc:docMk/>
            <pc:sldMk cId="2102527142" sldId="373"/>
            <ac:spMk id="58" creationId="{5813A219-E2E7-E062-B2F2-85C4E7EFEA63}"/>
          </ac:spMkLst>
        </pc:spChg>
        <pc:spChg chg="mod">
          <ac:chgData name="Guest User" userId="S::urn:spo:anon#b6f19db0abb860832996171466c307360e4328017416dc3c8f67e2ba5a21e37d::" providerId="AD" clId="Web-{821C55A5-C5EA-F8CC-C233-7A6D0E35CBF2}" dt="2025-03-12T13:54:57.905" v="13" actId="1076"/>
          <ac:spMkLst>
            <pc:docMk/>
            <pc:sldMk cId="2102527142" sldId="373"/>
            <ac:spMk id="136" creationId="{665A99FF-7CD3-ADA8-CBF4-AC1BF4DCC7B2}"/>
          </ac:spMkLst>
        </pc:spChg>
      </pc:sldChg>
      <pc:sldChg chg="addSp delSp modSp add replId">
        <pc:chgData name="Guest User" userId="S::urn:spo:anon#b6f19db0abb860832996171466c307360e4328017416dc3c8f67e2ba5a21e37d::" providerId="AD" clId="Web-{821C55A5-C5EA-F8CC-C233-7A6D0E35CBF2}" dt="2025-03-12T14:03:00.751" v="116" actId="14100"/>
        <pc:sldMkLst>
          <pc:docMk/>
          <pc:sldMk cId="290862610" sldId="375"/>
        </pc:sldMkLst>
        <pc:spChg chg="mod">
          <ac:chgData name="Guest User" userId="S::urn:spo:anon#b6f19db0abb860832996171466c307360e4328017416dc3c8f67e2ba5a21e37d::" providerId="AD" clId="Web-{821C55A5-C5EA-F8CC-C233-7A6D0E35CBF2}" dt="2025-03-12T14:01:33.185" v="97" actId="1076"/>
          <ac:spMkLst>
            <pc:docMk/>
            <pc:sldMk cId="290862610" sldId="375"/>
            <ac:spMk id="3" creationId="{06C96D4B-5AAF-E4BE-7A0C-6E680816E4C3}"/>
          </ac:spMkLst>
        </pc:spChg>
        <pc:spChg chg="add mod">
          <ac:chgData name="Guest User" userId="S::urn:spo:anon#b6f19db0abb860832996171466c307360e4328017416dc3c8f67e2ba5a21e37d::" providerId="AD" clId="Web-{821C55A5-C5EA-F8CC-C233-7A6D0E35CBF2}" dt="2025-03-12T14:00:10.557" v="86" actId="1076"/>
          <ac:spMkLst>
            <pc:docMk/>
            <pc:sldMk cId="290862610" sldId="375"/>
            <ac:spMk id="7" creationId="{525707EA-548F-04B6-F54E-0101E4FA3CB0}"/>
          </ac:spMkLst>
        </pc:spChg>
        <pc:spChg chg="add mod">
          <ac:chgData name="Guest User" userId="S::urn:spo:anon#b6f19db0abb860832996171466c307360e4328017416dc3c8f67e2ba5a21e37d::" providerId="AD" clId="Web-{821C55A5-C5EA-F8CC-C233-7A6D0E35CBF2}" dt="2025-03-12T14:02:11.389" v="104" actId="14100"/>
          <ac:spMkLst>
            <pc:docMk/>
            <pc:sldMk cId="290862610" sldId="375"/>
            <ac:spMk id="9" creationId="{B13CC178-45C3-AFDF-29BC-7FC43FEF5EE3}"/>
          </ac:spMkLst>
        </pc:spChg>
        <pc:spChg chg="add mod">
          <ac:chgData name="Guest User" userId="S::urn:spo:anon#b6f19db0abb860832996171466c307360e4328017416dc3c8f67e2ba5a21e37d::" providerId="AD" clId="Web-{821C55A5-C5EA-F8CC-C233-7A6D0E35CBF2}" dt="2025-03-12T13:58:01.068" v="57" actId="1076"/>
          <ac:spMkLst>
            <pc:docMk/>
            <pc:sldMk cId="290862610" sldId="375"/>
            <ac:spMk id="15" creationId="{BC8C84D6-1552-33F8-E29B-FBCF086ECFF5}"/>
          </ac:spMkLst>
        </pc:spChg>
        <pc:spChg chg="add mod">
          <ac:chgData name="Guest User" userId="S::urn:spo:anon#b6f19db0abb860832996171466c307360e4328017416dc3c8f67e2ba5a21e37d::" providerId="AD" clId="Web-{821C55A5-C5EA-F8CC-C233-7A6D0E35CBF2}" dt="2025-03-12T14:00:42.464" v="91" actId="1076"/>
          <ac:spMkLst>
            <pc:docMk/>
            <pc:sldMk cId="290862610" sldId="375"/>
            <ac:spMk id="17" creationId="{F03A87C9-4DBC-EBF2-4FAE-79B3E0DFEB7B}"/>
          </ac:spMkLst>
        </pc:spChg>
        <pc:spChg chg="add mod">
          <ac:chgData name="Guest User" userId="S::urn:spo:anon#b6f19db0abb860832996171466c307360e4328017416dc3c8f67e2ba5a21e37d::" providerId="AD" clId="Web-{821C55A5-C5EA-F8CC-C233-7A6D0E35CBF2}" dt="2025-03-12T14:00:30.589" v="89" actId="1076"/>
          <ac:spMkLst>
            <pc:docMk/>
            <pc:sldMk cId="290862610" sldId="375"/>
            <ac:spMk id="19" creationId="{F77B6B39-6E71-0A26-204B-48B7AD0B7454}"/>
          </ac:spMkLst>
        </pc:spChg>
        <pc:spChg chg="add mod">
          <ac:chgData name="Guest User" userId="S::urn:spo:anon#b6f19db0abb860832996171466c307360e4328017416dc3c8f67e2ba5a21e37d::" providerId="AD" clId="Web-{821C55A5-C5EA-F8CC-C233-7A6D0E35CBF2}" dt="2025-03-12T13:58:01.209" v="60" actId="1076"/>
          <ac:spMkLst>
            <pc:docMk/>
            <pc:sldMk cId="290862610" sldId="375"/>
            <ac:spMk id="21" creationId="{07A5A756-B4ED-C64D-D42C-0C846B95A643}"/>
          </ac:spMkLst>
        </pc:spChg>
        <pc:spChg chg="add mod">
          <ac:chgData name="Guest User" userId="S::urn:spo:anon#b6f19db0abb860832996171466c307360e4328017416dc3c8f67e2ba5a21e37d::" providerId="AD" clId="Web-{821C55A5-C5EA-F8CC-C233-7A6D0E35CBF2}" dt="2025-03-12T14:00:34.089" v="90" actId="1076"/>
          <ac:spMkLst>
            <pc:docMk/>
            <pc:sldMk cId="290862610" sldId="375"/>
            <ac:spMk id="23" creationId="{61D433D7-8838-262D-0BAD-65BDD55FEB57}"/>
          </ac:spMkLst>
        </pc:spChg>
        <pc:spChg chg="add mod">
          <ac:chgData name="Guest User" userId="S::urn:spo:anon#b6f19db0abb860832996171466c307360e4328017416dc3c8f67e2ba5a21e37d::" providerId="AD" clId="Web-{821C55A5-C5EA-F8CC-C233-7A6D0E35CBF2}" dt="2025-03-12T14:02:00.467" v="102" actId="1076"/>
          <ac:spMkLst>
            <pc:docMk/>
            <pc:sldMk cId="290862610" sldId="375"/>
            <ac:spMk id="25" creationId="{BE9E28E0-BB8A-6896-877F-9AA2A5784F55}"/>
          </ac:spMkLst>
        </pc:spChg>
        <pc:spChg chg="add mod">
          <ac:chgData name="Guest User" userId="S::urn:spo:anon#b6f19db0abb860832996171466c307360e4328017416dc3c8f67e2ba5a21e37d::" providerId="AD" clId="Web-{821C55A5-C5EA-F8CC-C233-7A6D0E35CBF2}" dt="2025-03-12T14:02:47.938" v="114" actId="1076"/>
          <ac:spMkLst>
            <pc:docMk/>
            <pc:sldMk cId="290862610" sldId="375"/>
            <ac:spMk id="27" creationId="{2ABD2266-8AB2-7CED-80C7-870362EFC8F5}"/>
          </ac:spMkLst>
        </pc:spChg>
        <pc:spChg chg="del mod">
          <ac:chgData name="Guest User" userId="S::urn:spo:anon#b6f19db0abb860832996171466c307360e4328017416dc3c8f67e2ba5a21e37d::" providerId="AD" clId="Web-{821C55A5-C5EA-F8CC-C233-7A6D0E35CBF2}" dt="2025-03-12T13:56:12.580" v="25"/>
          <ac:spMkLst>
            <pc:docMk/>
            <pc:sldMk cId="290862610" sldId="375"/>
            <ac:spMk id="107" creationId="{E14FC0E8-0712-6201-E118-8D1CC107B8CB}"/>
          </ac:spMkLst>
        </pc:spChg>
        <pc:spChg chg="mod">
          <ac:chgData name="Guest User" userId="S::urn:spo:anon#b6f19db0abb860832996171466c307360e4328017416dc3c8f67e2ba5a21e37d::" providerId="AD" clId="Web-{821C55A5-C5EA-F8CC-C233-7A6D0E35CBF2}" dt="2025-03-12T13:54:38.373" v="6" actId="20577"/>
          <ac:spMkLst>
            <pc:docMk/>
            <pc:sldMk cId="290862610" sldId="375"/>
            <ac:spMk id="109" creationId="{E9F738C0-07D4-6688-FC16-E89F90987133}"/>
          </ac:spMkLst>
        </pc:spChg>
        <pc:spChg chg="del mod">
          <ac:chgData name="Guest User" userId="S::urn:spo:anon#b6f19db0abb860832996171466c307360e4328017416dc3c8f67e2ba5a21e37d::" providerId="AD" clId="Web-{821C55A5-C5EA-F8CC-C233-7A6D0E35CBF2}" dt="2025-03-12T13:55:34.250" v="19"/>
          <ac:spMkLst>
            <pc:docMk/>
            <pc:sldMk cId="290862610" sldId="375"/>
            <ac:spMk id="110" creationId="{AA1F5BBB-403C-23BA-5CD0-38FBD7838E93}"/>
          </ac:spMkLst>
        </pc:spChg>
        <pc:spChg chg="mod">
          <ac:chgData name="Guest User" userId="S::urn:spo:anon#b6f19db0abb860832996171466c307360e4328017416dc3c8f67e2ba5a21e37d::" providerId="AD" clId="Web-{821C55A5-C5EA-F8CC-C233-7A6D0E35CBF2}" dt="2025-03-12T13:56:29.377" v="26" actId="14100"/>
          <ac:spMkLst>
            <pc:docMk/>
            <pc:sldMk cId="290862610" sldId="375"/>
            <ac:spMk id="115" creationId="{8A2CBB22-F617-79AB-78BE-9CC381958145}"/>
          </ac:spMkLst>
        </pc:spChg>
        <pc:spChg chg="del">
          <ac:chgData name="Guest User" userId="S::urn:spo:anon#b6f19db0abb860832996171466c307360e4328017416dc3c8f67e2ba5a21e37d::" providerId="AD" clId="Web-{821C55A5-C5EA-F8CC-C233-7A6D0E35CBF2}" dt="2025-03-12T13:56:56.769" v="31"/>
          <ac:spMkLst>
            <pc:docMk/>
            <pc:sldMk cId="290862610" sldId="375"/>
            <ac:spMk id="125" creationId="{1515B87C-C99E-DBAE-202E-670D9A762CE6}"/>
          </ac:spMkLst>
        </pc:spChg>
        <pc:spChg chg="mod">
          <ac:chgData name="Guest User" userId="S::urn:spo:anon#b6f19db0abb860832996171466c307360e4328017416dc3c8f67e2ba5a21e37d::" providerId="AD" clId="Web-{821C55A5-C5EA-F8CC-C233-7A6D0E35CBF2}" dt="2025-03-12T13:56:55.144" v="30" actId="20577"/>
          <ac:spMkLst>
            <pc:docMk/>
            <pc:sldMk cId="290862610" sldId="375"/>
            <ac:spMk id="126" creationId="{D221F20A-32C4-927F-CF80-949984248C01}"/>
          </ac:spMkLst>
        </pc:spChg>
        <pc:spChg chg="mod">
          <ac:chgData name="Guest User" userId="S::urn:spo:anon#b6f19db0abb860832996171466c307360e4328017416dc3c8f67e2ba5a21e37d::" providerId="AD" clId="Web-{821C55A5-C5EA-F8CC-C233-7A6D0E35CBF2}" dt="2025-03-12T14:00:14.057" v="87" actId="1076"/>
          <ac:spMkLst>
            <pc:docMk/>
            <pc:sldMk cId="290862610" sldId="375"/>
            <ac:spMk id="127" creationId="{54D71612-AE60-A286-5B42-F694BA8A10F6}"/>
          </ac:spMkLst>
        </pc:spChg>
        <pc:spChg chg="del">
          <ac:chgData name="Guest User" userId="S::urn:spo:anon#b6f19db0abb860832996171466c307360e4328017416dc3c8f67e2ba5a21e37d::" providerId="AD" clId="Web-{821C55A5-C5EA-F8CC-C233-7A6D0E35CBF2}" dt="2025-03-12T13:56:54.644" v="29"/>
          <ac:spMkLst>
            <pc:docMk/>
            <pc:sldMk cId="290862610" sldId="375"/>
            <ac:spMk id="128" creationId="{4D4442F9-A743-08F9-7E1D-F148E797E753}"/>
          </ac:spMkLst>
        </pc:spChg>
        <pc:spChg chg="mod">
          <ac:chgData name="Guest User" userId="S::urn:spo:anon#b6f19db0abb860832996171466c307360e4328017416dc3c8f67e2ba5a21e37d::" providerId="AD" clId="Web-{821C55A5-C5EA-F8CC-C233-7A6D0E35CBF2}" dt="2025-03-12T13:55:29.266" v="18" actId="1076"/>
          <ac:spMkLst>
            <pc:docMk/>
            <pc:sldMk cId="290862610" sldId="375"/>
            <ac:spMk id="136" creationId="{22C7D21B-24E4-6A23-CA1C-23FBB254CF61}"/>
          </ac:spMkLst>
        </pc:spChg>
        <pc:spChg chg="mod">
          <ac:chgData name="Guest User" userId="S::urn:spo:anon#b6f19db0abb860832996171466c307360e4328017416dc3c8f67e2ba5a21e37d::" providerId="AD" clId="Web-{821C55A5-C5EA-F8CC-C233-7A6D0E35CBF2}" dt="2025-03-12T13:56:05.829" v="24" actId="1076"/>
          <ac:spMkLst>
            <pc:docMk/>
            <pc:sldMk cId="290862610" sldId="375"/>
            <ac:spMk id="137" creationId="{F7DC2E94-36BA-E3F4-2EDE-3F139198E9AB}"/>
          </ac:spMkLst>
        </pc:spChg>
        <pc:spChg chg="mod">
          <ac:chgData name="Guest User" userId="S::urn:spo:anon#b6f19db0abb860832996171466c307360e4328017416dc3c8f67e2ba5a21e37d::" providerId="AD" clId="Web-{821C55A5-C5EA-F8CC-C233-7A6D0E35CBF2}" dt="2025-03-12T14:03:00.751" v="116" actId="14100"/>
          <ac:spMkLst>
            <pc:docMk/>
            <pc:sldMk cId="290862610" sldId="375"/>
            <ac:spMk id="139" creationId="{9DC8EC7A-47EB-B512-869A-A3C3DC086C93}"/>
          </ac:spMkLst>
        </pc:spChg>
        <pc:spChg chg="mod">
          <ac:chgData name="Guest User" userId="S::urn:spo:anon#b6f19db0abb860832996171466c307360e4328017416dc3c8f67e2ba5a21e37d::" providerId="AD" clId="Web-{821C55A5-C5EA-F8CC-C233-7A6D0E35CBF2}" dt="2025-03-12T14:02:55.485" v="115" actId="1076"/>
          <ac:spMkLst>
            <pc:docMk/>
            <pc:sldMk cId="290862610" sldId="375"/>
            <ac:spMk id="140" creationId="{DC282FFC-D4C5-D4A2-832A-BFF874979BBA}"/>
          </ac:spMkLst>
        </pc:spChg>
        <pc:spChg chg="mod">
          <ac:chgData name="Guest User" userId="S::urn:spo:anon#b6f19db0abb860832996171466c307360e4328017416dc3c8f67e2ba5a21e37d::" providerId="AD" clId="Web-{821C55A5-C5EA-F8CC-C233-7A6D0E35CBF2}" dt="2025-03-12T13:54:43.514" v="8" actId="20577"/>
          <ac:spMkLst>
            <pc:docMk/>
            <pc:sldMk cId="290862610" sldId="375"/>
            <ac:spMk id="141" creationId="{C00FD863-E673-3635-C3FE-7B683C220F26}"/>
          </ac:spMkLst>
        </pc:spChg>
        <pc:spChg chg="del mod">
          <ac:chgData name="Guest User" userId="S::urn:spo:anon#b6f19db0abb860832996171466c307360e4328017416dc3c8f67e2ba5a21e37d::" providerId="AD" clId="Web-{821C55A5-C5EA-F8CC-C233-7A6D0E35CBF2}" dt="2025-03-12T13:59:22.524" v="76"/>
          <ac:spMkLst>
            <pc:docMk/>
            <pc:sldMk cId="290862610" sldId="375"/>
            <ac:spMk id="142" creationId="{97057C2C-531E-E3CA-B815-168559CE0854}"/>
          </ac:spMkLst>
        </pc:spChg>
        <pc:picChg chg="add">
          <ac:chgData name="Guest User" userId="S::urn:spo:anon#b6f19db0abb860832996171466c307360e4328017416dc3c8f67e2ba5a21e37d::" providerId="AD" clId="Web-{821C55A5-C5EA-F8CC-C233-7A6D0E35CBF2}" dt="2025-03-12T13:54:49.342" v="9"/>
          <ac:picMkLst>
            <pc:docMk/>
            <pc:sldMk cId="290862610" sldId="375"/>
            <ac:picMk id="5" creationId="{A4B2B6D1-F7AB-7E5C-F676-7F1ACA2B3327}"/>
          </ac:picMkLst>
        </pc:picChg>
        <pc:picChg chg="del">
          <ac:chgData name="Guest User" userId="S::urn:spo:anon#b6f19db0abb860832996171466c307360e4328017416dc3c8f67e2ba5a21e37d::" providerId="AD" clId="Web-{821C55A5-C5EA-F8CC-C233-7A6D0E35CBF2}" dt="2025-03-12T13:54:11.466" v="1"/>
          <ac:picMkLst>
            <pc:docMk/>
            <pc:sldMk cId="290862610" sldId="375"/>
            <ac:picMk id="124" creationId="{C87FC919-1935-DEFF-2218-E50ABD16378D}"/>
          </ac:picMkLst>
        </pc:picChg>
        <pc:cxnChg chg="add mod">
          <ac:chgData name="Guest User" userId="S::urn:spo:anon#b6f19db0abb860832996171466c307360e4328017416dc3c8f67e2ba5a21e37d::" providerId="AD" clId="Web-{821C55A5-C5EA-F8CC-C233-7A6D0E35CBF2}" dt="2025-03-12T14:01:52.654" v="100" actId="1076"/>
          <ac:cxnSpMkLst>
            <pc:docMk/>
            <pc:sldMk cId="290862610" sldId="375"/>
            <ac:cxnSpMk id="13" creationId="{DCAC034D-9E59-4564-F49A-F419710C9520}"/>
          </ac:cxnSpMkLst>
        </pc:cxnChg>
      </pc:sldChg>
    </pc:docChg>
  </pc:docChgLst>
  <pc:docChgLst>
    <pc:chgData name="Mandukhai Munkhjargal" userId="S::mandukhai@ubdc.mn::6acead5a-007d-4b6d-b7fb-769134c352e2" providerId="AD" clId="Web-{EF3E25EF-2554-4916-BF79-9D1C934F3171}"/>
    <pc:docChg chg="modSld">
      <pc:chgData name="Mandukhai Munkhjargal" userId="S::mandukhai@ubdc.mn::6acead5a-007d-4b6d-b7fb-769134c352e2" providerId="AD" clId="Web-{EF3E25EF-2554-4916-BF79-9D1C934F3171}" dt="2025-03-13T06:09:10.076" v="35"/>
      <pc:docMkLst>
        <pc:docMk/>
      </pc:docMkLst>
      <pc:sldChg chg="addSp delSp modSp mod setBg">
        <pc:chgData name="Mandukhai Munkhjargal" userId="S::mandukhai@ubdc.mn::6acead5a-007d-4b6d-b7fb-769134c352e2" providerId="AD" clId="Web-{EF3E25EF-2554-4916-BF79-9D1C934F3171}" dt="2025-03-13T06:09:10.076" v="35"/>
        <pc:sldMkLst>
          <pc:docMk/>
          <pc:sldMk cId="700199297" sldId="390"/>
        </pc:sldMkLst>
        <pc:spChg chg="add del">
          <ac:chgData name="Mandukhai Munkhjargal" userId="S::mandukhai@ubdc.mn::6acead5a-007d-4b6d-b7fb-769134c352e2" providerId="AD" clId="Web-{EF3E25EF-2554-4916-BF79-9D1C934F3171}" dt="2025-03-13T06:09:10.076" v="31"/>
          <ac:spMkLst>
            <pc:docMk/>
            <pc:sldMk cId="700199297" sldId="390"/>
            <ac:spMk id="9" creationId="{92607B91-E003-AFDC-657C-70273CDF423C}"/>
          </ac:spMkLst>
        </pc:spChg>
        <pc:spChg chg="add del">
          <ac:chgData name="Mandukhai Munkhjargal" userId="S::mandukhai@ubdc.mn::6acead5a-007d-4b6d-b7fb-769134c352e2" providerId="AD" clId="Web-{EF3E25EF-2554-4916-BF79-9D1C934F3171}" dt="2025-03-13T06:09:10.076" v="32"/>
          <ac:spMkLst>
            <pc:docMk/>
            <pc:sldMk cId="700199297" sldId="390"/>
            <ac:spMk id="10" creationId="{CB031391-0BA7-D398-D561-CBE65E3CA084}"/>
          </ac:spMkLst>
        </pc:spChg>
        <pc:spChg chg="add del">
          <ac:chgData name="Mandukhai Munkhjargal" userId="S::mandukhai@ubdc.mn::6acead5a-007d-4b6d-b7fb-769134c352e2" providerId="AD" clId="Web-{EF3E25EF-2554-4916-BF79-9D1C934F3171}" dt="2025-03-13T06:09:10.076" v="33"/>
          <ac:spMkLst>
            <pc:docMk/>
            <pc:sldMk cId="700199297" sldId="390"/>
            <ac:spMk id="11" creationId="{E602A98F-E63B-6B02-8A2F-C9FAF039EB24}"/>
          </ac:spMkLst>
        </pc:spChg>
        <pc:spChg chg="add del">
          <ac:chgData name="Mandukhai Munkhjargal" userId="S::mandukhai@ubdc.mn::6acead5a-007d-4b6d-b7fb-769134c352e2" providerId="AD" clId="Web-{EF3E25EF-2554-4916-BF79-9D1C934F3171}" dt="2025-03-13T06:09:10.076" v="34"/>
          <ac:spMkLst>
            <pc:docMk/>
            <pc:sldMk cId="700199297" sldId="390"/>
            <ac:spMk id="12" creationId="{B9CE7BD7-4138-E8A9-D645-2A2C1D3E0A6F}"/>
          </ac:spMkLst>
        </pc:spChg>
        <pc:spChg chg="add del">
          <ac:chgData name="Mandukhai Munkhjargal" userId="S::mandukhai@ubdc.mn::6acead5a-007d-4b6d-b7fb-769134c352e2" providerId="AD" clId="Web-{EF3E25EF-2554-4916-BF79-9D1C934F3171}" dt="2025-03-13T06:09:10.076" v="35"/>
          <ac:spMkLst>
            <pc:docMk/>
            <pc:sldMk cId="700199297" sldId="390"/>
            <ac:spMk id="13" creationId="{DF007FEF-B572-E197-58C2-044C6F0EA689}"/>
          </ac:spMkLst>
        </pc:spChg>
        <pc:spChg chg="add del">
          <ac:chgData name="Mandukhai Munkhjargal" userId="S::mandukhai@ubdc.mn::6acead5a-007d-4b6d-b7fb-769134c352e2" providerId="AD" clId="Web-{EF3E25EF-2554-4916-BF79-9D1C934F3171}" dt="2025-03-13T06:07:40.432" v="14"/>
          <ac:spMkLst>
            <pc:docMk/>
            <pc:sldMk cId="700199297" sldId="390"/>
            <ac:spMk id="16" creationId="{42A4FC2C-047E-45A5-965D-8E1E3BF09BC6}"/>
          </ac:spMkLst>
        </pc:spChg>
        <pc:spChg chg="add del">
          <ac:chgData name="Mandukhai Munkhjargal" userId="S::mandukhai@ubdc.mn::6acead5a-007d-4b6d-b7fb-769134c352e2" providerId="AD" clId="Web-{EF3E25EF-2554-4916-BF79-9D1C934F3171}" dt="2025-03-13T06:08:55.903" v="26"/>
          <ac:spMkLst>
            <pc:docMk/>
            <pc:sldMk cId="700199297" sldId="390"/>
            <ac:spMk id="17" creationId="{E559D998-AB6C-46E1-B394-118E9A1E2D62}"/>
          </ac:spMkLst>
        </pc:spChg>
        <pc:spChg chg="add del">
          <ac:chgData name="Mandukhai Munkhjargal" userId="S::mandukhai@ubdc.mn::6acead5a-007d-4b6d-b7fb-769134c352e2" providerId="AD" clId="Web-{EF3E25EF-2554-4916-BF79-9D1C934F3171}" dt="2025-03-13T06:07:50.213" v="16"/>
          <ac:spMkLst>
            <pc:docMk/>
            <pc:sldMk cId="700199297" sldId="390"/>
            <ac:spMk id="18" creationId="{F3060C83-F051-4F0E-ABAD-AA0DFC48B218}"/>
          </ac:spMkLst>
        </pc:spChg>
        <pc:spChg chg="add del">
          <ac:chgData name="Mandukhai Munkhjargal" userId="S::mandukhai@ubdc.mn::6acead5a-007d-4b6d-b7fb-769134c352e2" providerId="AD" clId="Web-{EF3E25EF-2554-4916-BF79-9D1C934F3171}" dt="2025-03-13T06:07:32.463" v="10"/>
          <ac:spMkLst>
            <pc:docMk/>
            <pc:sldMk cId="700199297" sldId="390"/>
            <ac:spMk id="19" creationId="{42A4FC2C-047E-45A5-965D-8E1E3BF09BC6}"/>
          </ac:spMkLst>
        </pc:spChg>
        <pc:spChg chg="add del">
          <ac:chgData name="Mandukhai Munkhjargal" userId="S::mandukhai@ubdc.mn::6acead5a-007d-4b6d-b7fb-769134c352e2" providerId="AD" clId="Web-{EF3E25EF-2554-4916-BF79-9D1C934F3171}" dt="2025-03-13T06:07:50.213" v="16"/>
          <ac:spMkLst>
            <pc:docMk/>
            <pc:sldMk cId="700199297" sldId="390"/>
            <ac:spMk id="21" creationId="{83C98ABE-055B-441F-B07E-44F97F083C39}"/>
          </ac:spMkLst>
        </pc:spChg>
        <pc:spChg chg="add del">
          <ac:chgData name="Mandukhai Munkhjargal" userId="S::mandukhai@ubdc.mn::6acead5a-007d-4b6d-b7fb-769134c352e2" providerId="AD" clId="Web-{EF3E25EF-2554-4916-BF79-9D1C934F3171}" dt="2025-03-13T06:07:50.213" v="16"/>
          <ac:spMkLst>
            <pc:docMk/>
            <pc:sldMk cId="700199297" sldId="390"/>
            <ac:spMk id="23" creationId="{29FDB030-9B49-4CED-8CCD-4D99382388AC}"/>
          </ac:spMkLst>
        </pc:spChg>
        <pc:spChg chg="add del">
          <ac:chgData name="Mandukhai Munkhjargal" userId="S::mandukhai@ubdc.mn::6acead5a-007d-4b6d-b7fb-769134c352e2" providerId="AD" clId="Web-{EF3E25EF-2554-4916-BF79-9D1C934F3171}" dt="2025-03-13T06:07:50.213" v="16"/>
          <ac:spMkLst>
            <pc:docMk/>
            <pc:sldMk cId="700199297" sldId="390"/>
            <ac:spMk id="25" creationId="{3783CA14-24A1-485C-8B30-D6A5D87987AD}"/>
          </ac:spMkLst>
        </pc:spChg>
        <pc:spChg chg="add del">
          <ac:chgData name="Mandukhai Munkhjargal" userId="S::mandukhai@ubdc.mn::6acead5a-007d-4b6d-b7fb-769134c352e2" providerId="AD" clId="Web-{EF3E25EF-2554-4916-BF79-9D1C934F3171}" dt="2025-03-13T06:07:50.213" v="16"/>
          <ac:spMkLst>
            <pc:docMk/>
            <pc:sldMk cId="700199297" sldId="390"/>
            <ac:spMk id="27" creationId="{9A97C86A-04D6-40F7-AE84-31AB43E6A846}"/>
          </ac:spMkLst>
        </pc:spChg>
        <pc:spChg chg="add del">
          <ac:chgData name="Mandukhai Munkhjargal" userId="S::mandukhai@ubdc.mn::6acead5a-007d-4b6d-b7fb-769134c352e2" providerId="AD" clId="Web-{EF3E25EF-2554-4916-BF79-9D1C934F3171}" dt="2025-03-13T06:07:50.213" v="16"/>
          <ac:spMkLst>
            <pc:docMk/>
            <pc:sldMk cId="700199297" sldId="390"/>
            <ac:spMk id="29" creationId="{FF9F2414-84E8-453E-B1F3-389FDE8192D9}"/>
          </ac:spMkLst>
        </pc:spChg>
        <pc:spChg chg="add del">
          <ac:chgData name="Mandukhai Munkhjargal" userId="S::mandukhai@ubdc.mn::6acead5a-007d-4b6d-b7fb-769134c352e2" providerId="AD" clId="Web-{EF3E25EF-2554-4916-BF79-9D1C934F3171}" dt="2025-03-13T06:07:50.213" v="16"/>
          <ac:spMkLst>
            <pc:docMk/>
            <pc:sldMk cId="700199297" sldId="390"/>
            <ac:spMk id="31" creationId="{3ECA69A1-7536-43AC-85EF-C7106179F5ED}"/>
          </ac:spMkLst>
        </pc:spChg>
        <pc:spChg chg="add del">
          <ac:chgData name="Mandukhai Munkhjargal" userId="S::mandukhai@ubdc.mn::6acead5a-007d-4b6d-b7fb-769134c352e2" providerId="AD" clId="Web-{EF3E25EF-2554-4916-BF79-9D1C934F3171}" dt="2025-03-13T06:07:54.042" v="18"/>
          <ac:spMkLst>
            <pc:docMk/>
            <pc:sldMk cId="700199297" sldId="390"/>
            <ac:spMk id="33" creationId="{42A4FC2C-047E-45A5-965D-8E1E3BF09BC6}"/>
          </ac:spMkLst>
        </pc:spChg>
        <pc:spChg chg="add del">
          <ac:chgData name="Mandukhai Munkhjargal" userId="S::mandukhai@ubdc.mn::6acead5a-007d-4b6d-b7fb-769134c352e2" providerId="AD" clId="Web-{EF3E25EF-2554-4916-BF79-9D1C934F3171}" dt="2025-03-13T06:07:56.808" v="20"/>
          <ac:spMkLst>
            <pc:docMk/>
            <pc:sldMk cId="700199297" sldId="390"/>
            <ac:spMk id="35" creationId="{F3060C83-F051-4F0E-ABAD-AA0DFC48B218}"/>
          </ac:spMkLst>
        </pc:spChg>
        <pc:spChg chg="add del">
          <ac:chgData name="Mandukhai Munkhjargal" userId="S::mandukhai@ubdc.mn::6acead5a-007d-4b6d-b7fb-769134c352e2" providerId="AD" clId="Web-{EF3E25EF-2554-4916-BF79-9D1C934F3171}" dt="2025-03-13T06:07:56.808" v="20"/>
          <ac:spMkLst>
            <pc:docMk/>
            <pc:sldMk cId="700199297" sldId="390"/>
            <ac:spMk id="36" creationId="{83C98ABE-055B-441F-B07E-44F97F083C39}"/>
          </ac:spMkLst>
        </pc:spChg>
        <pc:spChg chg="add del">
          <ac:chgData name="Mandukhai Munkhjargal" userId="S::mandukhai@ubdc.mn::6acead5a-007d-4b6d-b7fb-769134c352e2" providerId="AD" clId="Web-{EF3E25EF-2554-4916-BF79-9D1C934F3171}" dt="2025-03-13T06:07:56.808" v="20"/>
          <ac:spMkLst>
            <pc:docMk/>
            <pc:sldMk cId="700199297" sldId="390"/>
            <ac:spMk id="37" creationId="{29FDB030-9B49-4CED-8CCD-4D99382388AC}"/>
          </ac:spMkLst>
        </pc:spChg>
        <pc:spChg chg="add del">
          <ac:chgData name="Mandukhai Munkhjargal" userId="S::mandukhai@ubdc.mn::6acead5a-007d-4b6d-b7fb-769134c352e2" providerId="AD" clId="Web-{EF3E25EF-2554-4916-BF79-9D1C934F3171}" dt="2025-03-13T06:07:56.808" v="20"/>
          <ac:spMkLst>
            <pc:docMk/>
            <pc:sldMk cId="700199297" sldId="390"/>
            <ac:spMk id="38" creationId="{3783CA14-24A1-485C-8B30-D6A5D87987AD}"/>
          </ac:spMkLst>
        </pc:spChg>
        <pc:spChg chg="add del">
          <ac:chgData name="Mandukhai Munkhjargal" userId="S::mandukhai@ubdc.mn::6acead5a-007d-4b6d-b7fb-769134c352e2" providerId="AD" clId="Web-{EF3E25EF-2554-4916-BF79-9D1C934F3171}" dt="2025-03-13T06:07:56.808" v="20"/>
          <ac:spMkLst>
            <pc:docMk/>
            <pc:sldMk cId="700199297" sldId="390"/>
            <ac:spMk id="39" creationId="{9A97C86A-04D6-40F7-AE84-31AB43E6A846}"/>
          </ac:spMkLst>
        </pc:spChg>
        <pc:spChg chg="add del">
          <ac:chgData name="Mandukhai Munkhjargal" userId="S::mandukhai@ubdc.mn::6acead5a-007d-4b6d-b7fb-769134c352e2" providerId="AD" clId="Web-{EF3E25EF-2554-4916-BF79-9D1C934F3171}" dt="2025-03-13T06:07:56.808" v="20"/>
          <ac:spMkLst>
            <pc:docMk/>
            <pc:sldMk cId="700199297" sldId="390"/>
            <ac:spMk id="40" creationId="{FF9F2414-84E8-453E-B1F3-389FDE8192D9}"/>
          </ac:spMkLst>
        </pc:spChg>
        <pc:spChg chg="add del">
          <ac:chgData name="Mandukhai Munkhjargal" userId="S::mandukhai@ubdc.mn::6acead5a-007d-4b6d-b7fb-769134c352e2" providerId="AD" clId="Web-{EF3E25EF-2554-4916-BF79-9D1C934F3171}" dt="2025-03-13T06:07:56.808" v="20"/>
          <ac:spMkLst>
            <pc:docMk/>
            <pc:sldMk cId="700199297" sldId="390"/>
            <ac:spMk id="41" creationId="{3ECA69A1-7536-43AC-85EF-C7106179F5ED}"/>
          </ac:spMkLst>
        </pc:spChg>
        <pc:grpChg chg="add del">
          <ac:chgData name="Mandukhai Munkhjargal" userId="S::mandukhai@ubdc.mn::6acead5a-007d-4b6d-b7fb-769134c352e2" providerId="AD" clId="Web-{EF3E25EF-2554-4916-BF79-9D1C934F3171}" dt="2025-03-13T06:09:10.076" v="28"/>
          <ac:grpSpMkLst>
            <pc:docMk/>
            <pc:sldMk cId="700199297" sldId="390"/>
            <ac:grpSpMk id="2" creationId="{23AB1709-3DCA-CB99-F31B-716ADA0795BE}"/>
          </ac:grpSpMkLst>
        </pc:grpChg>
        <pc:grpChg chg="add del">
          <ac:chgData name="Mandukhai Munkhjargal" userId="S::mandukhai@ubdc.mn::6acead5a-007d-4b6d-b7fb-769134c352e2" providerId="AD" clId="Web-{EF3E25EF-2554-4916-BF79-9D1C934F3171}" dt="2025-03-13T06:09:10.076" v="29"/>
          <ac:grpSpMkLst>
            <pc:docMk/>
            <pc:sldMk cId="700199297" sldId="390"/>
            <ac:grpSpMk id="4" creationId="{79E534BD-3FDD-9582-DF64-0A2E5E3A287B}"/>
          </ac:grpSpMkLst>
        </pc:grpChg>
        <pc:grpChg chg="add del">
          <ac:chgData name="Mandukhai Munkhjargal" userId="S::mandukhai@ubdc.mn::6acead5a-007d-4b6d-b7fb-769134c352e2" providerId="AD" clId="Web-{EF3E25EF-2554-4916-BF79-9D1C934F3171}" dt="2025-03-13T06:09:10.076" v="30"/>
          <ac:grpSpMkLst>
            <pc:docMk/>
            <pc:sldMk cId="700199297" sldId="390"/>
            <ac:grpSpMk id="6" creationId="{C7076004-6AB9-DAE6-7B28-01320A6539D6}"/>
          </ac:grpSpMkLst>
        </pc:grpChg>
        <pc:picChg chg="add del mod">
          <ac:chgData name="Mandukhai Munkhjargal" userId="S::mandukhai@ubdc.mn::6acead5a-007d-4b6d-b7fb-769134c352e2" providerId="AD" clId="Web-{EF3E25EF-2554-4916-BF79-9D1C934F3171}" dt="2025-03-13T06:09:04.794" v="27"/>
          <ac:picMkLst>
            <pc:docMk/>
            <pc:sldMk cId="700199297" sldId="390"/>
            <ac:picMk id="14" creationId="{24486F0F-187E-2B63-EE27-1E5FD4B068B6}"/>
          </ac:picMkLst>
        </pc:picChg>
      </pc:sldChg>
    </pc:docChg>
  </pc:docChgLst>
  <pc:docChgLst>
    <pc:chgData name="Mandukhai Munkhjargal" userId="S::mandukhai@ubdc.mn::6acead5a-007d-4b6d-b7fb-769134c352e2" providerId="AD" clId="Web-{8E402E15-4848-4416-AFDA-F0125966DE52}"/>
    <pc:docChg chg="modSld">
      <pc:chgData name="Mandukhai Munkhjargal" userId="S::mandukhai@ubdc.mn::6acead5a-007d-4b6d-b7fb-769134c352e2" providerId="AD" clId="Web-{8E402E15-4848-4416-AFDA-F0125966DE52}" dt="2025-03-13T05:51:05.749" v="5" actId="20577"/>
      <pc:docMkLst>
        <pc:docMk/>
      </pc:docMkLst>
      <pc:sldChg chg="modSp">
        <pc:chgData name="Mandukhai Munkhjargal" userId="S::mandukhai@ubdc.mn::6acead5a-007d-4b6d-b7fb-769134c352e2" providerId="AD" clId="Web-{8E402E15-4848-4416-AFDA-F0125966DE52}" dt="2025-03-13T05:51:05.749" v="5" actId="20577"/>
        <pc:sldMkLst>
          <pc:docMk/>
          <pc:sldMk cId="2961405383" sldId="281"/>
        </pc:sldMkLst>
        <pc:spChg chg="mod">
          <ac:chgData name="Mandukhai Munkhjargal" userId="S::mandukhai@ubdc.mn::6acead5a-007d-4b6d-b7fb-769134c352e2" providerId="AD" clId="Web-{8E402E15-4848-4416-AFDA-F0125966DE52}" dt="2025-03-13T05:51:05.749" v="5" actId="20577"/>
          <ac:spMkLst>
            <pc:docMk/>
            <pc:sldMk cId="2961405383" sldId="281"/>
            <ac:spMk id="10" creationId="{71483117-E219-3DC8-9199-C727D33B3F8F}"/>
          </ac:spMkLst>
        </pc:spChg>
      </pc:sldChg>
    </pc:docChg>
  </pc:docChgLst>
  <pc:docChgLst>
    <pc:chgData name="Guest User" userId="S::urn:spo:anon#b6f19db0abb860832996171466c307360e4328017416dc3c8f67e2ba5a21e37d::" providerId="AD" clId="Web-{715E7B11-9272-BB54-7FA2-DC12AF73969A}"/>
    <pc:docChg chg="modSld">
      <pc:chgData name="Guest User" userId="S::urn:spo:anon#b6f19db0abb860832996171466c307360e4328017416dc3c8f67e2ba5a21e37d::" providerId="AD" clId="Web-{715E7B11-9272-BB54-7FA2-DC12AF73969A}" dt="2025-03-12T11:54:16.544" v="6" actId="1076"/>
      <pc:docMkLst>
        <pc:docMk/>
      </pc:docMkLst>
      <pc:sldChg chg="modSp">
        <pc:chgData name="Guest User" userId="S::urn:spo:anon#b6f19db0abb860832996171466c307360e4328017416dc3c8f67e2ba5a21e37d::" providerId="AD" clId="Web-{715E7B11-9272-BB54-7FA2-DC12AF73969A}" dt="2025-03-12T11:54:16.544" v="6" actId="1076"/>
        <pc:sldMkLst>
          <pc:docMk/>
          <pc:sldMk cId="124416313" sldId="363"/>
        </pc:sldMkLst>
        <pc:spChg chg="mod">
          <ac:chgData name="Guest User" userId="S::urn:spo:anon#b6f19db0abb860832996171466c307360e4328017416dc3c8f67e2ba5a21e37d::" providerId="AD" clId="Web-{715E7B11-9272-BB54-7FA2-DC12AF73969A}" dt="2025-03-12T11:53:49.137" v="1" actId="1076"/>
          <ac:spMkLst>
            <pc:docMk/>
            <pc:sldMk cId="124416313" sldId="363"/>
            <ac:spMk id="8" creationId="{5A4C2720-B300-62DF-0243-1EF7DDC12D19}"/>
          </ac:spMkLst>
        </pc:spChg>
        <pc:spChg chg="mod">
          <ac:chgData name="Guest User" userId="S::urn:spo:anon#b6f19db0abb860832996171466c307360e4328017416dc3c8f67e2ba5a21e37d::" providerId="AD" clId="Web-{715E7B11-9272-BB54-7FA2-DC12AF73969A}" dt="2025-03-12T11:54:08.247" v="4" actId="1076"/>
          <ac:spMkLst>
            <pc:docMk/>
            <pc:sldMk cId="124416313" sldId="363"/>
            <ac:spMk id="9" creationId="{10CE2A55-6892-737F-5EC7-1BD518126EDD}"/>
          </ac:spMkLst>
        </pc:spChg>
        <pc:spChg chg="mod">
          <ac:chgData name="Guest User" userId="S::urn:spo:anon#b6f19db0abb860832996171466c307360e4328017416dc3c8f67e2ba5a21e37d::" providerId="AD" clId="Web-{715E7B11-9272-BB54-7FA2-DC12AF73969A}" dt="2025-03-12T11:54:16.544" v="6" actId="1076"/>
          <ac:spMkLst>
            <pc:docMk/>
            <pc:sldMk cId="124416313" sldId="363"/>
            <ac:spMk id="10" creationId="{10CE2A55-6892-737F-5EC7-1BD518126EDD}"/>
          </ac:spMkLst>
        </pc:spChg>
      </pc:sldChg>
    </pc:docChg>
  </pc:docChgLst>
  <pc:docChgLst>
    <pc:chgData name="Guest User" userId="S::urn:spo:anon#b6f19db0abb860832996171466c307360e4328017416dc3c8f67e2ba5a21e37d::" providerId="AD" clId="Web-{7C0DC4DD-737F-92E9-9815-DD72010C4F1A}"/>
    <pc:docChg chg="delSld modSld modSection">
      <pc:chgData name="Guest User" userId="S::urn:spo:anon#b6f19db0abb860832996171466c307360e4328017416dc3c8f67e2ba5a21e37d::" providerId="AD" clId="Web-{7C0DC4DD-737F-92E9-9815-DD72010C4F1A}" dt="2025-03-12T13:45:59.058" v="7"/>
      <pc:docMkLst>
        <pc:docMk/>
      </pc:docMkLst>
      <pc:sldChg chg="del">
        <pc:chgData name="Guest User" userId="S::urn:spo:anon#b6f19db0abb860832996171466c307360e4328017416dc3c8f67e2ba5a21e37d::" providerId="AD" clId="Web-{7C0DC4DD-737F-92E9-9815-DD72010C4F1A}" dt="2025-03-12T13:45:59.058" v="7"/>
        <pc:sldMkLst>
          <pc:docMk/>
          <pc:sldMk cId="876264869" sldId="336"/>
        </pc:sldMkLst>
      </pc:sldChg>
      <pc:sldChg chg="modSp">
        <pc:chgData name="Guest User" userId="S::urn:spo:anon#b6f19db0abb860832996171466c307360e4328017416dc3c8f67e2ba5a21e37d::" providerId="AD" clId="Web-{7C0DC4DD-737F-92E9-9815-DD72010C4F1A}" dt="2025-03-12T13:45:50.808" v="6" actId="20577"/>
        <pc:sldMkLst>
          <pc:docMk/>
          <pc:sldMk cId="1185011402" sldId="372"/>
        </pc:sldMkLst>
        <pc:spChg chg="mod">
          <ac:chgData name="Guest User" userId="S::urn:spo:anon#b6f19db0abb860832996171466c307360e4328017416dc3c8f67e2ba5a21e37d::" providerId="AD" clId="Web-{7C0DC4DD-737F-92E9-9815-DD72010C4F1A}" dt="2025-03-12T13:44:03.822" v="0" actId="20577"/>
          <ac:spMkLst>
            <pc:docMk/>
            <pc:sldMk cId="1185011402" sldId="372"/>
            <ac:spMk id="126" creationId="{5D0BB5A1-B692-0718-36B3-6B87C0F8A3DB}"/>
          </ac:spMkLst>
        </pc:spChg>
        <pc:spChg chg="mod">
          <ac:chgData name="Guest User" userId="S::urn:spo:anon#b6f19db0abb860832996171466c307360e4328017416dc3c8f67e2ba5a21e37d::" providerId="AD" clId="Web-{7C0DC4DD-737F-92E9-9815-DD72010C4F1A}" dt="2025-03-12T13:44:20.259" v="2" actId="20577"/>
          <ac:spMkLst>
            <pc:docMk/>
            <pc:sldMk cId="1185011402" sldId="372"/>
            <ac:spMk id="127" creationId="{27321F0A-5C52-CD99-ADD6-13555D830FFE}"/>
          </ac:spMkLst>
        </pc:spChg>
        <pc:spChg chg="mod">
          <ac:chgData name="Guest User" userId="S::urn:spo:anon#b6f19db0abb860832996171466c307360e4328017416dc3c8f67e2ba5a21e37d::" providerId="AD" clId="Web-{7C0DC4DD-737F-92E9-9815-DD72010C4F1A}" dt="2025-03-12T13:44:12.056" v="1" actId="20577"/>
          <ac:spMkLst>
            <pc:docMk/>
            <pc:sldMk cId="1185011402" sldId="372"/>
            <ac:spMk id="128" creationId="{868551E8-97BC-3402-3FE6-242BDA19F598}"/>
          </ac:spMkLst>
        </pc:spChg>
        <pc:spChg chg="mod">
          <ac:chgData name="Guest User" userId="S::urn:spo:anon#b6f19db0abb860832996171466c307360e4328017416dc3c8f67e2ba5a21e37d::" providerId="AD" clId="Web-{7C0DC4DD-737F-92E9-9815-DD72010C4F1A}" dt="2025-03-12T13:45:50.808" v="6" actId="20577"/>
          <ac:spMkLst>
            <pc:docMk/>
            <pc:sldMk cId="1185011402" sldId="372"/>
            <ac:spMk id="141" creationId="{DFE42EE8-ECBC-5B62-6705-7CDA109966F8}"/>
          </ac:spMkLst>
        </pc:spChg>
        <pc:spChg chg="mod">
          <ac:chgData name="Guest User" userId="S::urn:spo:anon#b6f19db0abb860832996171466c307360e4328017416dc3c8f67e2ba5a21e37d::" providerId="AD" clId="Web-{7C0DC4DD-737F-92E9-9815-DD72010C4F1A}" dt="2025-03-12T13:45:35.042" v="5" actId="20577"/>
          <ac:spMkLst>
            <pc:docMk/>
            <pc:sldMk cId="1185011402" sldId="372"/>
            <ac:spMk id="142" creationId="{293A248E-EBD1-90FC-0A70-6B1A4BA58DD0}"/>
          </ac:spMkLst>
        </pc:spChg>
      </pc:sldChg>
    </pc:docChg>
  </pc:docChgLst>
  <pc:docChgLst>
    <pc:chgData name="Baasanjav Ganbaatar" userId="S::baasanjav@ubdc.mn::4e4de41c-0b54-44af-83fe-65c297a94c12" providerId="AD" clId="Web-{AA66A04F-CCD6-297B-9154-C9641ECB776C}"/>
    <pc:docChg chg="modSld">
      <pc:chgData name="Baasanjav Ganbaatar" userId="S::baasanjav@ubdc.mn::4e4de41c-0b54-44af-83fe-65c297a94c12" providerId="AD" clId="Web-{AA66A04F-CCD6-297B-9154-C9641ECB776C}" dt="2025-03-12T23:56:31.255" v="7" actId="1076"/>
      <pc:docMkLst>
        <pc:docMk/>
      </pc:docMkLst>
      <pc:sldChg chg="modSp">
        <pc:chgData name="Baasanjav Ganbaatar" userId="S::baasanjav@ubdc.mn::4e4de41c-0b54-44af-83fe-65c297a94c12" providerId="AD" clId="Web-{AA66A04F-CCD6-297B-9154-C9641ECB776C}" dt="2025-03-12T23:56:11.520" v="5" actId="1076"/>
        <pc:sldMkLst>
          <pc:docMk/>
          <pc:sldMk cId="2961405383" sldId="281"/>
        </pc:sldMkLst>
        <pc:picChg chg="mod">
          <ac:chgData name="Baasanjav Ganbaatar" userId="S::baasanjav@ubdc.mn::4e4de41c-0b54-44af-83fe-65c297a94c12" providerId="AD" clId="Web-{AA66A04F-CCD6-297B-9154-C9641ECB776C}" dt="2025-03-12T23:56:11.520" v="5" actId="1076"/>
          <ac:picMkLst>
            <pc:docMk/>
            <pc:sldMk cId="2961405383" sldId="281"/>
            <ac:picMk id="13" creationId="{283B2DCE-9403-2118-CECF-F167CFD8D3F2}"/>
          </ac:picMkLst>
        </pc:picChg>
      </pc:sldChg>
      <pc:sldChg chg="modSp">
        <pc:chgData name="Baasanjav Ganbaatar" userId="S::baasanjav@ubdc.mn::4e4de41c-0b54-44af-83fe-65c297a94c12" providerId="AD" clId="Web-{AA66A04F-CCD6-297B-9154-C9641ECB776C}" dt="2025-03-12T23:55:50.145" v="0" actId="1076"/>
        <pc:sldMkLst>
          <pc:docMk/>
          <pc:sldMk cId="4005592453" sldId="287"/>
        </pc:sldMkLst>
        <pc:picChg chg="mod">
          <ac:chgData name="Baasanjav Ganbaatar" userId="S::baasanjav@ubdc.mn::4e4de41c-0b54-44af-83fe-65c297a94c12" providerId="AD" clId="Web-{AA66A04F-CCD6-297B-9154-C9641ECB776C}" dt="2025-03-12T23:55:50.145" v="0" actId="1076"/>
          <ac:picMkLst>
            <pc:docMk/>
            <pc:sldMk cId="4005592453" sldId="287"/>
            <ac:picMk id="23" creationId="{197F0913-9063-5A77-44F5-13C821B2DF5C}"/>
          </ac:picMkLst>
        </pc:picChg>
      </pc:sldChg>
      <pc:sldChg chg="modSp">
        <pc:chgData name="Baasanjav Ganbaatar" userId="S::baasanjav@ubdc.mn::4e4de41c-0b54-44af-83fe-65c297a94c12" providerId="AD" clId="Web-{AA66A04F-CCD6-297B-9154-C9641ECB776C}" dt="2025-03-12T23:56:03.114" v="3" actId="1076"/>
        <pc:sldMkLst>
          <pc:docMk/>
          <pc:sldMk cId="3916359304" sldId="288"/>
        </pc:sldMkLst>
        <pc:picChg chg="mod">
          <ac:chgData name="Baasanjav Ganbaatar" userId="S::baasanjav@ubdc.mn::4e4de41c-0b54-44af-83fe-65c297a94c12" providerId="AD" clId="Web-{AA66A04F-CCD6-297B-9154-C9641ECB776C}" dt="2025-03-12T23:56:03.114" v="3" actId="1076"/>
          <ac:picMkLst>
            <pc:docMk/>
            <pc:sldMk cId="3916359304" sldId="288"/>
            <ac:picMk id="2" creationId="{43F28E80-9632-8FB2-558D-254564EEB1E8}"/>
          </ac:picMkLst>
        </pc:picChg>
        <pc:picChg chg="mod">
          <ac:chgData name="Baasanjav Ganbaatar" userId="S::baasanjav@ubdc.mn::4e4de41c-0b54-44af-83fe-65c297a94c12" providerId="AD" clId="Web-{AA66A04F-CCD6-297B-9154-C9641ECB776C}" dt="2025-03-12T23:55:56.254" v="2" actId="1076"/>
          <ac:picMkLst>
            <pc:docMk/>
            <pc:sldMk cId="3916359304" sldId="288"/>
            <ac:picMk id="6" creationId="{D98F2636-8E57-93E6-16FC-D7570013C68E}"/>
          </ac:picMkLst>
        </pc:picChg>
      </pc:sldChg>
      <pc:sldChg chg="modSp">
        <pc:chgData name="Baasanjav Ganbaatar" userId="S::baasanjav@ubdc.mn::4e4de41c-0b54-44af-83fe-65c297a94c12" providerId="AD" clId="Web-{AA66A04F-CCD6-297B-9154-C9641ECB776C}" dt="2025-03-12T23:56:09.036" v="4" actId="1076"/>
        <pc:sldMkLst>
          <pc:docMk/>
          <pc:sldMk cId="2381435406" sldId="314"/>
        </pc:sldMkLst>
        <pc:picChg chg="mod">
          <ac:chgData name="Baasanjav Ganbaatar" userId="S::baasanjav@ubdc.mn::4e4de41c-0b54-44af-83fe-65c297a94c12" providerId="AD" clId="Web-{AA66A04F-CCD6-297B-9154-C9641ECB776C}" dt="2025-03-12T23:56:09.036" v="4" actId="1076"/>
          <ac:picMkLst>
            <pc:docMk/>
            <pc:sldMk cId="2381435406" sldId="314"/>
            <ac:picMk id="9" creationId="{3BFE9EFC-97A8-B45E-EE69-686D21C1F0AD}"/>
          </ac:picMkLst>
        </pc:picChg>
      </pc:sldChg>
      <pc:sldChg chg="modSp">
        <pc:chgData name="Baasanjav Ganbaatar" userId="S::baasanjav@ubdc.mn::4e4de41c-0b54-44af-83fe-65c297a94c12" providerId="AD" clId="Web-{AA66A04F-CCD6-297B-9154-C9641ECB776C}" dt="2025-03-12T23:56:31.255" v="7" actId="1076"/>
        <pc:sldMkLst>
          <pc:docMk/>
          <pc:sldMk cId="2608864275" sldId="326"/>
        </pc:sldMkLst>
        <pc:picChg chg="mod">
          <ac:chgData name="Baasanjav Ganbaatar" userId="S::baasanjav@ubdc.mn::4e4de41c-0b54-44af-83fe-65c297a94c12" providerId="AD" clId="Web-{AA66A04F-CCD6-297B-9154-C9641ECB776C}" dt="2025-03-12T23:56:31.255" v="7" actId="1076"/>
          <ac:picMkLst>
            <pc:docMk/>
            <pc:sldMk cId="2608864275" sldId="326"/>
            <ac:picMk id="9" creationId="{7B227691-9D95-FBAD-6693-2539DFB1D5E7}"/>
          </ac:picMkLst>
        </pc:picChg>
      </pc:sldChg>
      <pc:sldChg chg="modSp">
        <pc:chgData name="Baasanjav Ganbaatar" userId="S::baasanjav@ubdc.mn::4e4de41c-0b54-44af-83fe-65c297a94c12" providerId="AD" clId="Web-{AA66A04F-CCD6-297B-9154-C9641ECB776C}" dt="2025-03-12T23:56:24.005" v="6" actId="1076"/>
        <pc:sldMkLst>
          <pc:docMk/>
          <pc:sldMk cId="3539296784" sldId="327"/>
        </pc:sldMkLst>
        <pc:picChg chg="mod">
          <ac:chgData name="Baasanjav Ganbaatar" userId="S::baasanjav@ubdc.mn::4e4de41c-0b54-44af-83fe-65c297a94c12" providerId="AD" clId="Web-{AA66A04F-CCD6-297B-9154-C9641ECB776C}" dt="2025-03-12T23:56:24.005" v="6" actId="1076"/>
          <ac:picMkLst>
            <pc:docMk/>
            <pc:sldMk cId="3539296784" sldId="327"/>
            <ac:picMk id="11" creationId="{A20E0DC5-156E-F6B0-F0A6-39F80BF2FDEF}"/>
          </ac:picMkLst>
        </pc:picChg>
      </pc:sldChg>
    </pc:docChg>
  </pc:docChgLst>
  <pc:docChgLst>
    <pc:chgData name="Enkhbold Altankhuyag" userId="S::enkhbold@ubdc.mn::35f90c78-b920-483e-9132-62e110c1498d" providerId="AD" clId="Web-{F557094C-88A0-4144-8A40-8EB9B4E5EBB1}"/>
    <pc:docChg chg="modSld">
      <pc:chgData name="Enkhbold Altankhuyag" userId="S::enkhbold@ubdc.mn::35f90c78-b920-483e-9132-62e110c1498d" providerId="AD" clId="Web-{F557094C-88A0-4144-8A40-8EB9B4E5EBB1}" dt="2025-03-12T04:14:34.272" v="5" actId="20577"/>
      <pc:docMkLst>
        <pc:docMk/>
      </pc:docMkLst>
      <pc:sldChg chg="modSp">
        <pc:chgData name="Enkhbold Altankhuyag" userId="S::enkhbold@ubdc.mn::35f90c78-b920-483e-9132-62e110c1498d" providerId="AD" clId="Web-{F557094C-88A0-4144-8A40-8EB9B4E5EBB1}" dt="2025-03-12T04:14:34.272" v="5" actId="20577"/>
        <pc:sldMkLst>
          <pc:docMk/>
          <pc:sldMk cId="1617015635" sldId="320"/>
        </pc:sldMkLst>
        <pc:spChg chg="mod">
          <ac:chgData name="Enkhbold Altankhuyag" userId="S::enkhbold@ubdc.mn::35f90c78-b920-483e-9132-62e110c1498d" providerId="AD" clId="Web-{F557094C-88A0-4144-8A40-8EB9B4E5EBB1}" dt="2025-03-12T04:14:31.928" v="3" actId="14100"/>
          <ac:spMkLst>
            <pc:docMk/>
            <pc:sldMk cId="1617015635" sldId="320"/>
            <ac:spMk id="112" creationId="{1BE80554-762E-3BA5-96AB-4B8A4E1310B3}"/>
          </ac:spMkLst>
        </pc:spChg>
        <pc:spChg chg="mod">
          <ac:chgData name="Enkhbold Altankhuyag" userId="S::enkhbold@ubdc.mn::35f90c78-b920-483e-9132-62e110c1498d" providerId="AD" clId="Web-{F557094C-88A0-4144-8A40-8EB9B4E5EBB1}" dt="2025-03-12T04:14:34.272" v="5" actId="20577"/>
          <ac:spMkLst>
            <pc:docMk/>
            <pc:sldMk cId="1617015635" sldId="320"/>
            <ac:spMk id="142" creationId="{6114FF64-9C51-9F83-34D1-869747C666D0}"/>
          </ac:spMkLst>
        </pc:spChg>
      </pc:sldChg>
    </pc:docChg>
  </pc:docChgLst>
  <pc:docChgLst>
    <pc:chgData name="Guest User" userId="S::urn:spo:anon#b6f19db0abb860832996171466c307360e4328017416dc3c8f67e2ba5a21e37d::" providerId="AD" clId="Web-{BAF41389-7079-6278-FCE0-B1C50A02EFFD}"/>
    <pc:docChg chg="sldOrd">
      <pc:chgData name="Guest User" userId="S::urn:spo:anon#b6f19db0abb860832996171466c307360e4328017416dc3c8f67e2ba5a21e37d::" providerId="AD" clId="Web-{BAF41389-7079-6278-FCE0-B1C50A02EFFD}" dt="2025-03-12T03:36:32.467" v="0"/>
      <pc:docMkLst>
        <pc:docMk/>
      </pc:docMkLst>
      <pc:sldChg chg="ord">
        <pc:chgData name="Guest User" userId="S::urn:spo:anon#b6f19db0abb860832996171466c307360e4328017416dc3c8f67e2ba5a21e37d::" providerId="AD" clId="Web-{BAF41389-7079-6278-FCE0-B1C50A02EFFD}" dt="2025-03-12T03:36:32.467" v="0"/>
        <pc:sldMkLst>
          <pc:docMk/>
          <pc:sldMk cId="333927817" sldId="280"/>
        </pc:sldMkLst>
      </pc:sldChg>
    </pc:docChg>
  </pc:docChgLst>
  <pc:docChgLst>
    <pc:chgData name="Guest User" userId="S::urn:spo:anon#f55634a5b6e8a757805e3ca28d9da1be459da83b69ebf9ed65703b82d758c892::" providerId="AD" clId="Web-{A4C019E4-187D-3D35-E848-B685B0ADBDE5}"/>
    <pc:docChg chg="addSld modSld">
      <pc:chgData name="Guest User" userId="S::urn:spo:anon#f55634a5b6e8a757805e3ca28d9da1be459da83b69ebf9ed65703b82d758c892::" providerId="AD" clId="Web-{A4C019E4-187D-3D35-E848-B685B0ADBDE5}" dt="2025-03-12T04:57:07.476" v="102" actId="1076"/>
      <pc:docMkLst>
        <pc:docMk/>
      </pc:docMkLst>
      <pc:sldChg chg="modSp">
        <pc:chgData name="Guest User" userId="S::urn:spo:anon#f55634a5b6e8a757805e3ca28d9da1be459da83b69ebf9ed65703b82d758c892::" providerId="AD" clId="Web-{A4C019E4-187D-3D35-E848-B685B0ADBDE5}" dt="2025-03-12T04:47:52.111" v="93" actId="1076"/>
        <pc:sldMkLst>
          <pc:docMk/>
          <pc:sldMk cId="3982769887" sldId="322"/>
        </pc:sldMkLst>
        <pc:spChg chg="mod">
          <ac:chgData name="Guest User" userId="S::urn:spo:anon#f55634a5b6e8a757805e3ca28d9da1be459da83b69ebf9ed65703b82d758c892::" providerId="AD" clId="Web-{A4C019E4-187D-3D35-E848-B685B0ADBDE5}" dt="2025-03-12T04:47:46.564" v="92" actId="20577"/>
          <ac:spMkLst>
            <pc:docMk/>
            <pc:sldMk cId="3982769887" sldId="322"/>
            <ac:spMk id="142" creationId="{00000000-0000-0000-0000-000000000000}"/>
          </ac:spMkLst>
        </pc:spChg>
        <pc:spChg chg="mod">
          <ac:chgData name="Guest User" userId="S::urn:spo:anon#f55634a5b6e8a757805e3ca28d9da1be459da83b69ebf9ed65703b82d758c892::" providerId="AD" clId="Web-{A4C019E4-187D-3D35-E848-B685B0ADBDE5}" dt="2025-03-12T04:47:52.111" v="93" actId="1076"/>
          <ac:spMkLst>
            <pc:docMk/>
            <pc:sldMk cId="3982769887" sldId="322"/>
            <ac:spMk id="145" creationId="{AD85B54F-20EE-087E-6325-4B65A8C80BEC}"/>
          </ac:spMkLst>
        </pc:spChg>
      </pc:sldChg>
      <pc:sldChg chg="modSp">
        <pc:chgData name="Guest User" userId="S::urn:spo:anon#f55634a5b6e8a757805e3ca28d9da1be459da83b69ebf9ed65703b82d758c892::" providerId="AD" clId="Web-{A4C019E4-187D-3D35-E848-B685B0ADBDE5}" dt="2025-03-12T04:42:51.928" v="14" actId="20577"/>
        <pc:sldMkLst>
          <pc:docMk/>
          <pc:sldMk cId="1198786851" sldId="338"/>
        </pc:sldMkLst>
        <pc:spChg chg="mod">
          <ac:chgData name="Guest User" userId="S::urn:spo:anon#f55634a5b6e8a757805e3ca28d9da1be459da83b69ebf9ed65703b82d758c892::" providerId="AD" clId="Web-{A4C019E4-187D-3D35-E848-B685B0ADBDE5}" dt="2025-03-12T04:37:49.947" v="6" actId="20577"/>
          <ac:spMkLst>
            <pc:docMk/>
            <pc:sldMk cId="1198786851" sldId="338"/>
            <ac:spMk id="107" creationId="{7AAE2AEB-E569-ED39-E697-B0F9FAD6B216}"/>
          </ac:spMkLst>
        </pc:spChg>
        <pc:spChg chg="mod">
          <ac:chgData name="Guest User" userId="S::urn:spo:anon#f55634a5b6e8a757805e3ca28d9da1be459da83b69ebf9ed65703b82d758c892::" providerId="AD" clId="Web-{A4C019E4-187D-3D35-E848-B685B0ADBDE5}" dt="2025-03-12T04:42:51.928" v="14" actId="20577"/>
          <ac:spMkLst>
            <pc:docMk/>
            <pc:sldMk cId="1198786851" sldId="338"/>
            <ac:spMk id="139" creationId="{477E30A2-359A-1990-E2BE-879696BD3642}"/>
          </ac:spMkLst>
        </pc:spChg>
        <pc:spChg chg="mod">
          <ac:chgData name="Guest User" userId="S::urn:spo:anon#f55634a5b6e8a757805e3ca28d9da1be459da83b69ebf9ed65703b82d758c892::" providerId="AD" clId="Web-{A4C019E4-187D-3D35-E848-B685B0ADBDE5}" dt="2025-03-12T04:42:46.099" v="11" actId="1076"/>
          <ac:spMkLst>
            <pc:docMk/>
            <pc:sldMk cId="1198786851" sldId="338"/>
            <ac:spMk id="145" creationId="{5813A219-E2E7-E062-B2F2-85C4E7EFEA63}"/>
          </ac:spMkLst>
        </pc:spChg>
        <pc:grpChg chg="mod">
          <ac:chgData name="Guest User" userId="S::urn:spo:anon#f55634a5b6e8a757805e3ca28d9da1be459da83b69ebf9ed65703b82d758c892::" providerId="AD" clId="Web-{A4C019E4-187D-3D35-E848-B685B0ADBDE5}" dt="2025-03-12T04:38:00.947" v="8" actId="1076"/>
          <ac:grpSpMkLst>
            <pc:docMk/>
            <pc:sldMk cId="1198786851" sldId="338"/>
            <ac:grpSpMk id="95" creationId="{C5E562B5-C110-5123-FA20-986492A8ED98}"/>
          </ac:grpSpMkLst>
        </pc:grpChg>
      </pc:sldChg>
      <pc:sldChg chg="modSp add">
        <pc:chgData name="Guest User" userId="S::urn:spo:anon#f55634a5b6e8a757805e3ca28d9da1be459da83b69ebf9ed65703b82d758c892::" providerId="AD" clId="Web-{A4C019E4-187D-3D35-E848-B685B0ADBDE5}" dt="2025-03-12T04:57:07.476" v="102" actId="1076"/>
        <pc:sldMkLst>
          <pc:docMk/>
          <pc:sldMk cId="1292270640" sldId="342"/>
        </pc:sldMkLst>
        <pc:picChg chg="mod">
          <ac:chgData name="Guest User" userId="S::urn:spo:anon#f55634a5b6e8a757805e3ca28d9da1be459da83b69ebf9ed65703b82d758c892::" providerId="AD" clId="Web-{A4C019E4-187D-3D35-E848-B685B0ADBDE5}" dt="2025-03-12T04:57:07.476" v="102" actId="1076"/>
          <ac:picMkLst>
            <pc:docMk/>
            <pc:sldMk cId="1292270640" sldId="342"/>
            <ac:picMk id="4" creationId="{D27A8827-E82D-4ABE-5C0C-4CAE3DE98F44}"/>
          </ac:picMkLst>
        </pc:picChg>
      </pc:sldChg>
      <pc:sldChg chg="addSp delSp modSp add replId">
        <pc:chgData name="Guest User" userId="S::urn:spo:anon#f55634a5b6e8a757805e3ca28d9da1be459da83b69ebf9ed65703b82d758c892::" providerId="AD" clId="Web-{A4C019E4-187D-3D35-E848-B685B0ADBDE5}" dt="2025-03-12T04:55:28.738" v="100" actId="1076"/>
        <pc:sldMkLst>
          <pc:docMk/>
          <pc:sldMk cId="1484816623" sldId="343"/>
        </pc:sldMkLst>
        <pc:spChg chg="add del">
          <ac:chgData name="Guest User" userId="S::urn:spo:anon#f55634a5b6e8a757805e3ca28d9da1be459da83b69ebf9ed65703b82d758c892::" providerId="AD" clId="Web-{A4C019E4-187D-3D35-E848-B685B0ADBDE5}" dt="2025-03-12T04:46:56.421" v="63"/>
          <ac:spMkLst>
            <pc:docMk/>
            <pc:sldMk cId="1484816623" sldId="343"/>
            <ac:spMk id="10" creationId="{18F8D22D-C911-4D40-E995-0560CB6FE416}"/>
          </ac:spMkLst>
        </pc:spChg>
        <pc:spChg chg="del topLvl">
          <ac:chgData name="Guest User" userId="S::urn:spo:anon#f55634a5b6e8a757805e3ca28d9da1be459da83b69ebf9ed65703b82d758c892::" providerId="AD" clId="Web-{A4C019E4-187D-3D35-E848-B685B0ADBDE5}" dt="2025-03-12T04:48:04.174" v="94"/>
          <ac:spMkLst>
            <pc:docMk/>
            <pc:sldMk cId="1484816623" sldId="343"/>
            <ac:spMk id="14" creationId="{086045D8-9A7D-732B-7E22-4D391667866A}"/>
          </ac:spMkLst>
        </pc:spChg>
        <pc:spChg chg="topLvl">
          <ac:chgData name="Guest User" userId="S::urn:spo:anon#f55634a5b6e8a757805e3ca28d9da1be459da83b69ebf9ed65703b82d758c892::" providerId="AD" clId="Web-{A4C019E4-187D-3D35-E848-B685B0ADBDE5}" dt="2025-03-12T04:48:04.174" v="94"/>
          <ac:spMkLst>
            <pc:docMk/>
            <pc:sldMk cId="1484816623" sldId="343"/>
            <ac:spMk id="15" creationId="{34EEFF28-2E43-BD20-85D1-9AC493509C1C}"/>
          </ac:spMkLst>
        </pc:spChg>
        <pc:spChg chg="add del">
          <ac:chgData name="Guest User" userId="S::urn:spo:anon#f55634a5b6e8a757805e3ca28d9da1be459da83b69ebf9ed65703b82d758c892::" providerId="AD" clId="Web-{A4C019E4-187D-3D35-E848-B685B0ADBDE5}" dt="2025-03-12T04:46:39.155" v="38"/>
          <ac:spMkLst>
            <pc:docMk/>
            <pc:sldMk cId="1484816623" sldId="343"/>
            <ac:spMk id="68" creationId="{4F6F4D51-BB40-3380-D2A8-14669C1CA2BD}"/>
          </ac:spMkLst>
        </pc:spChg>
        <pc:spChg chg="add del">
          <ac:chgData name="Guest User" userId="S::urn:spo:anon#f55634a5b6e8a757805e3ca28d9da1be459da83b69ebf9ed65703b82d758c892::" providerId="AD" clId="Web-{A4C019E4-187D-3D35-E848-B685B0ADBDE5}" dt="2025-03-12T04:46:56.421" v="62"/>
          <ac:spMkLst>
            <pc:docMk/>
            <pc:sldMk cId="1484816623" sldId="343"/>
            <ac:spMk id="90" creationId="{6F0DE6CC-A2B5-ECDF-2879-33BD2EF1DC37}"/>
          </ac:spMkLst>
        </pc:spChg>
        <pc:spChg chg="add del">
          <ac:chgData name="Guest User" userId="S::urn:spo:anon#f55634a5b6e8a757805e3ca28d9da1be459da83b69ebf9ed65703b82d758c892::" providerId="AD" clId="Web-{A4C019E4-187D-3D35-E848-B685B0ADBDE5}" dt="2025-03-12T04:46:56.421" v="61"/>
          <ac:spMkLst>
            <pc:docMk/>
            <pc:sldMk cId="1484816623" sldId="343"/>
            <ac:spMk id="91" creationId="{3977A755-B0E4-62BE-67D2-5B631C4AE6E6}"/>
          </ac:spMkLst>
        </pc:spChg>
        <pc:spChg chg="add del">
          <ac:chgData name="Guest User" userId="S::urn:spo:anon#f55634a5b6e8a757805e3ca28d9da1be459da83b69ebf9ed65703b82d758c892::" providerId="AD" clId="Web-{A4C019E4-187D-3D35-E848-B685B0ADBDE5}" dt="2025-03-12T04:46:56.421" v="60"/>
          <ac:spMkLst>
            <pc:docMk/>
            <pc:sldMk cId="1484816623" sldId="343"/>
            <ac:spMk id="93" creationId="{EDBCCD77-6192-35E2-D89D-17E574621838}"/>
          </ac:spMkLst>
        </pc:spChg>
        <pc:spChg chg="add del">
          <ac:chgData name="Guest User" userId="S::urn:spo:anon#f55634a5b6e8a757805e3ca28d9da1be459da83b69ebf9ed65703b82d758c892::" providerId="AD" clId="Web-{A4C019E4-187D-3D35-E848-B685B0ADBDE5}" dt="2025-03-12T04:46:56.406" v="59"/>
          <ac:spMkLst>
            <pc:docMk/>
            <pc:sldMk cId="1484816623" sldId="343"/>
            <ac:spMk id="125" creationId="{5A8FDE8E-655B-7A76-6FFC-205E09097C0E}"/>
          </ac:spMkLst>
        </pc:spChg>
        <pc:spChg chg="add del">
          <ac:chgData name="Guest User" userId="S::urn:spo:anon#f55634a5b6e8a757805e3ca28d9da1be459da83b69ebf9ed65703b82d758c892::" providerId="AD" clId="Web-{A4C019E4-187D-3D35-E848-B685B0ADBDE5}" dt="2025-03-12T04:46:56.406" v="58"/>
          <ac:spMkLst>
            <pc:docMk/>
            <pc:sldMk cId="1484816623" sldId="343"/>
            <ac:spMk id="126" creationId="{2844C3D2-6DFD-4077-F781-0A425B2A29A6}"/>
          </ac:spMkLst>
        </pc:spChg>
        <pc:spChg chg="add del">
          <ac:chgData name="Guest User" userId="S::urn:spo:anon#f55634a5b6e8a757805e3ca28d9da1be459da83b69ebf9ed65703b82d758c892::" providerId="AD" clId="Web-{A4C019E4-187D-3D35-E848-B685B0ADBDE5}" dt="2025-03-12T04:46:56.406" v="57"/>
          <ac:spMkLst>
            <pc:docMk/>
            <pc:sldMk cId="1484816623" sldId="343"/>
            <ac:spMk id="127" creationId="{2BCB1509-AAF6-A3CD-39ED-2B44F31ABC55}"/>
          </ac:spMkLst>
        </pc:spChg>
        <pc:spChg chg="add del">
          <ac:chgData name="Guest User" userId="S::urn:spo:anon#f55634a5b6e8a757805e3ca28d9da1be459da83b69ebf9ed65703b82d758c892::" providerId="AD" clId="Web-{A4C019E4-187D-3D35-E848-B685B0ADBDE5}" dt="2025-03-12T04:46:56.406" v="56"/>
          <ac:spMkLst>
            <pc:docMk/>
            <pc:sldMk cId="1484816623" sldId="343"/>
            <ac:spMk id="128" creationId="{714D9E7A-0140-5E2D-B515-5D19AFA728A7}"/>
          </ac:spMkLst>
        </pc:spChg>
        <pc:spChg chg="add del">
          <ac:chgData name="Guest User" userId="S::urn:spo:anon#f55634a5b6e8a757805e3ca28d9da1be459da83b69ebf9ed65703b82d758c892::" providerId="AD" clId="Web-{A4C019E4-187D-3D35-E848-B685B0ADBDE5}" dt="2025-03-12T04:46:56.406" v="55"/>
          <ac:spMkLst>
            <pc:docMk/>
            <pc:sldMk cId="1484816623" sldId="343"/>
            <ac:spMk id="136" creationId="{9CE0E8C3-51A4-CAE4-7A82-CE2C4631FF84}"/>
          </ac:spMkLst>
        </pc:spChg>
        <pc:spChg chg="add del">
          <ac:chgData name="Guest User" userId="S::urn:spo:anon#f55634a5b6e8a757805e3ca28d9da1be459da83b69ebf9ed65703b82d758c892::" providerId="AD" clId="Web-{A4C019E4-187D-3D35-E848-B685B0ADBDE5}" dt="2025-03-12T04:46:56.421" v="64"/>
          <ac:spMkLst>
            <pc:docMk/>
            <pc:sldMk cId="1484816623" sldId="343"/>
            <ac:spMk id="137" creationId="{45E0643C-CC5F-7BA7-B21D-6A8135ACA1B9}"/>
          </ac:spMkLst>
        </pc:spChg>
        <pc:spChg chg="add del">
          <ac:chgData name="Guest User" userId="S::urn:spo:anon#f55634a5b6e8a757805e3ca28d9da1be459da83b69ebf9ed65703b82d758c892::" providerId="AD" clId="Web-{A4C019E4-187D-3D35-E848-B685B0ADBDE5}" dt="2025-03-12T04:46:56.421" v="65"/>
          <ac:spMkLst>
            <pc:docMk/>
            <pc:sldMk cId="1484816623" sldId="343"/>
            <ac:spMk id="139" creationId="{935EC59D-7919-7B3C-F1C8-F7D8A49FF9E8}"/>
          </ac:spMkLst>
        </pc:spChg>
        <pc:spChg chg="add del">
          <ac:chgData name="Guest User" userId="S::urn:spo:anon#f55634a5b6e8a757805e3ca28d9da1be459da83b69ebf9ed65703b82d758c892::" providerId="AD" clId="Web-{A4C019E4-187D-3D35-E848-B685B0ADBDE5}" dt="2025-03-12T04:46:56.406" v="53"/>
          <ac:spMkLst>
            <pc:docMk/>
            <pc:sldMk cId="1484816623" sldId="343"/>
            <ac:spMk id="140" creationId="{A694E197-6E1F-3FCA-A012-C8A28617A64D}"/>
          </ac:spMkLst>
        </pc:spChg>
        <pc:spChg chg="mod">
          <ac:chgData name="Guest User" userId="S::urn:spo:anon#f55634a5b6e8a757805e3ca28d9da1be459da83b69ebf9ed65703b82d758c892::" providerId="AD" clId="Web-{A4C019E4-187D-3D35-E848-B685B0ADBDE5}" dt="2025-03-12T04:48:08.268" v="95" actId="1076"/>
          <ac:spMkLst>
            <pc:docMk/>
            <pc:sldMk cId="1484816623" sldId="343"/>
            <ac:spMk id="141" creationId="{CF3F2C90-FEC9-B1F5-A539-7EACFADEE35E}"/>
          </ac:spMkLst>
        </pc:spChg>
        <pc:spChg chg="add del">
          <ac:chgData name="Guest User" userId="S::urn:spo:anon#f55634a5b6e8a757805e3ca28d9da1be459da83b69ebf9ed65703b82d758c892::" providerId="AD" clId="Web-{A4C019E4-187D-3D35-E848-B685B0ADBDE5}" dt="2025-03-12T04:46:56.406" v="52"/>
          <ac:spMkLst>
            <pc:docMk/>
            <pc:sldMk cId="1484816623" sldId="343"/>
            <ac:spMk id="142" creationId="{AF46AEC8-6590-2162-E9C6-AA2EAEAEDAC3}"/>
          </ac:spMkLst>
        </pc:spChg>
        <pc:spChg chg="add del">
          <ac:chgData name="Guest User" userId="S::urn:spo:anon#f55634a5b6e8a757805e3ca28d9da1be459da83b69ebf9ed65703b82d758c892::" providerId="AD" clId="Web-{A4C019E4-187D-3D35-E848-B685B0ADBDE5}" dt="2025-03-12T04:46:56.421" v="66"/>
          <ac:spMkLst>
            <pc:docMk/>
            <pc:sldMk cId="1484816623" sldId="343"/>
            <ac:spMk id="145" creationId="{68B83AD0-B031-39A9-9C0A-7DEB1456E7B6}"/>
          </ac:spMkLst>
        </pc:spChg>
        <pc:grpChg chg="add del">
          <ac:chgData name="Guest User" userId="S::urn:spo:anon#f55634a5b6e8a757805e3ca28d9da1be459da83b69ebf9ed65703b82d758c892::" providerId="AD" clId="Web-{A4C019E4-187D-3D35-E848-B685B0ADBDE5}" dt="2025-03-12T04:48:04.174" v="94"/>
          <ac:grpSpMkLst>
            <pc:docMk/>
            <pc:sldMk cId="1484816623" sldId="343"/>
            <ac:grpSpMk id="16" creationId="{FA8E76A8-C1DD-C2D4-2A3E-2F947825D188}"/>
          </ac:grpSpMkLst>
        </pc:grpChg>
        <pc:grpChg chg="add del">
          <ac:chgData name="Guest User" userId="S::urn:spo:anon#f55634a5b6e8a757805e3ca28d9da1be459da83b69ebf9ed65703b82d758c892::" providerId="AD" clId="Web-{A4C019E4-187D-3D35-E848-B685B0ADBDE5}" dt="2025-03-12T04:46:56.406" v="54"/>
          <ac:grpSpMkLst>
            <pc:docMk/>
            <pc:sldMk cId="1484816623" sldId="343"/>
            <ac:grpSpMk id="95" creationId="{44A2ACFE-C8A7-33F9-BEF5-411A857F353C}"/>
          </ac:grpSpMkLst>
        </pc:grpChg>
        <pc:picChg chg="add del">
          <ac:chgData name="Guest User" userId="S::urn:spo:anon#f55634a5b6e8a757805e3ca28d9da1be459da83b69ebf9ed65703b82d758c892::" providerId="AD" clId="Web-{A4C019E4-187D-3D35-E848-B685B0ADBDE5}" dt="2025-03-12T04:46:56.406" v="51"/>
          <ac:picMkLst>
            <pc:docMk/>
            <pc:sldMk cId="1484816623" sldId="343"/>
            <ac:picMk id="2" creationId="{2821191D-4175-6020-6B29-3327CE9CFABC}"/>
          </ac:picMkLst>
        </pc:picChg>
        <pc:picChg chg="add mod">
          <ac:chgData name="Guest User" userId="S::urn:spo:anon#f55634a5b6e8a757805e3ca28d9da1be459da83b69ebf9ed65703b82d758c892::" providerId="AD" clId="Web-{A4C019E4-187D-3D35-E848-B685B0ADBDE5}" dt="2025-03-12T04:48:12.643" v="96" actId="1076"/>
          <ac:picMkLst>
            <pc:docMk/>
            <pc:sldMk cId="1484816623" sldId="343"/>
            <ac:picMk id="4" creationId="{9C4D6E6B-1078-516C-3B05-4B9F705F0EA8}"/>
          </ac:picMkLst>
        </pc:picChg>
        <pc:picChg chg="add mod">
          <ac:chgData name="Guest User" userId="S::urn:spo:anon#f55634a5b6e8a757805e3ca28d9da1be459da83b69ebf9ed65703b82d758c892::" providerId="AD" clId="Web-{A4C019E4-187D-3D35-E848-B685B0ADBDE5}" dt="2025-03-12T04:55:26.754" v="99" actId="1076"/>
          <ac:picMkLst>
            <pc:docMk/>
            <pc:sldMk cId="1484816623" sldId="343"/>
            <ac:picMk id="6" creationId="{8E88C56D-29A2-BB2C-02DB-CBB873B8CE0F}"/>
          </ac:picMkLst>
        </pc:picChg>
        <pc:picChg chg="add mod">
          <ac:chgData name="Guest User" userId="S::urn:spo:anon#f55634a5b6e8a757805e3ca28d9da1be459da83b69ebf9ed65703b82d758c892::" providerId="AD" clId="Web-{A4C019E4-187D-3D35-E848-B685B0ADBDE5}" dt="2025-03-12T04:48:29.800" v="98" actId="1076"/>
          <ac:picMkLst>
            <pc:docMk/>
            <pc:sldMk cId="1484816623" sldId="343"/>
            <ac:picMk id="8" creationId="{01391854-0C14-3CC9-08E6-C2DF6529092A}"/>
          </ac:picMkLst>
        </pc:picChg>
        <pc:picChg chg="add mod">
          <ac:chgData name="Guest User" userId="S::urn:spo:anon#f55634a5b6e8a757805e3ca28d9da1be459da83b69ebf9ed65703b82d758c892::" providerId="AD" clId="Web-{A4C019E4-187D-3D35-E848-B685B0ADBDE5}" dt="2025-03-12T04:55:28.738" v="100" actId="1076"/>
          <ac:picMkLst>
            <pc:docMk/>
            <pc:sldMk cId="1484816623" sldId="343"/>
            <ac:picMk id="12" creationId="{F9879F22-5FF2-444F-531F-87BB98D211B9}"/>
          </ac:picMkLst>
        </pc:picChg>
        <pc:picChg chg="add mod">
          <ac:chgData name="Guest User" userId="S::urn:spo:anon#f55634a5b6e8a757805e3ca28d9da1be459da83b69ebf9ed65703b82d758c892::" providerId="AD" clId="Web-{A4C019E4-187D-3D35-E848-B685B0ADBDE5}" dt="2025-03-12T04:48:14.299" v="97" actId="1076"/>
          <ac:picMkLst>
            <pc:docMk/>
            <pc:sldMk cId="1484816623" sldId="343"/>
            <ac:picMk id="18" creationId="{AB9B87EA-E192-6CDB-371F-D3844DD0943A}"/>
          </ac:picMkLst>
        </pc:picChg>
      </pc:sldChg>
    </pc:docChg>
  </pc:docChgLst>
  <pc:docChgLst>
    <pc:chgData name="Enkhjin Tumursukh" userId="S::enkhjin@ubdc.mn::bf81172e-6bf9-4ab0-a3b3-0e902ff1f32e" providerId="AD" clId="Web-{FB2BEFBD-05C6-843B-7710-2FBD5258FB8C}"/>
    <pc:docChg chg="modSld">
      <pc:chgData name="Enkhjin Tumursukh" userId="S::enkhjin@ubdc.mn::bf81172e-6bf9-4ab0-a3b3-0e902ff1f32e" providerId="AD" clId="Web-{FB2BEFBD-05C6-843B-7710-2FBD5258FB8C}" dt="2025-03-13T03:57:17.081" v="41" actId="20577"/>
      <pc:docMkLst>
        <pc:docMk/>
      </pc:docMkLst>
      <pc:sldChg chg="modSp">
        <pc:chgData name="Enkhjin Tumursukh" userId="S::enkhjin@ubdc.mn::bf81172e-6bf9-4ab0-a3b3-0e902ff1f32e" providerId="AD" clId="Web-{FB2BEFBD-05C6-843B-7710-2FBD5258FB8C}" dt="2025-03-13T03:56:03.391" v="0" actId="20577"/>
        <pc:sldMkLst>
          <pc:docMk/>
          <pc:sldMk cId="1185011402" sldId="372"/>
        </pc:sldMkLst>
        <pc:spChg chg="mod">
          <ac:chgData name="Enkhjin Tumursukh" userId="S::enkhjin@ubdc.mn::bf81172e-6bf9-4ab0-a3b3-0e902ff1f32e" providerId="AD" clId="Web-{FB2BEFBD-05C6-843B-7710-2FBD5258FB8C}" dt="2025-03-13T03:56:03.391" v="0" actId="20577"/>
          <ac:spMkLst>
            <pc:docMk/>
            <pc:sldMk cId="1185011402" sldId="372"/>
            <ac:spMk id="128" creationId="{868551E8-97BC-3402-3FE6-242BDA19F598}"/>
          </ac:spMkLst>
        </pc:spChg>
      </pc:sldChg>
      <pc:sldChg chg="modSp">
        <pc:chgData name="Enkhjin Tumursukh" userId="S::enkhjin@ubdc.mn::bf81172e-6bf9-4ab0-a3b3-0e902ff1f32e" providerId="AD" clId="Web-{FB2BEFBD-05C6-843B-7710-2FBD5258FB8C}" dt="2025-03-13T03:56:44.658" v="9" actId="20577"/>
        <pc:sldMkLst>
          <pc:docMk/>
          <pc:sldMk cId="290862610" sldId="375"/>
        </pc:sldMkLst>
        <pc:spChg chg="mod">
          <ac:chgData name="Enkhjin Tumursukh" userId="S::enkhjin@ubdc.mn::bf81172e-6bf9-4ab0-a3b3-0e902ff1f32e" providerId="AD" clId="Web-{FB2BEFBD-05C6-843B-7710-2FBD5258FB8C}" dt="2025-03-13T03:56:44.658" v="9" actId="20577"/>
          <ac:spMkLst>
            <pc:docMk/>
            <pc:sldMk cId="290862610" sldId="375"/>
            <ac:spMk id="7" creationId="{525707EA-548F-04B6-F54E-0101E4FA3CB0}"/>
          </ac:spMkLst>
        </pc:spChg>
      </pc:sldChg>
      <pc:sldChg chg="modSp">
        <pc:chgData name="Enkhjin Tumursukh" userId="S::enkhjin@ubdc.mn::bf81172e-6bf9-4ab0-a3b3-0e902ff1f32e" providerId="AD" clId="Web-{FB2BEFBD-05C6-843B-7710-2FBD5258FB8C}" dt="2025-03-13T03:56:31.173" v="8" actId="20577"/>
        <pc:sldMkLst>
          <pc:docMk/>
          <pc:sldMk cId="2631747185" sldId="387"/>
        </pc:sldMkLst>
        <pc:spChg chg="mod">
          <ac:chgData name="Enkhjin Tumursukh" userId="S::enkhjin@ubdc.mn::bf81172e-6bf9-4ab0-a3b3-0e902ff1f32e" providerId="AD" clId="Web-{FB2BEFBD-05C6-843B-7710-2FBD5258FB8C}" dt="2025-03-13T03:56:31.173" v="8" actId="20577"/>
          <ac:spMkLst>
            <pc:docMk/>
            <pc:sldMk cId="2631747185" sldId="387"/>
            <ac:spMk id="126" creationId="{323E22C8-8526-66F3-393E-5D40AFA0F70D}"/>
          </ac:spMkLst>
        </pc:spChg>
        <pc:spChg chg="mod">
          <ac:chgData name="Enkhjin Tumursukh" userId="S::enkhjin@ubdc.mn::bf81172e-6bf9-4ab0-a3b3-0e902ff1f32e" providerId="AD" clId="Web-{FB2BEFBD-05C6-843B-7710-2FBD5258FB8C}" dt="2025-03-13T03:56:17.782" v="3" actId="20577"/>
          <ac:spMkLst>
            <pc:docMk/>
            <pc:sldMk cId="2631747185" sldId="387"/>
            <ac:spMk id="128" creationId="{31537316-9D82-B288-01F3-A02238F0056E}"/>
          </ac:spMkLst>
        </pc:spChg>
      </pc:sldChg>
      <pc:sldChg chg="modSp">
        <pc:chgData name="Enkhjin Tumursukh" userId="S::enkhjin@ubdc.mn::bf81172e-6bf9-4ab0-a3b3-0e902ff1f32e" providerId="AD" clId="Web-{FB2BEFBD-05C6-843B-7710-2FBD5258FB8C}" dt="2025-03-13T03:57:17.081" v="41" actId="20577"/>
        <pc:sldMkLst>
          <pc:docMk/>
          <pc:sldMk cId="3198191963" sldId="388"/>
        </pc:sldMkLst>
        <pc:spChg chg="mod">
          <ac:chgData name="Enkhjin Tumursukh" userId="S::enkhjin@ubdc.mn::bf81172e-6bf9-4ab0-a3b3-0e902ff1f32e" providerId="AD" clId="Web-{FB2BEFBD-05C6-843B-7710-2FBD5258FB8C}" dt="2025-03-13T03:57:17.081" v="41" actId="20577"/>
          <ac:spMkLst>
            <pc:docMk/>
            <pc:sldMk cId="3198191963" sldId="388"/>
            <ac:spMk id="126" creationId="{31C32CE0-4019-4B36-FC3F-03FF83547BF1}"/>
          </ac:spMkLst>
        </pc:spChg>
        <pc:spChg chg="mod">
          <ac:chgData name="Enkhjin Tumursukh" userId="S::enkhjin@ubdc.mn::bf81172e-6bf9-4ab0-a3b3-0e902ff1f32e" providerId="AD" clId="Web-{FB2BEFBD-05C6-843B-7710-2FBD5258FB8C}" dt="2025-03-13T03:57:00.736" v="18" actId="20577"/>
          <ac:spMkLst>
            <pc:docMk/>
            <pc:sldMk cId="3198191963" sldId="388"/>
            <ac:spMk id="128" creationId="{B1090AC8-2214-1D28-8DD4-A965E4792C64}"/>
          </ac:spMkLst>
        </pc:spChg>
      </pc:sldChg>
    </pc:docChg>
  </pc:docChgLst>
  <pc:docChgLst>
    <pc:chgData name="Guest User" userId="S::urn:spo:anon#b6f19db0abb860832996171466c307360e4328017416dc3c8f67e2ba5a21e37d::" providerId="AD" clId="Web-{FFD02206-2910-E75C-5FA1-CC477C687E1A}"/>
    <pc:docChg chg="addSld delSld modSld modSection">
      <pc:chgData name="Guest User" userId="S::urn:spo:anon#b6f19db0abb860832996171466c307360e4328017416dc3c8f67e2ba5a21e37d::" providerId="AD" clId="Web-{FFD02206-2910-E75C-5FA1-CC477C687E1A}" dt="2025-03-12T13:42:40.376" v="123" actId="14100"/>
      <pc:docMkLst>
        <pc:docMk/>
      </pc:docMkLst>
      <pc:sldChg chg="del">
        <pc:chgData name="Guest User" userId="S::urn:spo:anon#b6f19db0abb860832996171466c307360e4328017416dc3c8f67e2ba5a21e37d::" providerId="AD" clId="Web-{FFD02206-2910-E75C-5FA1-CC477C687E1A}" dt="2025-03-12T13:39:51.387" v="101"/>
        <pc:sldMkLst>
          <pc:docMk/>
          <pc:sldMk cId="3743864396" sldId="337"/>
        </pc:sldMkLst>
      </pc:sldChg>
      <pc:sldChg chg="del">
        <pc:chgData name="Guest User" userId="S::urn:spo:anon#b6f19db0abb860832996171466c307360e4328017416dc3c8f67e2ba5a21e37d::" providerId="AD" clId="Web-{FFD02206-2910-E75C-5FA1-CC477C687E1A}" dt="2025-03-12T13:31:18.545" v="0"/>
        <pc:sldMkLst>
          <pc:docMk/>
          <pc:sldMk cId="1556644589" sldId="344"/>
        </pc:sldMkLst>
      </pc:sldChg>
      <pc:sldChg chg="addSp delSp modSp add replId">
        <pc:chgData name="Guest User" userId="S::urn:spo:anon#b6f19db0abb860832996171466c307360e4328017416dc3c8f67e2ba5a21e37d::" providerId="AD" clId="Web-{FFD02206-2910-E75C-5FA1-CC477C687E1A}" dt="2025-03-12T13:39:24.542" v="100" actId="20577"/>
        <pc:sldMkLst>
          <pc:docMk/>
          <pc:sldMk cId="474897942" sldId="371"/>
        </pc:sldMkLst>
        <pc:spChg chg="del">
          <ac:chgData name="Guest User" userId="S::urn:spo:anon#b6f19db0abb860832996171466c307360e4328017416dc3c8f67e2ba5a21e37d::" providerId="AD" clId="Web-{FFD02206-2910-E75C-5FA1-CC477C687E1A}" dt="2025-03-12T13:33:31.392" v="22"/>
          <ac:spMkLst>
            <pc:docMk/>
            <pc:sldMk cId="474897942" sldId="371"/>
            <ac:spMk id="6" creationId="{0A52D0E4-975F-402A-94EB-56C55581B913}"/>
          </ac:spMkLst>
        </pc:spChg>
        <pc:spChg chg="del">
          <ac:chgData name="Guest User" userId="S::urn:spo:anon#b6f19db0abb860832996171466c307360e4328017416dc3c8f67e2ba5a21e37d::" providerId="AD" clId="Web-{FFD02206-2910-E75C-5FA1-CC477C687E1A}" dt="2025-03-12T13:33:32.126" v="23"/>
          <ac:spMkLst>
            <pc:docMk/>
            <pc:sldMk cId="474897942" sldId="371"/>
            <ac:spMk id="8" creationId="{681579EB-3D98-BDF2-61C9-E4807164FCAF}"/>
          </ac:spMkLst>
        </pc:spChg>
        <pc:spChg chg="mod">
          <ac:chgData name="Guest User" userId="S::urn:spo:anon#b6f19db0abb860832996171466c307360e4328017416dc3c8f67e2ba5a21e37d::" providerId="AD" clId="Web-{FFD02206-2910-E75C-5FA1-CC477C687E1A}" dt="2025-03-12T13:33:46.455" v="24"/>
          <ac:spMkLst>
            <pc:docMk/>
            <pc:sldMk cId="474897942" sldId="371"/>
            <ac:spMk id="10" creationId="{EF6D5C2D-6F4A-05E2-960F-8946F9088F87}"/>
          </ac:spMkLst>
        </pc:spChg>
        <pc:spChg chg="del">
          <ac:chgData name="Guest User" userId="S::urn:spo:anon#b6f19db0abb860832996171466c307360e4328017416dc3c8f67e2ba5a21e37d::" providerId="AD" clId="Web-{FFD02206-2910-E75C-5FA1-CC477C687E1A}" dt="2025-03-12T13:33:59.346" v="29"/>
          <ac:spMkLst>
            <pc:docMk/>
            <pc:sldMk cId="474897942" sldId="371"/>
            <ac:spMk id="12" creationId="{B9801D56-5456-E855-F053-52E6DA8A38F1}"/>
          </ac:spMkLst>
        </pc:spChg>
        <pc:spChg chg="del">
          <ac:chgData name="Guest User" userId="S::urn:spo:anon#b6f19db0abb860832996171466c307360e4328017416dc3c8f67e2ba5a21e37d::" providerId="AD" clId="Web-{FFD02206-2910-E75C-5FA1-CC477C687E1A}" dt="2025-03-12T13:34:00.252" v="30"/>
          <ac:spMkLst>
            <pc:docMk/>
            <pc:sldMk cId="474897942" sldId="371"/>
            <ac:spMk id="14" creationId="{31E9CB72-A575-CD55-5BC3-B1942A61BFCF}"/>
          </ac:spMkLst>
        </pc:spChg>
        <pc:spChg chg="add mod">
          <ac:chgData name="Guest User" userId="S::urn:spo:anon#b6f19db0abb860832996171466c307360e4328017416dc3c8f67e2ba5a21e37d::" providerId="AD" clId="Web-{FFD02206-2910-E75C-5FA1-CC477C687E1A}" dt="2025-03-12T13:33:18.360" v="20" actId="14100"/>
          <ac:spMkLst>
            <pc:docMk/>
            <pc:sldMk cId="474897942" sldId="371"/>
            <ac:spMk id="15" creationId="{AD81B3FA-B7A9-B01B-1D09-5756925C771C}"/>
          </ac:spMkLst>
        </pc:spChg>
        <pc:spChg chg="add del mod">
          <ac:chgData name="Guest User" userId="S::urn:spo:anon#b6f19db0abb860832996171466c307360e4328017416dc3c8f67e2ba5a21e37d::" providerId="AD" clId="Web-{FFD02206-2910-E75C-5FA1-CC477C687E1A}" dt="2025-03-12T13:33:54.986" v="28"/>
          <ac:spMkLst>
            <pc:docMk/>
            <pc:sldMk cId="474897942" sldId="371"/>
            <ac:spMk id="16" creationId="{106FA3AB-46ED-4548-3CD1-9CFC40F1AA17}"/>
          </ac:spMkLst>
        </pc:spChg>
        <pc:spChg chg="add del mod">
          <ac:chgData name="Guest User" userId="S::urn:spo:anon#b6f19db0abb860832996171466c307360e4328017416dc3c8f67e2ba5a21e37d::" providerId="AD" clId="Web-{FFD02206-2910-E75C-5FA1-CC477C687E1A}" dt="2025-03-12T13:34:25.675" v="35"/>
          <ac:spMkLst>
            <pc:docMk/>
            <pc:sldMk cId="474897942" sldId="371"/>
            <ac:spMk id="18" creationId="{CA9A8602-7F61-90BC-D9F1-E6A6A0077C06}"/>
          </ac:spMkLst>
        </pc:spChg>
        <pc:spChg chg="add mod">
          <ac:chgData name="Guest User" userId="S::urn:spo:anon#b6f19db0abb860832996171466c307360e4328017416dc3c8f67e2ba5a21e37d::" providerId="AD" clId="Web-{FFD02206-2910-E75C-5FA1-CC477C687E1A}" dt="2025-03-12T13:34:18.862" v="33" actId="1076"/>
          <ac:spMkLst>
            <pc:docMk/>
            <pc:sldMk cId="474897942" sldId="371"/>
            <ac:spMk id="20" creationId="{A4D9A0AE-9D57-C04D-BFD6-533A75D4D0E4}"/>
          </ac:spMkLst>
        </pc:spChg>
        <pc:spChg chg="add mod">
          <ac:chgData name="Guest User" userId="S::urn:spo:anon#b6f19db0abb860832996171466c307360e4328017416dc3c8f67e2ba5a21e37d::" providerId="AD" clId="Web-{FFD02206-2910-E75C-5FA1-CC477C687E1A}" dt="2025-03-12T13:34:32.550" v="37" actId="1076"/>
          <ac:spMkLst>
            <pc:docMk/>
            <pc:sldMk cId="474897942" sldId="371"/>
            <ac:spMk id="21" creationId="{CA9A8602-7F61-90BC-D9F1-E6A6A0077C06}"/>
          </ac:spMkLst>
        </pc:spChg>
        <pc:spChg chg="add del mod">
          <ac:chgData name="Guest User" userId="S::urn:spo:anon#b6f19db0abb860832996171466c307360e4328017416dc3c8f67e2ba5a21e37d::" providerId="AD" clId="Web-{FFD02206-2910-E75C-5FA1-CC477C687E1A}" dt="2025-03-12T13:35:13.989" v="50"/>
          <ac:spMkLst>
            <pc:docMk/>
            <pc:sldMk cId="474897942" sldId="371"/>
            <ac:spMk id="22" creationId="{B75E048C-0E42-8EC4-D6C0-74CEB7D9B434}"/>
          </ac:spMkLst>
        </pc:spChg>
        <pc:spChg chg="add mod">
          <ac:chgData name="Guest User" userId="S::urn:spo:anon#b6f19db0abb860832996171466c307360e4328017416dc3c8f67e2ba5a21e37d::" providerId="AD" clId="Web-{FFD02206-2910-E75C-5FA1-CC477C687E1A}" dt="2025-03-12T13:36:02.896" v="59" actId="1076"/>
          <ac:spMkLst>
            <pc:docMk/>
            <pc:sldMk cId="474897942" sldId="371"/>
            <ac:spMk id="24" creationId="{F58756FD-0353-B71F-0995-484E5DD01EDF}"/>
          </ac:spMkLst>
        </pc:spChg>
        <pc:spChg chg="add mod">
          <ac:chgData name="Guest User" userId="S::urn:spo:anon#b6f19db0abb860832996171466c307360e4328017416dc3c8f67e2ba5a21e37d::" providerId="AD" clId="Web-{FFD02206-2910-E75C-5FA1-CC477C687E1A}" dt="2025-03-12T13:35:59.130" v="58" actId="1076"/>
          <ac:spMkLst>
            <pc:docMk/>
            <pc:sldMk cId="474897942" sldId="371"/>
            <ac:spMk id="26" creationId="{1E769B67-03F0-BC72-84DA-D70810CB5C4C}"/>
          </ac:spMkLst>
        </pc:spChg>
        <pc:spChg chg="add mod">
          <ac:chgData name="Guest User" userId="S::urn:spo:anon#b6f19db0abb860832996171466c307360e4328017416dc3c8f67e2ba5a21e37d::" providerId="AD" clId="Web-{FFD02206-2910-E75C-5FA1-CC477C687E1A}" dt="2025-03-12T13:36:14.615" v="61" actId="1076"/>
          <ac:spMkLst>
            <pc:docMk/>
            <pc:sldMk cId="474897942" sldId="371"/>
            <ac:spMk id="28" creationId="{05958C53-7F31-BF9F-DA48-00814D8AC7C8}"/>
          </ac:spMkLst>
        </pc:spChg>
        <pc:spChg chg="add mod">
          <ac:chgData name="Guest User" userId="S::urn:spo:anon#b6f19db0abb860832996171466c307360e4328017416dc3c8f67e2ba5a21e37d::" providerId="AD" clId="Web-{FFD02206-2910-E75C-5FA1-CC477C687E1A}" dt="2025-03-12T13:36:28.459" v="63" actId="1076"/>
          <ac:spMkLst>
            <pc:docMk/>
            <pc:sldMk cId="474897942" sldId="371"/>
            <ac:spMk id="30" creationId="{EE33B2F6-A5C6-CA82-84FA-B900A2C91592}"/>
          </ac:spMkLst>
        </pc:spChg>
        <pc:spChg chg="add mod">
          <ac:chgData name="Guest User" userId="S::urn:spo:anon#b6f19db0abb860832996171466c307360e4328017416dc3c8f67e2ba5a21e37d::" providerId="AD" clId="Web-{FFD02206-2910-E75C-5FA1-CC477C687E1A}" dt="2025-03-12T13:36:48.663" v="67" actId="1076"/>
          <ac:spMkLst>
            <pc:docMk/>
            <pc:sldMk cId="474897942" sldId="371"/>
            <ac:spMk id="32" creationId="{6F546FFA-3A7A-B0ED-02EC-9811F5937CA9}"/>
          </ac:spMkLst>
        </pc:spChg>
        <pc:spChg chg="add mod">
          <ac:chgData name="Guest User" userId="S::urn:spo:anon#b6f19db0abb860832996171466c307360e4328017416dc3c8f67e2ba5a21e37d::" providerId="AD" clId="Web-{FFD02206-2910-E75C-5FA1-CC477C687E1A}" dt="2025-03-12T13:36:45.397" v="66" actId="1076"/>
          <ac:spMkLst>
            <pc:docMk/>
            <pc:sldMk cId="474897942" sldId="371"/>
            <ac:spMk id="34" creationId="{1410A42E-0ADE-C5F9-3AFC-EA317C261920}"/>
          </ac:spMkLst>
        </pc:spChg>
        <pc:spChg chg="add mod">
          <ac:chgData name="Guest User" userId="S::urn:spo:anon#b6f19db0abb860832996171466c307360e4328017416dc3c8f67e2ba5a21e37d::" providerId="AD" clId="Web-{FFD02206-2910-E75C-5FA1-CC477C687E1A}" dt="2025-03-12T13:37:05.148" v="69" actId="1076"/>
          <ac:spMkLst>
            <pc:docMk/>
            <pc:sldMk cId="474897942" sldId="371"/>
            <ac:spMk id="36" creationId="{E74A5F43-D3B8-F73B-0D2F-85259F6A043D}"/>
          </ac:spMkLst>
        </pc:spChg>
        <pc:spChg chg="add mod">
          <ac:chgData name="Guest User" userId="S::urn:spo:anon#b6f19db0abb860832996171466c307360e4328017416dc3c8f67e2ba5a21e37d::" providerId="AD" clId="Web-{FFD02206-2910-E75C-5FA1-CC477C687E1A}" dt="2025-03-12T13:37:23.211" v="71" actId="1076"/>
          <ac:spMkLst>
            <pc:docMk/>
            <pc:sldMk cId="474897942" sldId="371"/>
            <ac:spMk id="38" creationId="{1DE28183-7478-0639-555D-9CBBE2CB7EA5}"/>
          </ac:spMkLst>
        </pc:spChg>
        <pc:spChg chg="add mod">
          <ac:chgData name="Guest User" userId="S::urn:spo:anon#b6f19db0abb860832996171466c307360e4328017416dc3c8f67e2ba5a21e37d::" providerId="AD" clId="Web-{FFD02206-2910-E75C-5FA1-CC477C687E1A}" dt="2025-03-12T13:37:31.430" v="73" actId="1076"/>
          <ac:spMkLst>
            <pc:docMk/>
            <pc:sldMk cId="474897942" sldId="371"/>
            <ac:spMk id="39" creationId="{F90DB369-6BC9-E031-3A68-36BB5B4A256E}"/>
          </ac:spMkLst>
        </pc:spChg>
        <pc:spChg chg="add mod">
          <ac:chgData name="Guest User" userId="S::urn:spo:anon#b6f19db0abb860832996171466c307360e4328017416dc3c8f67e2ba5a21e37d::" providerId="AD" clId="Web-{FFD02206-2910-E75C-5FA1-CC477C687E1A}" dt="2025-03-12T13:38:57.213" v="92" actId="1076"/>
          <ac:spMkLst>
            <pc:docMk/>
            <pc:sldMk cId="474897942" sldId="371"/>
            <ac:spMk id="40" creationId="{12C62DF8-5557-3E16-1BFA-1B7582DDF979}"/>
          </ac:spMkLst>
        </pc:spChg>
        <pc:spChg chg="add del">
          <ac:chgData name="Guest User" userId="S::urn:spo:anon#b6f19db0abb860832996171466c307360e4328017416dc3c8f67e2ba5a21e37d::" providerId="AD" clId="Web-{FFD02206-2910-E75C-5FA1-CC477C687E1A}" dt="2025-03-12T13:37:46.149" v="77"/>
          <ac:spMkLst>
            <pc:docMk/>
            <pc:sldMk cId="474897942" sldId="371"/>
            <ac:spMk id="41" creationId="{E6653837-9129-732A-8FF0-BA70D5FA68DD}"/>
          </ac:spMkLst>
        </pc:spChg>
        <pc:spChg chg="add mod">
          <ac:chgData name="Guest User" userId="S::urn:spo:anon#b6f19db0abb860832996171466c307360e4328017416dc3c8f67e2ba5a21e37d::" providerId="AD" clId="Web-{FFD02206-2910-E75C-5FA1-CC477C687E1A}" dt="2025-03-12T13:38:37.682" v="87" actId="1076"/>
          <ac:spMkLst>
            <pc:docMk/>
            <pc:sldMk cId="474897942" sldId="371"/>
            <ac:spMk id="43" creationId="{936B2F2B-DFFA-D2A1-4BBA-05F5796AF8AD}"/>
          </ac:spMkLst>
        </pc:spChg>
        <pc:spChg chg="add mod">
          <ac:chgData name="Guest User" userId="S::urn:spo:anon#b6f19db0abb860832996171466c307360e4328017416dc3c8f67e2ba5a21e37d::" providerId="AD" clId="Web-{FFD02206-2910-E75C-5FA1-CC477C687E1A}" dt="2025-03-12T13:39:08.104" v="94" actId="20577"/>
          <ac:spMkLst>
            <pc:docMk/>
            <pc:sldMk cId="474897942" sldId="371"/>
            <ac:spMk id="45" creationId="{AFD33DBC-0821-5E88-6BD2-5233DAB2FA18}"/>
          </ac:spMkLst>
        </pc:spChg>
        <pc:spChg chg="mod">
          <ac:chgData name="Guest User" userId="S::urn:spo:anon#b6f19db0abb860832996171466c307360e4328017416dc3c8f67e2ba5a21e37d::" providerId="AD" clId="Web-{FFD02206-2910-E75C-5FA1-CC477C687E1A}" dt="2025-03-12T13:35:02.176" v="44" actId="20577"/>
          <ac:spMkLst>
            <pc:docMk/>
            <pc:sldMk cId="474897942" sldId="371"/>
            <ac:spMk id="107" creationId="{CC6A4C0C-174D-51BB-3505-F7FF3A6773A2}"/>
          </ac:spMkLst>
        </pc:spChg>
        <pc:spChg chg="mod">
          <ac:chgData name="Guest User" userId="S::urn:spo:anon#b6f19db0abb860832996171466c307360e4328017416dc3c8f67e2ba5a21e37d::" providerId="AD" clId="Web-{FFD02206-2910-E75C-5FA1-CC477C687E1A}" dt="2025-03-12T13:32:23.406" v="11" actId="20577"/>
          <ac:spMkLst>
            <pc:docMk/>
            <pc:sldMk cId="474897942" sldId="371"/>
            <ac:spMk id="109" creationId="{25F8973D-0E76-5349-8B79-4C9CE609C3F8}"/>
          </ac:spMkLst>
        </pc:spChg>
        <pc:spChg chg="mod">
          <ac:chgData name="Guest User" userId="S::urn:spo:anon#b6f19db0abb860832996171466c307360e4328017416dc3c8f67e2ba5a21e37d::" providerId="AD" clId="Web-{FFD02206-2910-E75C-5FA1-CC477C687E1A}" dt="2025-03-12T13:32:31.593" v="13" actId="20577"/>
          <ac:spMkLst>
            <pc:docMk/>
            <pc:sldMk cId="474897942" sldId="371"/>
            <ac:spMk id="110" creationId="{FE7A9F51-0297-433C-4EB1-7D0FCD05990E}"/>
          </ac:spMkLst>
        </pc:spChg>
        <pc:spChg chg="mod">
          <ac:chgData name="Guest User" userId="S::urn:spo:anon#b6f19db0abb860832996171466c307360e4328017416dc3c8f67e2ba5a21e37d::" providerId="AD" clId="Web-{FFD02206-2910-E75C-5FA1-CC477C687E1A}" dt="2025-03-12T13:33:28.845" v="21" actId="20577"/>
          <ac:spMkLst>
            <pc:docMk/>
            <pc:sldMk cId="474897942" sldId="371"/>
            <ac:spMk id="126" creationId="{8BA0D103-6067-685C-C337-053D771345A8}"/>
          </ac:spMkLst>
        </pc:spChg>
        <pc:spChg chg="mod">
          <ac:chgData name="Guest User" userId="S::urn:spo:anon#b6f19db0abb860832996171466c307360e4328017416dc3c8f67e2ba5a21e37d::" providerId="AD" clId="Web-{FFD02206-2910-E75C-5FA1-CC477C687E1A}" dt="2025-03-12T13:32:52.266" v="15" actId="20577"/>
          <ac:spMkLst>
            <pc:docMk/>
            <pc:sldMk cId="474897942" sldId="371"/>
            <ac:spMk id="141" creationId="{B5BAC03E-2500-8A58-683B-9BC529B6BDD8}"/>
          </ac:spMkLst>
        </pc:spChg>
        <pc:spChg chg="mod">
          <ac:chgData name="Guest User" userId="S::urn:spo:anon#b6f19db0abb860832996171466c307360e4328017416dc3c8f67e2ba5a21e37d::" providerId="AD" clId="Web-{FFD02206-2910-E75C-5FA1-CC477C687E1A}" dt="2025-03-12T13:39:24.542" v="100" actId="20577"/>
          <ac:spMkLst>
            <pc:docMk/>
            <pc:sldMk cId="474897942" sldId="371"/>
            <ac:spMk id="142" creationId="{DAEB263D-86DE-616B-8768-A6B1C0F62E90}"/>
          </ac:spMkLst>
        </pc:spChg>
        <pc:grpChg chg="mod">
          <ac:chgData name="Guest User" userId="S::urn:spo:anon#b6f19db0abb860832996171466c307360e4328017416dc3c8f67e2ba5a21e37d::" providerId="AD" clId="Web-{FFD02206-2910-E75C-5FA1-CC477C687E1A}" dt="2025-03-12T13:38:49.713" v="91" actId="1076"/>
          <ac:grpSpMkLst>
            <pc:docMk/>
            <pc:sldMk cId="474897942" sldId="371"/>
            <ac:grpSpMk id="95" creationId="{D6D2A7C6-A6A5-C1D7-7EAB-916E7277BE74}"/>
          </ac:grpSpMkLst>
        </pc:grpChg>
        <pc:picChg chg="add mod">
          <ac:chgData name="Guest User" userId="S::urn:spo:anon#b6f19db0abb860832996171466c307360e4328017416dc3c8f67e2ba5a21e37d::" providerId="AD" clId="Web-{FFD02206-2910-E75C-5FA1-CC477C687E1A}" dt="2025-03-12T13:32:08.093" v="8" actId="14100"/>
          <ac:picMkLst>
            <pc:docMk/>
            <pc:sldMk cId="474897942" sldId="371"/>
            <ac:picMk id="5" creationId="{BFC4B4C9-A13C-E4A8-A16F-3E3A5EF22EB0}"/>
          </ac:picMkLst>
        </pc:picChg>
        <pc:picChg chg="add del mod">
          <ac:chgData name="Guest User" userId="S::urn:spo:anon#b6f19db0abb860832996171466c307360e4328017416dc3c8f67e2ba5a21e37d::" providerId="AD" clId="Web-{FFD02206-2910-E75C-5FA1-CC477C687E1A}" dt="2025-03-12T13:31:57.499" v="5"/>
          <ac:picMkLst>
            <pc:docMk/>
            <pc:sldMk cId="474897942" sldId="371"/>
            <ac:picMk id="9" creationId="{AEEC4021-D3B2-1CAB-4E65-490A936E0EF0}"/>
          </ac:picMkLst>
        </pc:picChg>
      </pc:sldChg>
      <pc:sldChg chg="addSp delSp modSp add replId">
        <pc:chgData name="Guest User" userId="S::urn:spo:anon#b6f19db0abb860832996171466c307360e4328017416dc3c8f67e2ba5a21e37d::" providerId="AD" clId="Web-{FFD02206-2910-E75C-5FA1-CC477C687E1A}" dt="2025-03-12T13:42:40.376" v="123" actId="14100"/>
        <pc:sldMkLst>
          <pc:docMk/>
          <pc:sldMk cId="1185011402" sldId="372"/>
        </pc:sldMkLst>
        <pc:spChg chg="del">
          <ac:chgData name="Guest User" userId="S::urn:spo:anon#b6f19db0abb860832996171466c307360e4328017416dc3c8f67e2ba5a21e37d::" providerId="AD" clId="Web-{FFD02206-2910-E75C-5FA1-CC477C687E1A}" dt="2025-03-12T13:42:22.750" v="119"/>
          <ac:spMkLst>
            <pc:docMk/>
            <pc:sldMk cId="1185011402" sldId="372"/>
            <ac:spMk id="107" creationId="{D6998D80-31A7-B500-F575-2D589CE28E75}"/>
          </ac:spMkLst>
        </pc:spChg>
        <pc:spChg chg="mod">
          <ac:chgData name="Guest User" userId="S::urn:spo:anon#b6f19db0abb860832996171466c307360e4328017416dc3c8f67e2ba5a21e37d::" providerId="AD" clId="Web-{FFD02206-2910-E75C-5FA1-CC477C687E1A}" dt="2025-03-12T13:41:11.639" v="110" actId="20577"/>
          <ac:spMkLst>
            <pc:docMk/>
            <pc:sldMk cId="1185011402" sldId="372"/>
            <ac:spMk id="109" creationId="{CDBC8902-75DD-706C-3893-4CCB5139B563}"/>
          </ac:spMkLst>
        </pc:spChg>
        <pc:spChg chg="del">
          <ac:chgData name="Guest User" userId="S::urn:spo:anon#b6f19db0abb860832996171466c307360e4328017416dc3c8f67e2ba5a21e37d::" providerId="AD" clId="Web-{FFD02206-2910-E75C-5FA1-CC477C687E1A}" dt="2025-03-12T13:41:48.328" v="114"/>
          <ac:spMkLst>
            <pc:docMk/>
            <pc:sldMk cId="1185011402" sldId="372"/>
            <ac:spMk id="110" creationId="{CD119943-31F8-DE4F-0013-F2AEDA3E0B72}"/>
          </ac:spMkLst>
        </pc:spChg>
        <pc:spChg chg="mod">
          <ac:chgData name="Guest User" userId="S::urn:spo:anon#b6f19db0abb860832996171466c307360e4328017416dc3c8f67e2ba5a21e37d::" providerId="AD" clId="Web-{FFD02206-2910-E75C-5FA1-CC477C687E1A}" dt="2025-03-12T13:42:40.376" v="123" actId="14100"/>
          <ac:spMkLst>
            <pc:docMk/>
            <pc:sldMk cId="1185011402" sldId="372"/>
            <ac:spMk id="136" creationId="{13D50495-496A-92B2-0FDB-51F8EDF0FC85}"/>
          </ac:spMkLst>
        </pc:spChg>
        <pc:spChg chg="mod">
          <ac:chgData name="Guest User" userId="S::urn:spo:anon#b6f19db0abb860832996171466c307360e4328017416dc3c8f67e2ba5a21e37d::" providerId="AD" clId="Web-{FFD02206-2910-E75C-5FA1-CC477C687E1A}" dt="2025-03-12T13:42:30.626" v="121" actId="14100"/>
          <ac:spMkLst>
            <pc:docMk/>
            <pc:sldMk cId="1185011402" sldId="372"/>
            <ac:spMk id="137" creationId="{2562FF9C-48E5-5184-49C1-20F9201C79B9}"/>
          </ac:spMkLst>
        </pc:spChg>
        <pc:picChg chg="add mod">
          <ac:chgData name="Guest User" userId="S::urn:spo:anon#b6f19db0abb860832996171466c307360e4328017416dc3c8f67e2ba5a21e37d::" providerId="AD" clId="Web-{FFD02206-2910-E75C-5FA1-CC477C687E1A}" dt="2025-03-12T13:40:57.264" v="107" actId="14100"/>
          <ac:picMkLst>
            <pc:docMk/>
            <pc:sldMk cId="1185011402" sldId="372"/>
            <ac:picMk id="5" creationId="{E9C926CE-B3F1-90EA-30B4-65C9DA7A757E}"/>
          </ac:picMkLst>
        </pc:picChg>
      </pc:sldChg>
      <pc:sldChg chg="add del replId">
        <pc:chgData name="Guest User" userId="S::urn:spo:anon#b6f19db0abb860832996171466c307360e4328017416dc3c8f67e2ba5a21e37d::" providerId="AD" clId="Web-{FFD02206-2910-E75C-5FA1-CC477C687E1A}" dt="2025-03-12T13:40:21.169" v="103"/>
        <pc:sldMkLst>
          <pc:docMk/>
          <pc:sldMk cId="2368913920" sldId="372"/>
        </pc:sldMkLst>
      </pc:sldChg>
    </pc:docChg>
  </pc:docChgLst>
  <pc:docChgLst>
    <pc:chgData name="Badnaagarav Bayartsengel" userId="S::badnaagarav@ubdc.mn::8c21d508-c1d5-4909-a5a2-42edbfcfdc71" providerId="AD" clId="Web-{D81177E2-84BC-499E-A5A5-F97080EAF26B}"/>
    <pc:docChg chg="modSld">
      <pc:chgData name="Badnaagarav Bayartsengel" userId="S::badnaagarav@ubdc.mn::8c21d508-c1d5-4909-a5a2-42edbfcfdc71" providerId="AD" clId="Web-{D81177E2-84BC-499E-A5A5-F97080EAF26B}" dt="2025-03-12T13:46:33.068" v="7" actId="1076"/>
      <pc:docMkLst>
        <pc:docMk/>
      </pc:docMkLst>
      <pc:sldChg chg="delSp modSp">
        <pc:chgData name="Badnaagarav Bayartsengel" userId="S::badnaagarav@ubdc.mn::8c21d508-c1d5-4909-a5a2-42edbfcfdc71" providerId="AD" clId="Web-{D81177E2-84BC-499E-A5A5-F97080EAF26B}" dt="2025-03-12T13:46:33.068" v="7" actId="1076"/>
        <pc:sldMkLst>
          <pc:docMk/>
          <pc:sldMk cId="2102527142" sldId="373"/>
        </pc:sldMkLst>
        <pc:spChg chg="mod">
          <ac:chgData name="Badnaagarav Bayartsengel" userId="S::badnaagarav@ubdc.mn::8c21d508-c1d5-4909-a5a2-42edbfcfdc71" providerId="AD" clId="Web-{D81177E2-84BC-499E-A5A5-F97080EAF26B}" dt="2025-03-12T13:46:24.099" v="5" actId="14100"/>
          <ac:spMkLst>
            <pc:docMk/>
            <pc:sldMk cId="2102527142" sldId="373"/>
            <ac:spMk id="16" creationId="{00000000-0000-0000-0000-000000000000}"/>
          </ac:spMkLst>
        </pc:spChg>
        <pc:spChg chg="mod">
          <ac:chgData name="Badnaagarav Bayartsengel" userId="S::badnaagarav@ubdc.mn::8c21d508-c1d5-4909-a5a2-42edbfcfdc71" providerId="AD" clId="Web-{D81177E2-84BC-499E-A5A5-F97080EAF26B}" dt="2025-03-12T13:45:58.115" v="3" actId="14100"/>
          <ac:spMkLst>
            <pc:docMk/>
            <pc:sldMk cId="2102527142" sldId="373"/>
            <ac:spMk id="19" creationId="{00000000-0000-0000-0000-000000000000}"/>
          </ac:spMkLst>
        </pc:spChg>
        <pc:spChg chg="mod">
          <ac:chgData name="Badnaagarav Bayartsengel" userId="S::badnaagarav@ubdc.mn::8c21d508-c1d5-4909-a5a2-42edbfcfdc71" providerId="AD" clId="Web-{D81177E2-84BC-499E-A5A5-F97080EAF26B}" dt="2025-03-12T13:45:42.052" v="1" actId="14100"/>
          <ac:spMkLst>
            <pc:docMk/>
            <pc:sldMk cId="2102527142" sldId="373"/>
            <ac:spMk id="41" creationId="{D8CF28C4-6CDF-960B-E489-52AD01482750}"/>
          </ac:spMkLst>
        </pc:spChg>
        <pc:spChg chg="del">
          <ac:chgData name="Badnaagarav Bayartsengel" userId="S::badnaagarav@ubdc.mn::8c21d508-c1d5-4909-a5a2-42edbfcfdc71" providerId="AD" clId="Web-{D81177E2-84BC-499E-A5A5-F97080EAF26B}" dt="2025-03-12T13:46:17.131" v="4"/>
          <ac:spMkLst>
            <pc:docMk/>
            <pc:sldMk cId="2102527142" sldId="373"/>
            <ac:spMk id="55" creationId="{00000000-0000-0000-0000-000000000000}"/>
          </ac:spMkLst>
        </pc:spChg>
        <pc:spChg chg="mod">
          <ac:chgData name="Badnaagarav Bayartsengel" userId="S::badnaagarav@ubdc.mn::8c21d508-c1d5-4909-a5a2-42edbfcfdc71" providerId="AD" clId="Web-{D81177E2-84BC-499E-A5A5-F97080EAF26B}" dt="2025-03-12T13:46:33.068" v="7" actId="1076"/>
          <ac:spMkLst>
            <pc:docMk/>
            <pc:sldMk cId="2102527142" sldId="373"/>
            <ac:spMk id="57" creationId="{F1F919D9-9BF4-7F22-6DAE-B7F9DA920DB7}"/>
          </ac:spMkLst>
        </pc:spChg>
        <pc:spChg chg="mod">
          <ac:chgData name="Badnaagarav Bayartsengel" userId="S::badnaagarav@ubdc.mn::8c21d508-c1d5-4909-a5a2-42edbfcfdc71" providerId="AD" clId="Web-{D81177E2-84BC-499E-A5A5-F97080EAF26B}" dt="2025-03-12T13:46:28.287" v="6" actId="1076"/>
          <ac:spMkLst>
            <pc:docMk/>
            <pc:sldMk cId="2102527142" sldId="373"/>
            <ac:spMk id="58" creationId="{5813A219-E2E7-E062-B2F2-85C4E7EFEA63}"/>
          </ac:spMkLst>
        </pc:spChg>
      </pc:sldChg>
    </pc:docChg>
  </pc:docChgLst>
  <pc:docChgLst>
    <pc:chgData name="Enkhbold Altankhuyag" userId="S::enkhbold@ubdc.mn::35f90c78-b920-483e-9132-62e110c1498d" providerId="AD" clId="Web-{4E5AADCD-FA72-4848-A19C-A1B7BC073733}"/>
    <pc:docChg chg="modSld">
      <pc:chgData name="Enkhbold Altankhuyag" userId="S::enkhbold@ubdc.mn::35f90c78-b920-483e-9132-62e110c1498d" providerId="AD" clId="Web-{4E5AADCD-FA72-4848-A19C-A1B7BC073733}" dt="2025-03-12T03:54:29.980" v="9" actId="20577"/>
      <pc:docMkLst>
        <pc:docMk/>
      </pc:docMkLst>
      <pc:sldChg chg="modSp">
        <pc:chgData name="Enkhbold Altankhuyag" userId="S::enkhbold@ubdc.mn::35f90c78-b920-483e-9132-62e110c1498d" providerId="AD" clId="Web-{4E5AADCD-FA72-4848-A19C-A1B7BC073733}" dt="2025-03-12T03:54:29.980" v="9" actId="20577"/>
        <pc:sldMkLst>
          <pc:docMk/>
          <pc:sldMk cId="2487237382" sldId="319"/>
        </pc:sldMkLst>
        <pc:spChg chg="mod">
          <ac:chgData name="Enkhbold Altankhuyag" userId="S::enkhbold@ubdc.mn::35f90c78-b920-483e-9132-62e110c1498d" providerId="AD" clId="Web-{4E5AADCD-FA72-4848-A19C-A1B7BC073733}" dt="2025-03-12T03:54:29.980" v="9" actId="20577"/>
          <ac:spMkLst>
            <pc:docMk/>
            <pc:sldMk cId="2487237382" sldId="319"/>
            <ac:spMk id="141" creationId="{00000000-0000-0000-0000-000000000000}"/>
          </ac:spMkLst>
        </pc:spChg>
      </pc:sldChg>
    </pc:docChg>
  </pc:docChgLst>
  <pc:docChgLst>
    <pc:chgData name="Enkhbold Altankhuyag" userId="S::enkhbold@ubdc.mn::35f90c78-b920-483e-9132-62e110c1498d" providerId="AD" clId="Web-{F54AC09A-C170-4E8C-8CEF-A11E7115ECA5}"/>
    <pc:docChg chg="modSld">
      <pc:chgData name="Enkhbold Altankhuyag" userId="S::enkhbold@ubdc.mn::35f90c78-b920-483e-9132-62e110c1498d" providerId="AD" clId="Web-{F54AC09A-C170-4E8C-8CEF-A11E7115ECA5}" dt="2025-03-13T05:19:57.154" v="666" actId="20577"/>
      <pc:docMkLst>
        <pc:docMk/>
      </pc:docMkLst>
      <pc:sldChg chg="modSp">
        <pc:chgData name="Enkhbold Altankhuyag" userId="S::enkhbold@ubdc.mn::35f90c78-b920-483e-9132-62e110c1498d" providerId="AD" clId="Web-{F54AC09A-C170-4E8C-8CEF-A11E7115ECA5}" dt="2025-03-13T05:19:57.154" v="666" actId="20577"/>
        <pc:sldMkLst>
          <pc:docMk/>
          <pc:sldMk cId="3958492550" sldId="357"/>
        </pc:sldMkLst>
        <pc:spChg chg="mod">
          <ac:chgData name="Enkhbold Altankhuyag" userId="S::enkhbold@ubdc.mn::35f90c78-b920-483e-9132-62e110c1498d" providerId="AD" clId="Web-{F54AC09A-C170-4E8C-8CEF-A11E7115ECA5}" dt="2025-03-13T05:14:24.251" v="636" actId="20577"/>
          <ac:spMkLst>
            <pc:docMk/>
            <pc:sldMk cId="3958492550" sldId="357"/>
            <ac:spMk id="23" creationId="{62A8D277-FE67-7B4F-3DFE-BEFA6C940EB4}"/>
          </ac:spMkLst>
        </pc:spChg>
        <pc:spChg chg="mod">
          <ac:chgData name="Enkhbold Altankhuyag" userId="S::enkhbold@ubdc.mn::35f90c78-b920-483e-9132-62e110c1498d" providerId="AD" clId="Web-{F54AC09A-C170-4E8C-8CEF-A11E7115ECA5}" dt="2025-03-13T05:19:57.154" v="666" actId="20577"/>
          <ac:spMkLst>
            <pc:docMk/>
            <pc:sldMk cId="3958492550" sldId="357"/>
            <ac:spMk id="25" creationId="{A8CE8A66-D007-A98F-235B-CC13D0F22466}"/>
          </ac:spMkLst>
        </pc:spChg>
        <pc:spChg chg="mod">
          <ac:chgData name="Enkhbold Altankhuyag" userId="S::enkhbold@ubdc.mn::35f90c78-b920-483e-9132-62e110c1498d" providerId="AD" clId="Web-{F54AC09A-C170-4E8C-8CEF-A11E7115ECA5}" dt="2025-03-13T03:47:08.886" v="444" actId="1076"/>
          <ac:spMkLst>
            <pc:docMk/>
            <pc:sldMk cId="3958492550" sldId="357"/>
            <ac:spMk id="31" creationId="{0BF193CB-579F-8E6A-7CD2-10D58BE34363}"/>
          </ac:spMkLst>
        </pc:spChg>
        <pc:spChg chg="mod">
          <ac:chgData name="Enkhbold Altankhuyag" userId="S::enkhbold@ubdc.mn::35f90c78-b920-483e-9132-62e110c1498d" providerId="AD" clId="Web-{F54AC09A-C170-4E8C-8CEF-A11E7115ECA5}" dt="2025-03-13T03:47:42.294" v="449" actId="20577"/>
          <ac:spMkLst>
            <pc:docMk/>
            <pc:sldMk cId="3958492550" sldId="357"/>
            <ac:spMk id="33" creationId="{9796E418-63B0-AF83-E7A3-00AD03F1A1EA}"/>
          </ac:spMkLst>
        </pc:spChg>
      </pc:sldChg>
      <pc:sldChg chg="addSp delSp modSp">
        <pc:chgData name="Enkhbold Altankhuyag" userId="S::enkhbold@ubdc.mn::35f90c78-b920-483e-9132-62e110c1498d" providerId="AD" clId="Web-{F54AC09A-C170-4E8C-8CEF-A11E7115ECA5}" dt="2025-03-13T05:18:04.963" v="665" actId="1076"/>
        <pc:sldMkLst>
          <pc:docMk/>
          <pc:sldMk cId="2097766215" sldId="367"/>
        </pc:sldMkLst>
        <pc:spChg chg="add mod">
          <ac:chgData name="Enkhbold Altankhuyag" userId="S::enkhbold@ubdc.mn::35f90c78-b920-483e-9132-62e110c1498d" providerId="AD" clId="Web-{F54AC09A-C170-4E8C-8CEF-A11E7115ECA5}" dt="2025-03-13T03:25:18.044" v="378" actId="1076"/>
          <ac:spMkLst>
            <pc:docMk/>
            <pc:sldMk cId="2097766215" sldId="367"/>
            <ac:spMk id="6" creationId="{9E261BAB-3BDE-6AA8-729B-60E3403CD697}"/>
          </ac:spMkLst>
        </pc:spChg>
        <pc:spChg chg="mod">
          <ac:chgData name="Enkhbold Altankhuyag" userId="S::enkhbold@ubdc.mn::35f90c78-b920-483e-9132-62e110c1498d" providerId="AD" clId="Web-{F54AC09A-C170-4E8C-8CEF-A11E7115ECA5}" dt="2025-03-13T03:24:52.387" v="374" actId="20577"/>
          <ac:spMkLst>
            <pc:docMk/>
            <pc:sldMk cId="2097766215" sldId="367"/>
            <ac:spMk id="107" creationId="{F79152C6-1D24-323F-CCEF-593D6B540B94}"/>
          </ac:spMkLst>
        </pc:spChg>
        <pc:spChg chg="mod">
          <ac:chgData name="Enkhbold Altankhuyag" userId="S::enkhbold@ubdc.mn::35f90c78-b920-483e-9132-62e110c1498d" providerId="AD" clId="Web-{F54AC09A-C170-4E8C-8CEF-A11E7115ECA5}" dt="2025-03-13T05:17:45.946" v="664" actId="20577"/>
          <ac:spMkLst>
            <pc:docMk/>
            <pc:sldMk cId="2097766215" sldId="367"/>
            <ac:spMk id="110" creationId="{F9EEAE5B-00ED-76A6-6F55-E9633DE1C824}"/>
          </ac:spMkLst>
        </pc:spChg>
        <pc:spChg chg="mod">
          <ac:chgData name="Enkhbold Altankhuyag" userId="S::enkhbold@ubdc.mn::35f90c78-b920-483e-9132-62e110c1498d" providerId="AD" clId="Web-{F54AC09A-C170-4E8C-8CEF-A11E7115ECA5}" dt="2025-03-13T01:57:41.041" v="178" actId="14100"/>
          <ac:spMkLst>
            <pc:docMk/>
            <pc:sldMk cId="2097766215" sldId="367"/>
            <ac:spMk id="115" creationId="{0346E807-6668-4380-AF98-53152CB2580B}"/>
          </ac:spMkLst>
        </pc:spChg>
        <pc:spChg chg="mod">
          <ac:chgData name="Enkhbold Altankhuyag" userId="S::enkhbold@ubdc.mn::35f90c78-b920-483e-9132-62e110c1498d" providerId="AD" clId="Web-{F54AC09A-C170-4E8C-8CEF-A11E7115ECA5}" dt="2025-03-13T02:21:07.870" v="294" actId="14100"/>
          <ac:spMkLst>
            <pc:docMk/>
            <pc:sldMk cId="2097766215" sldId="367"/>
            <ac:spMk id="125" creationId="{4AB4D37E-FDCD-B364-92D6-814815E79812}"/>
          </ac:spMkLst>
        </pc:spChg>
        <pc:spChg chg="mod">
          <ac:chgData name="Enkhbold Altankhuyag" userId="S::enkhbold@ubdc.mn::35f90c78-b920-483e-9132-62e110c1498d" providerId="AD" clId="Web-{F54AC09A-C170-4E8C-8CEF-A11E7115ECA5}" dt="2025-03-13T02:20:38.197" v="293" actId="14100"/>
          <ac:spMkLst>
            <pc:docMk/>
            <pc:sldMk cId="2097766215" sldId="367"/>
            <ac:spMk id="126" creationId="{0EB9DA48-64F0-E9AD-2587-9F810189E422}"/>
          </ac:spMkLst>
        </pc:spChg>
        <pc:spChg chg="mod">
          <ac:chgData name="Enkhbold Altankhuyag" userId="S::enkhbold@ubdc.mn::35f90c78-b920-483e-9132-62e110c1498d" providerId="AD" clId="Web-{F54AC09A-C170-4E8C-8CEF-A11E7115ECA5}" dt="2025-03-13T05:16:56.631" v="653" actId="20577"/>
          <ac:spMkLst>
            <pc:docMk/>
            <pc:sldMk cId="2097766215" sldId="367"/>
            <ac:spMk id="127" creationId="{B9B5AF77-3386-67DF-690B-1D1864EB69CF}"/>
          </ac:spMkLst>
        </pc:spChg>
        <pc:spChg chg="mod">
          <ac:chgData name="Enkhbold Altankhuyag" userId="S::enkhbold@ubdc.mn::35f90c78-b920-483e-9132-62e110c1498d" providerId="AD" clId="Web-{F54AC09A-C170-4E8C-8CEF-A11E7115ECA5}" dt="2025-03-13T02:20:12.431" v="290" actId="1076"/>
          <ac:spMkLst>
            <pc:docMk/>
            <pc:sldMk cId="2097766215" sldId="367"/>
            <ac:spMk id="128" creationId="{F313F993-44AD-AE8B-309C-8675F0B25084}"/>
          </ac:spMkLst>
        </pc:spChg>
        <pc:spChg chg="mod">
          <ac:chgData name="Enkhbold Altankhuyag" userId="S::enkhbold@ubdc.mn::35f90c78-b920-483e-9132-62e110c1498d" providerId="AD" clId="Web-{F54AC09A-C170-4E8C-8CEF-A11E7115ECA5}" dt="2025-03-13T05:18:04.963" v="665" actId="1076"/>
          <ac:spMkLst>
            <pc:docMk/>
            <pc:sldMk cId="2097766215" sldId="367"/>
            <ac:spMk id="136" creationId="{86B217F9-1437-F9D3-6651-4A3CA9E244AF}"/>
          </ac:spMkLst>
        </pc:spChg>
        <pc:spChg chg="mod">
          <ac:chgData name="Enkhbold Altankhuyag" userId="S::enkhbold@ubdc.mn::35f90c78-b920-483e-9132-62e110c1498d" providerId="AD" clId="Web-{F54AC09A-C170-4E8C-8CEF-A11E7115ECA5}" dt="2025-03-13T01:42:49.464" v="9" actId="1076"/>
          <ac:spMkLst>
            <pc:docMk/>
            <pc:sldMk cId="2097766215" sldId="367"/>
            <ac:spMk id="137" creationId="{ADE855F6-FD86-26ED-1676-FC070E75FC3B}"/>
          </ac:spMkLst>
        </pc:spChg>
        <pc:picChg chg="add del mod">
          <ac:chgData name="Enkhbold Altankhuyag" userId="S::enkhbold@ubdc.mn::35f90c78-b920-483e-9132-62e110c1498d" providerId="AD" clId="Web-{F54AC09A-C170-4E8C-8CEF-A11E7115ECA5}" dt="2025-03-13T03:34:00.578" v="383"/>
          <ac:picMkLst>
            <pc:docMk/>
            <pc:sldMk cId="2097766215" sldId="367"/>
            <ac:picMk id="2" creationId="{B0D60C64-9DE0-924A-941A-48BE273F2846}"/>
          </ac:picMkLst>
        </pc:picChg>
        <pc:picChg chg="del mod">
          <ac:chgData name="Enkhbold Altankhuyag" userId="S::enkhbold@ubdc.mn::35f90c78-b920-483e-9132-62e110c1498d" providerId="AD" clId="Web-{F54AC09A-C170-4E8C-8CEF-A11E7115ECA5}" dt="2025-03-13T03:34:39.798" v="392"/>
          <ac:picMkLst>
            <pc:docMk/>
            <pc:sldMk cId="2097766215" sldId="367"/>
            <ac:picMk id="4" creationId="{2A77BA75-B7BE-D2B5-8201-BF637FECF967}"/>
          </ac:picMkLst>
        </pc:picChg>
        <pc:picChg chg="add mod">
          <ac:chgData name="Enkhbold Altankhuyag" userId="S::enkhbold@ubdc.mn::35f90c78-b920-483e-9132-62e110c1498d" providerId="AD" clId="Web-{F54AC09A-C170-4E8C-8CEF-A11E7115ECA5}" dt="2025-03-13T03:34:44.611" v="393" actId="14100"/>
          <ac:picMkLst>
            <pc:docMk/>
            <pc:sldMk cId="2097766215" sldId="367"/>
            <ac:picMk id="7" creationId="{8F740AFC-4BAA-DD5A-28A5-8DB7F22837C3}"/>
          </ac:picMkLst>
        </pc:picChg>
      </pc:sldChg>
      <pc:sldChg chg="modSp">
        <pc:chgData name="Enkhbold Altankhuyag" userId="S::enkhbold@ubdc.mn::35f90c78-b920-483e-9132-62e110c1498d" providerId="AD" clId="Web-{F54AC09A-C170-4E8C-8CEF-A11E7115ECA5}" dt="2025-03-13T02:03:51.272" v="186" actId="1076"/>
        <pc:sldMkLst>
          <pc:docMk/>
          <pc:sldMk cId="1185011402" sldId="372"/>
        </pc:sldMkLst>
        <pc:spChg chg="mod">
          <ac:chgData name="Enkhbold Altankhuyag" userId="S::enkhbold@ubdc.mn::35f90c78-b920-483e-9132-62e110c1498d" providerId="AD" clId="Web-{F54AC09A-C170-4E8C-8CEF-A11E7115ECA5}" dt="2025-03-13T02:03:51.272" v="186" actId="1076"/>
          <ac:spMkLst>
            <pc:docMk/>
            <pc:sldMk cId="1185011402" sldId="372"/>
            <ac:spMk id="137" creationId="{2562FF9C-48E5-5184-49C1-20F9201C79B9}"/>
          </ac:spMkLst>
        </pc:spChg>
      </pc:sldChg>
      <pc:sldChg chg="modSp">
        <pc:chgData name="Enkhbold Altankhuyag" userId="S::enkhbold@ubdc.mn::35f90c78-b920-483e-9132-62e110c1498d" providerId="AD" clId="Web-{F54AC09A-C170-4E8C-8CEF-A11E7115ECA5}" dt="2025-03-13T02:03:37.959" v="185" actId="1076"/>
        <pc:sldMkLst>
          <pc:docMk/>
          <pc:sldMk cId="290862610" sldId="375"/>
        </pc:sldMkLst>
        <pc:spChg chg="mod">
          <ac:chgData name="Enkhbold Altankhuyag" userId="S::enkhbold@ubdc.mn::35f90c78-b920-483e-9132-62e110c1498d" providerId="AD" clId="Web-{F54AC09A-C170-4E8C-8CEF-A11E7115ECA5}" dt="2025-03-13T02:03:37.959" v="185" actId="1076"/>
          <ac:spMkLst>
            <pc:docMk/>
            <pc:sldMk cId="290862610" sldId="375"/>
            <ac:spMk id="137" creationId="{F7DC2E94-36BA-E3F4-2EDE-3F139198E9AB}"/>
          </ac:spMkLst>
        </pc:spChg>
      </pc:sldChg>
    </pc:docChg>
  </pc:docChgLst>
  <pc:docChgLst>
    <pc:chgData name="Guest User" userId="S::urn:spo:anon#f55634a5b6e8a757805e3ca28d9da1be459da83b69ebf9ed65703b82d758c892::" providerId="AD" clId="Web-{AA457F3F-5716-F7B6-6B1B-F5F342940DFA}"/>
    <pc:docChg chg="modSld">
      <pc:chgData name="Guest User" userId="S::urn:spo:anon#f55634a5b6e8a757805e3ca28d9da1be459da83b69ebf9ed65703b82d758c892::" providerId="AD" clId="Web-{AA457F3F-5716-F7B6-6B1B-F5F342940DFA}" dt="2025-03-12T02:21:24.059" v="0" actId="14100"/>
      <pc:docMkLst>
        <pc:docMk/>
      </pc:docMkLst>
      <pc:sldChg chg="modSp">
        <pc:chgData name="Guest User" userId="S::urn:spo:anon#f55634a5b6e8a757805e3ca28d9da1be459da83b69ebf9ed65703b82d758c892::" providerId="AD" clId="Web-{AA457F3F-5716-F7B6-6B1B-F5F342940DFA}" dt="2025-03-12T02:21:24.059" v="0" actId="14100"/>
        <pc:sldMkLst>
          <pc:docMk/>
          <pc:sldMk cId="333927817" sldId="280"/>
        </pc:sldMkLst>
        <pc:spChg chg="mod">
          <ac:chgData name="Guest User" userId="S::urn:spo:anon#f55634a5b6e8a757805e3ca28d9da1be459da83b69ebf9ed65703b82d758c892::" providerId="AD" clId="Web-{AA457F3F-5716-F7B6-6B1B-F5F342940DFA}" dt="2025-03-12T02:21:24.059" v="0" actId="14100"/>
          <ac:spMkLst>
            <pc:docMk/>
            <pc:sldMk cId="333927817" sldId="280"/>
            <ac:spMk id="19" creationId="{7A027A43-9F29-E042-AF62-06BBB3072CE2}"/>
          </ac:spMkLst>
        </pc:spChg>
      </pc:sldChg>
    </pc:docChg>
  </pc:docChgLst>
  <pc:docChgLst>
    <pc:chgData name="Enkhjin Tumursukh" userId="S::enkhjin@ubdc.mn::bf81172e-6bf9-4ab0-a3b3-0e902ff1f32e" providerId="AD" clId="Web-{1239374C-F39B-EDB6-E8E8-C275762E0084}"/>
    <pc:docChg chg="modSld">
      <pc:chgData name="Enkhjin Tumursukh" userId="S::enkhjin@ubdc.mn::bf81172e-6bf9-4ab0-a3b3-0e902ff1f32e" providerId="AD" clId="Web-{1239374C-F39B-EDB6-E8E8-C275762E0084}" dt="2025-03-12T07:54:00.334" v="88" actId="20577"/>
      <pc:docMkLst>
        <pc:docMk/>
      </pc:docMkLst>
      <pc:sldChg chg="delSp modSp">
        <pc:chgData name="Enkhjin Tumursukh" userId="S::enkhjin@ubdc.mn::bf81172e-6bf9-4ab0-a3b3-0e902ff1f32e" providerId="AD" clId="Web-{1239374C-F39B-EDB6-E8E8-C275762E0084}" dt="2025-03-12T07:54:00.334" v="88" actId="20577"/>
        <pc:sldMkLst>
          <pc:docMk/>
          <pc:sldMk cId="2487237382" sldId="319"/>
        </pc:sldMkLst>
        <pc:spChg chg="mod">
          <ac:chgData name="Enkhjin Tumursukh" userId="S::enkhjin@ubdc.mn::bf81172e-6bf9-4ab0-a3b3-0e902ff1f32e" providerId="AD" clId="Web-{1239374C-F39B-EDB6-E8E8-C275762E0084}" dt="2025-03-12T07:54:00.334" v="88" actId="20577"/>
          <ac:spMkLst>
            <pc:docMk/>
            <pc:sldMk cId="2487237382" sldId="319"/>
            <ac:spMk id="107" creationId="{A32AC329-E297-1C4F-0B61-C0B5F17194D7}"/>
          </ac:spMkLst>
        </pc:spChg>
        <pc:spChg chg="mod">
          <ac:chgData name="Enkhjin Tumursukh" userId="S::enkhjin@ubdc.mn::bf81172e-6bf9-4ab0-a3b3-0e902ff1f32e" providerId="AD" clId="Web-{1239374C-F39B-EDB6-E8E8-C275762E0084}" dt="2025-03-12T07:53:25.504" v="29" actId="20577"/>
          <ac:spMkLst>
            <pc:docMk/>
            <pc:sldMk cId="2487237382" sldId="319"/>
            <ac:spMk id="142" creationId="{00000000-0000-0000-0000-000000000000}"/>
          </ac:spMkLst>
        </pc:spChg>
        <pc:spChg chg="del">
          <ac:chgData name="Enkhjin Tumursukh" userId="S::enkhjin@ubdc.mn::bf81172e-6bf9-4ab0-a3b3-0e902ff1f32e" providerId="AD" clId="Web-{1239374C-F39B-EDB6-E8E8-C275762E0084}" dt="2025-03-12T07:51:23.230" v="0"/>
          <ac:spMkLst>
            <pc:docMk/>
            <pc:sldMk cId="2487237382" sldId="319"/>
            <ac:spMk id="145" creationId="{AD85B54F-20EE-087E-6325-4B65A8C80BEC}"/>
          </ac:spMkLst>
        </pc:spChg>
      </pc:sldChg>
    </pc:docChg>
  </pc:docChgLst>
  <pc:docChgLst>
    <pc:chgData name="Baasanjav Ganbaatar" userId="4e4de41c-0b54-44af-83fe-65c297a94c12" providerId="ADAL" clId="{82D6534D-9F71-40BC-9C98-7D4B0BC38483}"/>
    <pc:docChg chg="undo custSel addSld delSld modSld sldOrd">
      <pc:chgData name="Baasanjav Ganbaatar" userId="4e4de41c-0b54-44af-83fe-65c297a94c12" providerId="ADAL" clId="{82D6534D-9F71-40BC-9C98-7D4B0BC38483}" dt="2025-03-12T09:03:39.166" v="554" actId="2711"/>
      <pc:docMkLst>
        <pc:docMk/>
      </pc:docMkLst>
      <pc:sldChg chg="modSp mod">
        <pc:chgData name="Baasanjav Ganbaatar" userId="4e4de41c-0b54-44af-83fe-65c297a94c12" providerId="ADAL" clId="{82D6534D-9F71-40BC-9C98-7D4B0BC38483}" dt="2025-03-12T08:22:55.891" v="75" actId="1038"/>
        <pc:sldMkLst>
          <pc:docMk/>
          <pc:sldMk cId="2961405383" sldId="281"/>
        </pc:sldMkLst>
        <pc:spChg chg="mod">
          <ac:chgData name="Baasanjav Ganbaatar" userId="4e4de41c-0b54-44af-83fe-65c297a94c12" providerId="ADAL" clId="{82D6534D-9F71-40BC-9C98-7D4B0BC38483}" dt="2025-03-12T08:22:43.784" v="48" actId="113"/>
          <ac:spMkLst>
            <pc:docMk/>
            <pc:sldMk cId="2961405383" sldId="281"/>
            <ac:spMk id="8" creationId="{2D5CDECA-24DB-B49B-26A8-BE8368CD5026}"/>
          </ac:spMkLst>
        </pc:spChg>
        <pc:spChg chg="mod">
          <ac:chgData name="Baasanjav Ganbaatar" userId="4e4de41c-0b54-44af-83fe-65c297a94c12" providerId="ADAL" clId="{82D6534D-9F71-40BC-9C98-7D4B0BC38483}" dt="2025-03-12T08:22:55.891" v="75" actId="1038"/>
          <ac:spMkLst>
            <pc:docMk/>
            <pc:sldMk cId="2961405383" sldId="281"/>
            <ac:spMk id="9" creationId="{182F4062-F1D4-E7CC-8B09-F06BBAD9CD13}"/>
          </ac:spMkLst>
        </pc:spChg>
        <pc:spChg chg="mod">
          <ac:chgData name="Baasanjav Ganbaatar" userId="4e4de41c-0b54-44af-83fe-65c297a94c12" providerId="ADAL" clId="{82D6534D-9F71-40BC-9C98-7D4B0BC38483}" dt="2025-03-12T08:22:38.039" v="47" actId="113"/>
          <ac:spMkLst>
            <pc:docMk/>
            <pc:sldMk cId="2961405383" sldId="281"/>
            <ac:spMk id="15" creationId="{722DA8F5-13D6-D05C-3F73-DAC17472F293}"/>
          </ac:spMkLst>
        </pc:spChg>
        <pc:spChg chg="mod">
          <ac:chgData name="Baasanjav Ganbaatar" userId="4e4de41c-0b54-44af-83fe-65c297a94c12" providerId="ADAL" clId="{82D6534D-9F71-40BC-9C98-7D4B0BC38483}" dt="2025-03-12T08:22:08.326" v="5" actId="2711"/>
          <ac:spMkLst>
            <pc:docMk/>
            <pc:sldMk cId="2961405383" sldId="281"/>
            <ac:spMk id="24" creationId="{59473310-5570-F995-9BDD-5E1BB2E90583}"/>
          </ac:spMkLst>
        </pc:spChg>
        <pc:spChg chg="mod">
          <ac:chgData name="Baasanjav Ganbaatar" userId="4e4de41c-0b54-44af-83fe-65c297a94c12" providerId="ADAL" clId="{82D6534D-9F71-40BC-9C98-7D4B0BC38483}" dt="2025-03-12T08:22:08.326" v="5" actId="2711"/>
          <ac:spMkLst>
            <pc:docMk/>
            <pc:sldMk cId="2961405383" sldId="281"/>
            <ac:spMk id="26" creationId="{0A60B3C6-F7E9-EEAA-CAD6-DA0302A15665}"/>
          </ac:spMkLst>
        </pc:spChg>
        <pc:spChg chg="mod">
          <ac:chgData name="Baasanjav Ganbaatar" userId="4e4de41c-0b54-44af-83fe-65c297a94c12" providerId="ADAL" clId="{82D6534D-9F71-40BC-9C98-7D4B0BC38483}" dt="2025-03-12T08:22:08.326" v="5" actId="2711"/>
          <ac:spMkLst>
            <pc:docMk/>
            <pc:sldMk cId="2961405383" sldId="281"/>
            <ac:spMk id="33" creationId="{51FF4B82-8692-ABB8-8C9C-C767034B6BCF}"/>
          </ac:spMkLst>
        </pc:spChg>
        <pc:spChg chg="mod">
          <ac:chgData name="Baasanjav Ganbaatar" userId="4e4de41c-0b54-44af-83fe-65c297a94c12" providerId="ADAL" clId="{82D6534D-9F71-40BC-9C98-7D4B0BC38483}" dt="2025-03-12T08:22:08.326" v="5" actId="2711"/>
          <ac:spMkLst>
            <pc:docMk/>
            <pc:sldMk cId="2961405383" sldId="281"/>
            <ac:spMk id="34" creationId="{5DA75C24-CAD1-730C-A9A4-CD9BD9294E4E}"/>
          </ac:spMkLst>
        </pc:spChg>
        <pc:spChg chg="mod">
          <ac:chgData name="Baasanjav Ganbaatar" userId="4e4de41c-0b54-44af-83fe-65c297a94c12" providerId="ADAL" clId="{82D6534D-9F71-40BC-9C98-7D4B0BC38483}" dt="2025-03-12T08:22:29.890" v="46" actId="20577"/>
          <ac:spMkLst>
            <pc:docMk/>
            <pc:sldMk cId="2961405383" sldId="281"/>
            <ac:spMk id="35" creationId="{F129139C-85C0-2748-B35A-51186D0B4C7B}"/>
          </ac:spMkLst>
        </pc:spChg>
        <pc:spChg chg="mod">
          <ac:chgData name="Baasanjav Ganbaatar" userId="4e4de41c-0b54-44af-83fe-65c297a94c12" providerId="ADAL" clId="{82D6534D-9F71-40BC-9C98-7D4B0BC38483}" dt="2025-03-12T08:22:08.326" v="5" actId="2711"/>
          <ac:spMkLst>
            <pc:docMk/>
            <pc:sldMk cId="2961405383" sldId="281"/>
            <ac:spMk id="36" creationId="{04411E8E-C001-3CA1-86DB-90555F9E9DDE}"/>
          </ac:spMkLst>
        </pc:spChg>
        <pc:spChg chg="mod">
          <ac:chgData name="Baasanjav Ganbaatar" userId="4e4de41c-0b54-44af-83fe-65c297a94c12" providerId="ADAL" clId="{82D6534D-9F71-40BC-9C98-7D4B0BC38483}" dt="2025-03-12T08:22:08.326" v="5" actId="2711"/>
          <ac:spMkLst>
            <pc:docMk/>
            <pc:sldMk cId="2961405383" sldId="281"/>
            <ac:spMk id="38" creationId="{B3458398-9442-9BC3-5276-39D447FE0409}"/>
          </ac:spMkLst>
        </pc:spChg>
        <pc:spChg chg="mod">
          <ac:chgData name="Baasanjav Ganbaatar" userId="4e4de41c-0b54-44af-83fe-65c297a94c12" providerId="ADAL" clId="{82D6534D-9F71-40BC-9C98-7D4B0BC38483}" dt="2025-03-12T08:22:08.326" v="5" actId="2711"/>
          <ac:spMkLst>
            <pc:docMk/>
            <pc:sldMk cId="2961405383" sldId="281"/>
            <ac:spMk id="39" creationId="{44769A46-E17E-AC30-3AC0-1E5697FEB39A}"/>
          </ac:spMkLst>
        </pc:spChg>
        <pc:picChg chg="mod">
          <ac:chgData name="Baasanjav Ganbaatar" userId="4e4de41c-0b54-44af-83fe-65c297a94c12" providerId="ADAL" clId="{82D6534D-9F71-40BC-9C98-7D4B0BC38483}" dt="2025-03-12T08:22:55.891" v="75" actId="1038"/>
          <ac:picMkLst>
            <pc:docMk/>
            <pc:sldMk cId="2961405383" sldId="281"/>
            <ac:picMk id="11" creationId="{04432C49-E260-EB77-C5CC-0020CCEF7885}"/>
          </ac:picMkLst>
        </pc:picChg>
      </pc:sldChg>
      <pc:sldChg chg="modSp mod">
        <pc:chgData name="Baasanjav Ganbaatar" userId="4e4de41c-0b54-44af-83fe-65c297a94c12" providerId="ADAL" clId="{82D6534D-9F71-40BC-9C98-7D4B0BC38483}" dt="2025-03-12T09:00:44.647" v="553" actId="2711"/>
        <pc:sldMkLst>
          <pc:docMk/>
          <pc:sldMk cId="4005592453" sldId="287"/>
        </pc:sldMkLst>
        <pc:spChg chg="mod">
          <ac:chgData name="Baasanjav Ganbaatar" userId="4e4de41c-0b54-44af-83fe-65c297a94c12" providerId="ADAL" clId="{82D6534D-9F71-40BC-9C98-7D4B0BC38483}" dt="2025-03-12T09:00:44.647" v="553" actId="2711"/>
          <ac:spMkLst>
            <pc:docMk/>
            <pc:sldMk cId="4005592453" sldId="287"/>
            <ac:spMk id="6" creationId="{A4CBFC28-EF26-8E1B-D691-31D24CC9F051}"/>
          </ac:spMkLst>
        </pc:spChg>
        <pc:spChg chg="mod">
          <ac:chgData name="Baasanjav Ganbaatar" userId="4e4de41c-0b54-44af-83fe-65c297a94c12" providerId="ADAL" clId="{82D6534D-9F71-40BC-9C98-7D4B0BC38483}" dt="2025-03-12T09:00:44.647" v="553" actId="2711"/>
          <ac:spMkLst>
            <pc:docMk/>
            <pc:sldMk cId="4005592453" sldId="287"/>
            <ac:spMk id="9" creationId="{0D0B2545-41A2-3976-4536-82D819DBF9C1}"/>
          </ac:spMkLst>
        </pc:spChg>
        <pc:spChg chg="mod">
          <ac:chgData name="Baasanjav Ganbaatar" userId="4e4de41c-0b54-44af-83fe-65c297a94c12" providerId="ADAL" clId="{82D6534D-9F71-40BC-9C98-7D4B0BC38483}" dt="2025-03-12T09:00:44.647" v="553" actId="2711"/>
          <ac:spMkLst>
            <pc:docMk/>
            <pc:sldMk cId="4005592453" sldId="287"/>
            <ac:spMk id="10" creationId="{EF9ABEA5-976C-51ED-299F-ECF817E2B395}"/>
          </ac:spMkLst>
        </pc:spChg>
        <pc:spChg chg="mod">
          <ac:chgData name="Baasanjav Ganbaatar" userId="4e4de41c-0b54-44af-83fe-65c297a94c12" providerId="ADAL" clId="{82D6534D-9F71-40BC-9C98-7D4B0BC38483}" dt="2025-03-12T09:00:44.647" v="553" actId="2711"/>
          <ac:spMkLst>
            <pc:docMk/>
            <pc:sldMk cId="4005592453" sldId="287"/>
            <ac:spMk id="14" creationId="{D1850C1F-516C-C334-1814-DA29E08EB73C}"/>
          </ac:spMkLst>
        </pc:spChg>
        <pc:spChg chg="mod">
          <ac:chgData name="Baasanjav Ganbaatar" userId="4e4de41c-0b54-44af-83fe-65c297a94c12" providerId="ADAL" clId="{82D6534D-9F71-40BC-9C98-7D4B0BC38483}" dt="2025-03-12T09:00:44.647" v="553" actId="2711"/>
          <ac:spMkLst>
            <pc:docMk/>
            <pc:sldMk cId="4005592453" sldId="287"/>
            <ac:spMk id="16" creationId="{F138CFCA-DCE7-8090-62FB-F5DFA1D2D10E}"/>
          </ac:spMkLst>
        </pc:spChg>
        <pc:spChg chg="mod">
          <ac:chgData name="Baasanjav Ganbaatar" userId="4e4de41c-0b54-44af-83fe-65c297a94c12" providerId="ADAL" clId="{82D6534D-9F71-40BC-9C98-7D4B0BC38483}" dt="2025-03-12T09:00:44.647" v="553" actId="2711"/>
          <ac:spMkLst>
            <pc:docMk/>
            <pc:sldMk cId="4005592453" sldId="287"/>
            <ac:spMk id="17" creationId="{6CFC855E-D25A-FCC8-33D5-947E4F45197B}"/>
          </ac:spMkLst>
        </pc:spChg>
        <pc:spChg chg="mod">
          <ac:chgData name="Baasanjav Ganbaatar" userId="4e4de41c-0b54-44af-83fe-65c297a94c12" providerId="ADAL" clId="{82D6534D-9F71-40BC-9C98-7D4B0BC38483}" dt="2025-03-12T09:00:44.647" v="553" actId="2711"/>
          <ac:spMkLst>
            <pc:docMk/>
            <pc:sldMk cId="4005592453" sldId="287"/>
            <ac:spMk id="18" creationId="{A207F322-CD41-BE87-A08E-F04154BB919B}"/>
          </ac:spMkLst>
        </pc:spChg>
        <pc:spChg chg="mod">
          <ac:chgData name="Baasanjav Ganbaatar" userId="4e4de41c-0b54-44af-83fe-65c297a94c12" providerId="ADAL" clId="{82D6534D-9F71-40BC-9C98-7D4B0BC38483}" dt="2025-03-12T09:00:44.647" v="553" actId="2711"/>
          <ac:spMkLst>
            <pc:docMk/>
            <pc:sldMk cId="4005592453" sldId="287"/>
            <ac:spMk id="19" creationId="{C4C8EFB5-CF87-F24E-4CC6-40DEB5A85C29}"/>
          </ac:spMkLst>
        </pc:spChg>
        <pc:spChg chg="mod">
          <ac:chgData name="Baasanjav Ganbaatar" userId="4e4de41c-0b54-44af-83fe-65c297a94c12" providerId="ADAL" clId="{82D6534D-9F71-40BC-9C98-7D4B0BC38483}" dt="2025-03-12T09:00:44.647" v="553" actId="2711"/>
          <ac:spMkLst>
            <pc:docMk/>
            <pc:sldMk cId="4005592453" sldId="287"/>
            <ac:spMk id="21" creationId="{286DD50F-F4F2-5B2C-1FF0-3B4840E68884}"/>
          </ac:spMkLst>
        </pc:spChg>
        <pc:spChg chg="mod">
          <ac:chgData name="Baasanjav Ganbaatar" userId="4e4de41c-0b54-44af-83fe-65c297a94c12" providerId="ADAL" clId="{82D6534D-9F71-40BC-9C98-7D4B0BC38483}" dt="2025-03-12T09:00:44.647" v="553" actId="2711"/>
          <ac:spMkLst>
            <pc:docMk/>
            <pc:sldMk cId="4005592453" sldId="287"/>
            <ac:spMk id="22" creationId="{D9437EB2-9E65-1242-208E-F51748821B43}"/>
          </ac:spMkLst>
        </pc:spChg>
      </pc:sldChg>
      <pc:sldChg chg="modSp mod">
        <pc:chgData name="Baasanjav Ganbaatar" userId="4e4de41c-0b54-44af-83fe-65c297a94c12" providerId="ADAL" clId="{82D6534D-9F71-40BC-9C98-7D4B0BC38483}" dt="2025-03-12T09:03:39.166" v="554" actId="2711"/>
        <pc:sldMkLst>
          <pc:docMk/>
          <pc:sldMk cId="3916359304" sldId="288"/>
        </pc:sldMkLst>
        <pc:spChg chg="mod">
          <ac:chgData name="Baasanjav Ganbaatar" userId="4e4de41c-0b54-44af-83fe-65c297a94c12" providerId="ADAL" clId="{82D6534D-9F71-40BC-9C98-7D4B0BC38483}" dt="2025-03-12T09:03:39.166" v="554" actId="2711"/>
          <ac:spMkLst>
            <pc:docMk/>
            <pc:sldMk cId="3916359304" sldId="288"/>
            <ac:spMk id="3" creationId="{51E8827E-E20D-C2DB-4AAE-56541F517124}"/>
          </ac:spMkLst>
        </pc:spChg>
        <pc:spChg chg="mod">
          <ac:chgData name="Baasanjav Ganbaatar" userId="4e4de41c-0b54-44af-83fe-65c297a94c12" providerId="ADAL" clId="{82D6534D-9F71-40BC-9C98-7D4B0BC38483}" dt="2025-03-12T09:03:39.166" v="554" actId="2711"/>
          <ac:spMkLst>
            <pc:docMk/>
            <pc:sldMk cId="3916359304" sldId="288"/>
            <ac:spMk id="60" creationId="{3BF5DACC-97EB-65B7-4D4D-21F7E35B29B1}"/>
          </ac:spMkLst>
        </pc:spChg>
        <pc:spChg chg="mod">
          <ac:chgData name="Baasanjav Ganbaatar" userId="4e4de41c-0b54-44af-83fe-65c297a94c12" providerId="ADAL" clId="{82D6534D-9F71-40BC-9C98-7D4B0BC38483}" dt="2025-03-12T09:03:39.166" v="554" actId="2711"/>
          <ac:spMkLst>
            <pc:docMk/>
            <pc:sldMk cId="3916359304" sldId="288"/>
            <ac:spMk id="61" creationId="{64C2A858-25C1-DF06-B8D8-B6891444E2C8}"/>
          </ac:spMkLst>
        </pc:spChg>
        <pc:spChg chg="mod">
          <ac:chgData name="Baasanjav Ganbaatar" userId="4e4de41c-0b54-44af-83fe-65c297a94c12" providerId="ADAL" clId="{82D6534D-9F71-40BC-9C98-7D4B0BC38483}" dt="2025-03-12T09:03:39.166" v="554" actId="2711"/>
          <ac:spMkLst>
            <pc:docMk/>
            <pc:sldMk cId="3916359304" sldId="288"/>
            <ac:spMk id="72" creationId="{10EC86C7-8440-C35E-2881-5817D93FC0B5}"/>
          </ac:spMkLst>
        </pc:spChg>
        <pc:spChg chg="mod">
          <ac:chgData name="Baasanjav Ganbaatar" userId="4e4de41c-0b54-44af-83fe-65c297a94c12" providerId="ADAL" clId="{82D6534D-9F71-40BC-9C98-7D4B0BC38483}" dt="2025-03-12T09:03:39.166" v="554" actId="2711"/>
          <ac:spMkLst>
            <pc:docMk/>
            <pc:sldMk cId="3916359304" sldId="288"/>
            <ac:spMk id="73" creationId="{01B19591-61A5-C8F9-6626-D8C5C491DA98}"/>
          </ac:spMkLst>
        </pc:spChg>
        <pc:spChg chg="mod">
          <ac:chgData name="Baasanjav Ganbaatar" userId="4e4de41c-0b54-44af-83fe-65c297a94c12" providerId="ADAL" clId="{82D6534D-9F71-40BC-9C98-7D4B0BC38483}" dt="2025-03-12T09:03:39.166" v="554" actId="2711"/>
          <ac:spMkLst>
            <pc:docMk/>
            <pc:sldMk cId="3916359304" sldId="288"/>
            <ac:spMk id="74" creationId="{1198A08A-2A54-EA5C-A844-7E4198646E7A}"/>
          </ac:spMkLst>
        </pc:spChg>
        <pc:spChg chg="mod">
          <ac:chgData name="Baasanjav Ganbaatar" userId="4e4de41c-0b54-44af-83fe-65c297a94c12" providerId="ADAL" clId="{82D6534D-9F71-40BC-9C98-7D4B0BC38483}" dt="2025-03-12T09:03:39.166" v="554" actId="2711"/>
          <ac:spMkLst>
            <pc:docMk/>
            <pc:sldMk cId="3916359304" sldId="288"/>
            <ac:spMk id="78" creationId="{103D70CA-4ACD-E2D3-C3C2-DC8D8B99D01C}"/>
          </ac:spMkLst>
        </pc:spChg>
        <pc:spChg chg="mod">
          <ac:chgData name="Baasanjav Ganbaatar" userId="4e4de41c-0b54-44af-83fe-65c297a94c12" providerId="ADAL" clId="{82D6534D-9F71-40BC-9C98-7D4B0BC38483}" dt="2025-03-12T09:03:39.166" v="554" actId="2711"/>
          <ac:spMkLst>
            <pc:docMk/>
            <pc:sldMk cId="3916359304" sldId="288"/>
            <ac:spMk id="89" creationId="{11386890-ED52-BC49-2BF0-F9BDAE4E9700}"/>
          </ac:spMkLst>
        </pc:spChg>
        <pc:spChg chg="mod">
          <ac:chgData name="Baasanjav Ganbaatar" userId="4e4de41c-0b54-44af-83fe-65c297a94c12" providerId="ADAL" clId="{82D6534D-9F71-40BC-9C98-7D4B0BC38483}" dt="2025-03-12T09:03:39.166" v="554" actId="2711"/>
          <ac:spMkLst>
            <pc:docMk/>
            <pc:sldMk cId="3916359304" sldId="288"/>
            <ac:spMk id="90" creationId="{AA4B2DC5-3479-9048-5377-6BC447B536A8}"/>
          </ac:spMkLst>
        </pc:spChg>
        <pc:spChg chg="mod">
          <ac:chgData name="Baasanjav Ganbaatar" userId="4e4de41c-0b54-44af-83fe-65c297a94c12" providerId="ADAL" clId="{82D6534D-9F71-40BC-9C98-7D4B0BC38483}" dt="2025-03-12T09:03:39.166" v="554" actId="2711"/>
          <ac:spMkLst>
            <pc:docMk/>
            <pc:sldMk cId="3916359304" sldId="288"/>
            <ac:spMk id="96" creationId="{742135FD-7A84-B0B7-DD37-59514D69F4AA}"/>
          </ac:spMkLst>
        </pc:spChg>
      </pc:sldChg>
      <pc:sldChg chg="modSp mod">
        <pc:chgData name="Baasanjav Ganbaatar" userId="4e4de41c-0b54-44af-83fe-65c297a94c12" providerId="ADAL" clId="{82D6534D-9F71-40BC-9C98-7D4B0BC38483}" dt="2025-03-12T08:59:52.063" v="552" actId="1076"/>
        <pc:sldMkLst>
          <pc:docMk/>
          <pc:sldMk cId="2381435406" sldId="314"/>
        </pc:sldMkLst>
        <pc:spChg chg="mod">
          <ac:chgData name="Baasanjav Ganbaatar" userId="4e4de41c-0b54-44af-83fe-65c297a94c12" providerId="ADAL" clId="{82D6534D-9F71-40BC-9C98-7D4B0BC38483}" dt="2025-03-12T08:59:47.702" v="550" actId="1076"/>
          <ac:spMkLst>
            <pc:docMk/>
            <pc:sldMk cId="2381435406" sldId="314"/>
            <ac:spMk id="7" creationId="{FD621917-3778-5A24-81C2-CCDF911D0DA0}"/>
          </ac:spMkLst>
        </pc:spChg>
        <pc:spChg chg="mod">
          <ac:chgData name="Baasanjav Ganbaatar" userId="4e4de41c-0b54-44af-83fe-65c297a94c12" providerId="ADAL" clId="{82D6534D-9F71-40BC-9C98-7D4B0BC38483}" dt="2025-03-12T08:59:21.683" v="546" actId="2711"/>
          <ac:spMkLst>
            <pc:docMk/>
            <pc:sldMk cId="2381435406" sldId="314"/>
            <ac:spMk id="15" creationId="{83BDBF99-CCA7-3F4B-920E-F658883AD9F4}"/>
          </ac:spMkLst>
        </pc:spChg>
        <pc:spChg chg="mod">
          <ac:chgData name="Baasanjav Ganbaatar" userId="4e4de41c-0b54-44af-83fe-65c297a94c12" providerId="ADAL" clId="{82D6534D-9F71-40BC-9C98-7D4B0BC38483}" dt="2025-03-12T08:59:21.683" v="546" actId="2711"/>
          <ac:spMkLst>
            <pc:docMk/>
            <pc:sldMk cId="2381435406" sldId="314"/>
            <ac:spMk id="18" creationId="{960F2451-6CB5-4BFC-AA1A-CF7FF5220F65}"/>
          </ac:spMkLst>
        </pc:spChg>
        <pc:spChg chg="mod">
          <ac:chgData name="Baasanjav Ganbaatar" userId="4e4de41c-0b54-44af-83fe-65c297a94c12" providerId="ADAL" clId="{82D6534D-9F71-40BC-9C98-7D4B0BC38483}" dt="2025-03-12T08:59:21.683" v="546" actId="2711"/>
          <ac:spMkLst>
            <pc:docMk/>
            <pc:sldMk cId="2381435406" sldId="314"/>
            <ac:spMk id="20" creationId="{6D102E01-1DE0-2379-9E29-C65A947D17EE}"/>
          </ac:spMkLst>
        </pc:spChg>
        <pc:spChg chg="mod">
          <ac:chgData name="Baasanjav Ganbaatar" userId="4e4de41c-0b54-44af-83fe-65c297a94c12" providerId="ADAL" clId="{82D6534D-9F71-40BC-9C98-7D4B0BC38483}" dt="2025-03-12T08:59:21.683" v="546" actId="2711"/>
          <ac:spMkLst>
            <pc:docMk/>
            <pc:sldMk cId="2381435406" sldId="314"/>
            <ac:spMk id="21" creationId="{8AA10D2A-D1C9-BB0C-0F1A-CC564F7CDE79}"/>
          </ac:spMkLst>
        </pc:spChg>
        <pc:spChg chg="mod">
          <ac:chgData name="Baasanjav Ganbaatar" userId="4e4de41c-0b54-44af-83fe-65c297a94c12" providerId="ADAL" clId="{82D6534D-9F71-40BC-9C98-7D4B0BC38483}" dt="2025-03-12T08:59:21.683" v="546" actId="2711"/>
          <ac:spMkLst>
            <pc:docMk/>
            <pc:sldMk cId="2381435406" sldId="314"/>
            <ac:spMk id="22" creationId="{F5753A43-7D1C-FD76-39B4-1AE462C2501E}"/>
          </ac:spMkLst>
        </pc:spChg>
        <pc:spChg chg="mod">
          <ac:chgData name="Baasanjav Ganbaatar" userId="4e4de41c-0b54-44af-83fe-65c297a94c12" providerId="ADAL" clId="{82D6534D-9F71-40BC-9C98-7D4B0BC38483}" dt="2025-03-12T08:59:21.683" v="546" actId="2711"/>
          <ac:spMkLst>
            <pc:docMk/>
            <pc:sldMk cId="2381435406" sldId="314"/>
            <ac:spMk id="27" creationId="{DDA94C16-5268-6D1D-F6D6-4A5D5EE82906}"/>
          </ac:spMkLst>
        </pc:spChg>
        <pc:spChg chg="mod">
          <ac:chgData name="Baasanjav Ganbaatar" userId="4e4de41c-0b54-44af-83fe-65c297a94c12" providerId="ADAL" clId="{82D6534D-9F71-40BC-9C98-7D4B0BC38483}" dt="2025-03-12T08:59:21.683" v="546" actId="2711"/>
          <ac:spMkLst>
            <pc:docMk/>
            <pc:sldMk cId="2381435406" sldId="314"/>
            <ac:spMk id="28" creationId="{A7362777-09C2-FF71-69F4-43CD681A2AE8}"/>
          </ac:spMkLst>
        </pc:spChg>
        <pc:spChg chg="mod">
          <ac:chgData name="Baasanjav Ganbaatar" userId="4e4de41c-0b54-44af-83fe-65c297a94c12" providerId="ADAL" clId="{82D6534D-9F71-40BC-9C98-7D4B0BC38483}" dt="2025-03-12T08:59:21.683" v="546" actId="2711"/>
          <ac:spMkLst>
            <pc:docMk/>
            <pc:sldMk cId="2381435406" sldId="314"/>
            <ac:spMk id="40" creationId="{A7D60941-05DF-EF1E-7F46-996C0D5A9C71}"/>
          </ac:spMkLst>
        </pc:spChg>
        <pc:spChg chg="mod">
          <ac:chgData name="Baasanjav Ganbaatar" userId="4e4de41c-0b54-44af-83fe-65c297a94c12" providerId="ADAL" clId="{82D6534D-9F71-40BC-9C98-7D4B0BC38483}" dt="2025-03-12T08:59:21.683" v="546" actId="2711"/>
          <ac:spMkLst>
            <pc:docMk/>
            <pc:sldMk cId="2381435406" sldId="314"/>
            <ac:spMk id="43" creationId="{F2CDA8DC-B374-24B9-B287-6A874D923DEA}"/>
          </ac:spMkLst>
        </pc:spChg>
        <pc:picChg chg="mod">
          <ac:chgData name="Baasanjav Ganbaatar" userId="4e4de41c-0b54-44af-83fe-65c297a94c12" providerId="ADAL" clId="{82D6534D-9F71-40BC-9C98-7D4B0BC38483}" dt="2025-03-12T08:59:52.063" v="552" actId="1076"/>
          <ac:picMkLst>
            <pc:docMk/>
            <pc:sldMk cId="2381435406" sldId="314"/>
            <ac:picMk id="6" creationId="{BA889E53-C14F-36E7-51A0-6003E23EF60A}"/>
          </ac:picMkLst>
        </pc:picChg>
      </pc:sldChg>
      <pc:sldChg chg="ord">
        <pc:chgData name="Baasanjav Ganbaatar" userId="4e4de41c-0b54-44af-83fe-65c297a94c12" providerId="ADAL" clId="{82D6534D-9F71-40BC-9C98-7D4B0BC38483}" dt="2025-03-12T08:21:33.069" v="0" actId="20578"/>
        <pc:sldMkLst>
          <pc:docMk/>
          <pc:sldMk cId="3982769887" sldId="322"/>
        </pc:sldMkLst>
      </pc:sldChg>
      <pc:sldChg chg="addSp delSp modSp mod ord">
        <pc:chgData name="Baasanjav Ganbaatar" userId="4e4de41c-0b54-44af-83fe-65c297a94c12" providerId="ADAL" clId="{82D6534D-9F71-40BC-9C98-7D4B0BC38483}" dt="2025-03-12T08:51:39.521" v="457" actId="108"/>
        <pc:sldMkLst>
          <pc:docMk/>
          <pc:sldMk cId="2608864275" sldId="326"/>
        </pc:sldMkLst>
        <pc:spChg chg="mod">
          <ac:chgData name="Baasanjav Ganbaatar" userId="4e4de41c-0b54-44af-83fe-65c297a94c12" providerId="ADAL" clId="{82D6534D-9F71-40BC-9C98-7D4B0BC38483}" dt="2025-03-12T08:34:56.954" v="110" actId="2711"/>
          <ac:spMkLst>
            <pc:docMk/>
            <pc:sldMk cId="2608864275" sldId="326"/>
            <ac:spMk id="4" creationId="{00000000-0000-0000-0000-000000000000}"/>
          </ac:spMkLst>
        </pc:spChg>
        <pc:spChg chg="mod">
          <ac:chgData name="Baasanjav Ganbaatar" userId="4e4de41c-0b54-44af-83fe-65c297a94c12" providerId="ADAL" clId="{82D6534D-9F71-40BC-9C98-7D4B0BC38483}" dt="2025-03-12T08:36:47.415" v="139" actId="113"/>
          <ac:spMkLst>
            <pc:docMk/>
            <pc:sldMk cId="2608864275" sldId="326"/>
            <ac:spMk id="5" creationId="{B73258CF-C60D-1EA5-01E9-24EA54E3A837}"/>
          </ac:spMkLst>
        </pc:spChg>
        <pc:spChg chg="add mod">
          <ac:chgData name="Baasanjav Ganbaatar" userId="4e4de41c-0b54-44af-83fe-65c297a94c12" providerId="ADAL" clId="{82D6534D-9F71-40BC-9C98-7D4B0BC38483}" dt="2025-03-12T08:50:56.328" v="456" actId="1076"/>
          <ac:spMkLst>
            <pc:docMk/>
            <pc:sldMk cId="2608864275" sldId="326"/>
            <ac:spMk id="6" creationId="{3D37E4AF-DD60-2532-2E97-BCA872BB203F}"/>
          </ac:spMkLst>
        </pc:spChg>
        <pc:spChg chg="add mod">
          <ac:chgData name="Baasanjav Ganbaatar" userId="4e4de41c-0b54-44af-83fe-65c297a94c12" providerId="ADAL" clId="{82D6534D-9F71-40BC-9C98-7D4B0BC38483}" dt="2025-03-12T08:51:39.521" v="457" actId="108"/>
          <ac:spMkLst>
            <pc:docMk/>
            <pc:sldMk cId="2608864275" sldId="326"/>
            <ac:spMk id="7" creationId="{884A83CF-0034-D645-EB07-B19E11577D6F}"/>
          </ac:spMkLst>
        </pc:spChg>
        <pc:spChg chg="mod">
          <ac:chgData name="Baasanjav Ganbaatar" userId="4e4de41c-0b54-44af-83fe-65c297a94c12" providerId="ADAL" clId="{82D6534D-9F71-40BC-9C98-7D4B0BC38483}" dt="2025-03-12T08:35:15.492" v="113" actId="113"/>
          <ac:spMkLst>
            <pc:docMk/>
            <pc:sldMk cId="2608864275" sldId="326"/>
            <ac:spMk id="41" creationId="{00000000-0000-0000-0000-000000000000}"/>
          </ac:spMkLst>
        </pc:spChg>
        <pc:spChg chg="mod">
          <ac:chgData name="Baasanjav Ganbaatar" userId="4e4de41c-0b54-44af-83fe-65c297a94c12" providerId="ADAL" clId="{82D6534D-9F71-40BC-9C98-7D4B0BC38483}" dt="2025-03-12T08:38:25.318" v="155" actId="1076"/>
          <ac:spMkLst>
            <pc:docMk/>
            <pc:sldMk cId="2608864275" sldId="326"/>
            <ac:spMk id="42" creationId="{00000000-0000-0000-0000-000000000000}"/>
          </ac:spMkLst>
        </pc:spChg>
        <pc:spChg chg="mod">
          <ac:chgData name="Baasanjav Ganbaatar" userId="4e4de41c-0b54-44af-83fe-65c297a94c12" providerId="ADAL" clId="{82D6534D-9F71-40BC-9C98-7D4B0BC38483}" dt="2025-03-12T08:36:00.346" v="121" actId="1076"/>
          <ac:spMkLst>
            <pc:docMk/>
            <pc:sldMk cId="2608864275" sldId="326"/>
            <ac:spMk id="43" creationId="{00000000-0000-0000-0000-000000000000}"/>
          </ac:spMkLst>
        </pc:spChg>
        <pc:spChg chg="mod">
          <ac:chgData name="Baasanjav Ganbaatar" userId="4e4de41c-0b54-44af-83fe-65c297a94c12" providerId="ADAL" clId="{82D6534D-9F71-40BC-9C98-7D4B0BC38483}" dt="2025-03-12T08:35:11.345" v="112" actId="1076"/>
          <ac:spMkLst>
            <pc:docMk/>
            <pc:sldMk cId="2608864275" sldId="326"/>
            <ac:spMk id="45" creationId="{00000000-0000-0000-0000-000000000000}"/>
          </ac:spMkLst>
        </pc:spChg>
        <pc:spChg chg="mod">
          <ac:chgData name="Baasanjav Ganbaatar" userId="4e4de41c-0b54-44af-83fe-65c297a94c12" providerId="ADAL" clId="{82D6534D-9F71-40BC-9C98-7D4B0BC38483}" dt="2025-03-12T08:35:21.906" v="114" actId="1076"/>
          <ac:spMkLst>
            <pc:docMk/>
            <pc:sldMk cId="2608864275" sldId="326"/>
            <ac:spMk id="46" creationId="{00000000-0000-0000-0000-000000000000}"/>
          </ac:spMkLst>
        </pc:spChg>
        <pc:spChg chg="mod">
          <ac:chgData name="Baasanjav Ganbaatar" userId="4e4de41c-0b54-44af-83fe-65c297a94c12" providerId="ADAL" clId="{82D6534D-9F71-40BC-9C98-7D4B0BC38483}" dt="2025-03-12T08:35:53.152" v="120" actId="120"/>
          <ac:spMkLst>
            <pc:docMk/>
            <pc:sldMk cId="2608864275" sldId="326"/>
            <ac:spMk id="47" creationId="{00000000-0000-0000-0000-000000000000}"/>
          </ac:spMkLst>
        </pc:spChg>
        <pc:spChg chg="mod">
          <ac:chgData name="Baasanjav Ganbaatar" userId="4e4de41c-0b54-44af-83fe-65c297a94c12" providerId="ADAL" clId="{82D6534D-9F71-40BC-9C98-7D4B0BC38483}" dt="2025-03-12T08:35:34.893" v="117" actId="1076"/>
          <ac:spMkLst>
            <pc:docMk/>
            <pc:sldMk cId="2608864275" sldId="326"/>
            <ac:spMk id="49" creationId="{00000000-0000-0000-0000-000000000000}"/>
          </ac:spMkLst>
        </pc:spChg>
        <pc:spChg chg="mod">
          <ac:chgData name="Baasanjav Ganbaatar" userId="4e4de41c-0b54-44af-83fe-65c297a94c12" providerId="ADAL" clId="{82D6534D-9F71-40BC-9C98-7D4B0BC38483}" dt="2025-03-12T08:34:56.954" v="110" actId="2711"/>
          <ac:spMkLst>
            <pc:docMk/>
            <pc:sldMk cId="2608864275" sldId="326"/>
            <ac:spMk id="56" creationId="{00000000-0000-0000-0000-000000000000}"/>
          </ac:spMkLst>
        </pc:spChg>
        <pc:grpChg chg="mod">
          <ac:chgData name="Baasanjav Ganbaatar" userId="4e4de41c-0b54-44af-83fe-65c297a94c12" providerId="ADAL" clId="{82D6534D-9F71-40BC-9C98-7D4B0BC38483}" dt="2025-03-12T08:37:21.926" v="145" actId="1076"/>
          <ac:grpSpMkLst>
            <pc:docMk/>
            <pc:sldMk cId="2608864275" sldId="326"/>
            <ac:grpSpMk id="2" creationId="{00000000-0000-0000-0000-000000000000}"/>
          </ac:grpSpMkLst>
        </pc:grpChg>
        <pc:picChg chg="mod">
          <ac:chgData name="Baasanjav Ganbaatar" userId="4e4de41c-0b54-44af-83fe-65c297a94c12" providerId="ADAL" clId="{82D6534D-9F71-40BC-9C98-7D4B0BC38483}" dt="2025-03-12T08:36:06.380" v="138" actId="1037"/>
          <ac:picMkLst>
            <pc:docMk/>
            <pc:sldMk cId="2608864275" sldId="326"/>
            <ac:picMk id="21" creationId="{00000000-0000-0000-0000-000000000000}"/>
          </ac:picMkLst>
        </pc:picChg>
        <pc:picChg chg="mod">
          <ac:chgData name="Baasanjav Ganbaatar" userId="4e4de41c-0b54-44af-83fe-65c297a94c12" providerId="ADAL" clId="{82D6534D-9F71-40BC-9C98-7D4B0BC38483}" dt="2025-03-12T08:37:39.129" v="151" actId="1076"/>
          <ac:picMkLst>
            <pc:docMk/>
            <pc:sldMk cId="2608864275" sldId="326"/>
            <ac:picMk id="39" creationId="{00000000-0000-0000-0000-000000000000}"/>
          </ac:picMkLst>
        </pc:picChg>
        <pc:picChg chg="mod ord">
          <ac:chgData name="Baasanjav Ganbaatar" userId="4e4de41c-0b54-44af-83fe-65c297a94c12" providerId="ADAL" clId="{82D6534D-9F71-40BC-9C98-7D4B0BC38483}" dt="2025-03-12T08:42:56.206" v="221" actId="14100"/>
          <ac:picMkLst>
            <pc:docMk/>
            <pc:sldMk cId="2608864275" sldId="326"/>
            <ac:picMk id="40" creationId="{00000000-0000-0000-0000-000000000000}"/>
          </ac:picMkLst>
        </pc:picChg>
        <pc:picChg chg="del">
          <ac:chgData name="Baasanjav Ganbaatar" userId="4e4de41c-0b54-44af-83fe-65c297a94c12" providerId="ADAL" clId="{82D6534D-9F71-40BC-9C98-7D4B0BC38483}" dt="2025-03-12T08:34:05.509" v="105" actId="478"/>
          <ac:picMkLst>
            <pc:docMk/>
            <pc:sldMk cId="2608864275" sldId="326"/>
            <ac:picMk id="44" creationId="{00000000-0000-0000-0000-000000000000}"/>
          </ac:picMkLst>
        </pc:picChg>
        <pc:picChg chg="del">
          <ac:chgData name="Baasanjav Ganbaatar" userId="4e4de41c-0b54-44af-83fe-65c297a94c12" providerId="ADAL" clId="{82D6534D-9F71-40BC-9C98-7D4B0BC38483}" dt="2025-03-12T08:34:01.075" v="104" actId="478"/>
          <ac:picMkLst>
            <pc:docMk/>
            <pc:sldMk cId="2608864275" sldId="326"/>
            <ac:picMk id="48" creationId="{00000000-0000-0000-0000-000000000000}"/>
          </ac:picMkLst>
        </pc:picChg>
        <pc:picChg chg="mod">
          <ac:chgData name="Baasanjav Ganbaatar" userId="4e4de41c-0b54-44af-83fe-65c297a94c12" providerId="ADAL" clId="{82D6534D-9F71-40BC-9C98-7D4B0BC38483}" dt="2025-03-12T08:43:07.876" v="222" actId="1076"/>
          <ac:picMkLst>
            <pc:docMk/>
            <pc:sldMk cId="2608864275" sldId="326"/>
            <ac:picMk id="52" creationId="{00000000-0000-0000-0000-000000000000}"/>
          </ac:picMkLst>
        </pc:picChg>
        <pc:cxnChg chg="del">
          <ac:chgData name="Baasanjav Ganbaatar" userId="4e4de41c-0b54-44af-83fe-65c297a94c12" providerId="ADAL" clId="{82D6534D-9F71-40BC-9C98-7D4B0BC38483}" dt="2025-03-12T08:34:06.541" v="106" actId="478"/>
          <ac:cxnSpMkLst>
            <pc:docMk/>
            <pc:sldMk cId="2608864275" sldId="326"/>
            <ac:cxnSpMk id="50" creationId="{00000000-0000-0000-0000-000000000000}"/>
          </ac:cxnSpMkLst>
        </pc:cxnChg>
        <pc:cxnChg chg="del">
          <ac:chgData name="Baasanjav Ganbaatar" userId="4e4de41c-0b54-44af-83fe-65c297a94c12" providerId="ADAL" clId="{82D6534D-9F71-40BC-9C98-7D4B0BC38483}" dt="2025-03-12T08:34:00.242" v="103" actId="478"/>
          <ac:cxnSpMkLst>
            <pc:docMk/>
            <pc:sldMk cId="2608864275" sldId="326"/>
            <ac:cxnSpMk id="51" creationId="{00000000-0000-0000-0000-000000000000}"/>
          </ac:cxnSpMkLst>
        </pc:cxnChg>
      </pc:sldChg>
      <pc:sldChg chg="modSp mod ord">
        <pc:chgData name="Baasanjav Ganbaatar" userId="4e4de41c-0b54-44af-83fe-65c297a94c12" providerId="ADAL" clId="{82D6534D-9F71-40BC-9C98-7D4B0BC38483}" dt="2025-03-12T08:53:14.224" v="543" actId="20577"/>
        <pc:sldMkLst>
          <pc:docMk/>
          <pc:sldMk cId="3539296784" sldId="327"/>
        </pc:sldMkLst>
        <pc:spChg chg="mod">
          <ac:chgData name="Baasanjav Ganbaatar" userId="4e4de41c-0b54-44af-83fe-65c297a94c12" providerId="ADAL" clId="{82D6534D-9F71-40BC-9C98-7D4B0BC38483}" dt="2025-03-12T08:52:20.762" v="460" actId="2711"/>
          <ac:spMkLst>
            <pc:docMk/>
            <pc:sldMk cId="3539296784" sldId="327"/>
            <ac:spMk id="5" creationId="{6C192F69-6823-9F61-4642-9CFFE4373D1A}"/>
          </ac:spMkLst>
        </pc:spChg>
        <pc:spChg chg="mod">
          <ac:chgData name="Baasanjav Ganbaatar" userId="4e4de41c-0b54-44af-83fe-65c297a94c12" providerId="ADAL" clId="{82D6534D-9F71-40BC-9C98-7D4B0BC38483}" dt="2025-03-12T08:52:20.762" v="460" actId="2711"/>
          <ac:spMkLst>
            <pc:docMk/>
            <pc:sldMk cId="3539296784" sldId="327"/>
            <ac:spMk id="8" creationId="{3C0808FA-B8EE-24C0-58C7-FFB9871BC333}"/>
          </ac:spMkLst>
        </pc:spChg>
        <pc:spChg chg="mod">
          <ac:chgData name="Baasanjav Ganbaatar" userId="4e4de41c-0b54-44af-83fe-65c297a94c12" providerId="ADAL" clId="{82D6534D-9F71-40BC-9C98-7D4B0BC38483}" dt="2025-03-12T08:52:20.762" v="460" actId="2711"/>
          <ac:spMkLst>
            <pc:docMk/>
            <pc:sldMk cId="3539296784" sldId="327"/>
            <ac:spMk id="13" creationId="{BEFC6695-2E20-2D12-3798-EC51152988D2}"/>
          </ac:spMkLst>
        </pc:spChg>
        <pc:spChg chg="mod">
          <ac:chgData name="Baasanjav Ganbaatar" userId="4e4de41c-0b54-44af-83fe-65c297a94c12" providerId="ADAL" clId="{82D6534D-9F71-40BC-9C98-7D4B0BC38483}" dt="2025-03-12T08:52:20.762" v="460" actId="2711"/>
          <ac:spMkLst>
            <pc:docMk/>
            <pc:sldMk cId="3539296784" sldId="327"/>
            <ac:spMk id="14" creationId="{0129DA79-7570-B1D4-A32C-707DEDDC573B}"/>
          </ac:spMkLst>
        </pc:spChg>
        <pc:spChg chg="mod">
          <ac:chgData name="Baasanjav Ganbaatar" userId="4e4de41c-0b54-44af-83fe-65c297a94c12" providerId="ADAL" clId="{82D6534D-9F71-40BC-9C98-7D4B0BC38483}" dt="2025-03-12T08:52:20.762" v="460" actId="2711"/>
          <ac:spMkLst>
            <pc:docMk/>
            <pc:sldMk cId="3539296784" sldId="327"/>
            <ac:spMk id="17" creationId="{D9CCA2D0-E366-232C-FA66-E1D52ABBED20}"/>
          </ac:spMkLst>
        </pc:spChg>
        <pc:spChg chg="mod">
          <ac:chgData name="Baasanjav Ganbaatar" userId="4e4de41c-0b54-44af-83fe-65c297a94c12" providerId="ADAL" clId="{82D6534D-9F71-40BC-9C98-7D4B0BC38483}" dt="2025-03-12T08:52:20.762" v="460" actId="2711"/>
          <ac:spMkLst>
            <pc:docMk/>
            <pc:sldMk cId="3539296784" sldId="327"/>
            <ac:spMk id="19" creationId="{7E79485E-2CF1-FD06-C0DB-1F6D4A36D6BD}"/>
          </ac:spMkLst>
        </pc:spChg>
        <pc:spChg chg="mod">
          <ac:chgData name="Baasanjav Ganbaatar" userId="4e4de41c-0b54-44af-83fe-65c297a94c12" providerId="ADAL" clId="{82D6534D-9F71-40BC-9C98-7D4B0BC38483}" dt="2025-03-12T08:52:20.762" v="460" actId="2711"/>
          <ac:spMkLst>
            <pc:docMk/>
            <pc:sldMk cId="3539296784" sldId="327"/>
            <ac:spMk id="21" creationId="{79F216E1-A476-51B3-8FFF-B66C842F785D}"/>
          </ac:spMkLst>
        </pc:spChg>
        <pc:spChg chg="mod">
          <ac:chgData name="Baasanjav Ganbaatar" userId="4e4de41c-0b54-44af-83fe-65c297a94c12" providerId="ADAL" clId="{82D6534D-9F71-40BC-9C98-7D4B0BC38483}" dt="2025-03-12T08:52:20.762" v="460" actId="2711"/>
          <ac:spMkLst>
            <pc:docMk/>
            <pc:sldMk cId="3539296784" sldId="327"/>
            <ac:spMk id="22" creationId="{9D202DCC-A60C-9C29-2927-5A0ABD255E3D}"/>
          </ac:spMkLst>
        </pc:spChg>
        <pc:spChg chg="mod">
          <ac:chgData name="Baasanjav Ganbaatar" userId="4e4de41c-0b54-44af-83fe-65c297a94c12" providerId="ADAL" clId="{82D6534D-9F71-40BC-9C98-7D4B0BC38483}" dt="2025-03-12T08:52:20.762" v="460" actId="2711"/>
          <ac:spMkLst>
            <pc:docMk/>
            <pc:sldMk cId="3539296784" sldId="327"/>
            <ac:spMk id="23" creationId="{A1DA6B48-3704-2694-243D-3F9A86CB73D9}"/>
          </ac:spMkLst>
        </pc:spChg>
        <pc:spChg chg="mod">
          <ac:chgData name="Baasanjav Ganbaatar" userId="4e4de41c-0b54-44af-83fe-65c297a94c12" providerId="ADAL" clId="{82D6534D-9F71-40BC-9C98-7D4B0BC38483}" dt="2025-03-12T08:53:14.224" v="543" actId="20577"/>
          <ac:spMkLst>
            <pc:docMk/>
            <pc:sldMk cId="3539296784" sldId="327"/>
            <ac:spMk id="24" creationId="{4443FCD4-99FC-3D42-4235-B195AE049EB5}"/>
          </ac:spMkLst>
        </pc:spChg>
      </pc:sldChg>
      <pc:sldChg chg="add">
        <pc:chgData name="Baasanjav Ganbaatar" userId="4e4de41c-0b54-44af-83fe-65c297a94c12" providerId="ADAL" clId="{82D6534D-9F71-40BC-9C98-7D4B0BC38483}" dt="2025-03-12T08:54:41.728" v="545"/>
        <pc:sldMkLst>
          <pc:docMk/>
          <pc:sldMk cId="3045030849" sldId="346"/>
        </pc:sldMkLst>
      </pc:sldChg>
      <pc:sldChg chg="del">
        <pc:chgData name="Baasanjav Ganbaatar" userId="4e4de41c-0b54-44af-83fe-65c297a94c12" providerId="ADAL" clId="{82D6534D-9F71-40BC-9C98-7D4B0BC38483}" dt="2025-03-12T08:54:31.761" v="544" actId="2696"/>
        <pc:sldMkLst>
          <pc:docMk/>
          <pc:sldMk cId="3444489502" sldId="346"/>
        </pc:sldMkLst>
      </pc:sldChg>
    </pc:docChg>
  </pc:docChgLst>
  <pc:docChgLst>
    <pc:chgData name="Enkhbold Altankhuyag" userId="S::enkhbold@ubdc.mn::35f90c78-b920-483e-9132-62e110c1498d" providerId="AD" clId="Web-{55E55E10-97AE-4210-88A8-7B6717168886}"/>
    <pc:docChg chg="modSld">
      <pc:chgData name="Enkhbold Altankhuyag" userId="S::enkhbold@ubdc.mn::35f90c78-b920-483e-9132-62e110c1498d" providerId="AD" clId="Web-{55E55E10-97AE-4210-88A8-7B6717168886}" dt="2025-03-12T07:49:53.260" v="2" actId="1076"/>
      <pc:docMkLst>
        <pc:docMk/>
      </pc:docMkLst>
      <pc:sldChg chg="modSp">
        <pc:chgData name="Enkhbold Altankhuyag" userId="S::enkhbold@ubdc.mn::35f90c78-b920-483e-9132-62e110c1498d" providerId="AD" clId="Web-{55E55E10-97AE-4210-88A8-7B6717168886}" dt="2025-03-12T07:49:53.260" v="2" actId="1076"/>
        <pc:sldMkLst>
          <pc:docMk/>
          <pc:sldMk cId="2098543121" sldId="330"/>
        </pc:sldMkLst>
        <pc:spChg chg="mod">
          <ac:chgData name="Enkhbold Altankhuyag" userId="S::enkhbold@ubdc.mn::35f90c78-b920-483e-9132-62e110c1498d" providerId="AD" clId="Web-{55E55E10-97AE-4210-88A8-7B6717168886}" dt="2025-03-12T07:49:45.260" v="1" actId="20577"/>
          <ac:spMkLst>
            <pc:docMk/>
            <pc:sldMk cId="2098543121" sldId="330"/>
            <ac:spMk id="5" creationId="{00000000-0000-0000-0000-000000000000}"/>
          </ac:spMkLst>
        </pc:spChg>
        <pc:picChg chg="mod">
          <ac:chgData name="Enkhbold Altankhuyag" userId="S::enkhbold@ubdc.mn::35f90c78-b920-483e-9132-62e110c1498d" providerId="AD" clId="Web-{55E55E10-97AE-4210-88A8-7B6717168886}" dt="2025-03-12T07:49:53.260" v="2" actId="1076"/>
          <ac:picMkLst>
            <pc:docMk/>
            <pc:sldMk cId="2098543121" sldId="330"/>
            <ac:picMk id="2" creationId="{C4C0BA02-10DC-E9FE-7888-D52E4479CE7D}"/>
          </ac:picMkLst>
        </pc:picChg>
      </pc:sldChg>
    </pc:docChg>
  </pc:docChgLst>
  <pc:docChgLst>
    <pc:chgData name="Enkhbold Altankhuyag" userId="S::enkhbold@ubdc.mn::35f90c78-b920-483e-9132-62e110c1498d" providerId="AD" clId="Web-{60EEFC81-2A91-46C4-8849-AC83ECD0B83C}"/>
    <pc:docChg chg="modSld">
      <pc:chgData name="Enkhbold Altankhuyag" userId="S::enkhbold@ubdc.mn::35f90c78-b920-483e-9132-62e110c1498d" providerId="AD" clId="Web-{60EEFC81-2A91-46C4-8849-AC83ECD0B83C}" dt="2025-03-12T04:06:27.906" v="11" actId="1076"/>
      <pc:docMkLst>
        <pc:docMk/>
      </pc:docMkLst>
      <pc:sldChg chg="addSp delSp modSp">
        <pc:chgData name="Enkhbold Altankhuyag" userId="S::enkhbold@ubdc.mn::35f90c78-b920-483e-9132-62e110c1498d" providerId="AD" clId="Web-{60EEFC81-2A91-46C4-8849-AC83ECD0B83C}" dt="2025-03-12T04:06:27.906" v="11" actId="1076"/>
        <pc:sldMkLst>
          <pc:docMk/>
          <pc:sldMk cId="1617015635" sldId="320"/>
        </pc:sldMkLst>
        <pc:spChg chg="add del mod">
          <ac:chgData name="Enkhbold Altankhuyag" userId="S::enkhbold@ubdc.mn::35f90c78-b920-483e-9132-62e110c1498d" providerId="AD" clId="Web-{60EEFC81-2A91-46C4-8849-AC83ECD0B83C}" dt="2025-03-12T04:04:54.590" v="3"/>
          <ac:spMkLst>
            <pc:docMk/>
            <pc:sldMk cId="1617015635" sldId="320"/>
            <ac:spMk id="4" creationId="{64162A4D-F167-CEA2-71F7-0A84BB973998}"/>
          </ac:spMkLst>
        </pc:spChg>
        <pc:spChg chg="add del mod">
          <ac:chgData name="Enkhbold Altankhuyag" userId="S::enkhbold@ubdc.mn::35f90c78-b920-483e-9132-62e110c1498d" providerId="AD" clId="Web-{60EEFC81-2A91-46C4-8849-AC83ECD0B83C}" dt="2025-03-12T04:05:46.670" v="7"/>
          <ac:spMkLst>
            <pc:docMk/>
            <pc:sldMk cId="1617015635" sldId="320"/>
            <ac:spMk id="5" creationId="{B162490D-1B24-B4A9-B9B1-EB1168402EA3}"/>
          </ac:spMkLst>
        </pc:spChg>
        <pc:spChg chg="mod">
          <ac:chgData name="Enkhbold Altankhuyag" userId="S::enkhbold@ubdc.mn::35f90c78-b920-483e-9132-62e110c1498d" providerId="AD" clId="Web-{60EEFC81-2A91-46C4-8849-AC83ECD0B83C}" dt="2025-03-12T04:06:27.906" v="11" actId="1076"/>
          <ac:spMkLst>
            <pc:docMk/>
            <pc:sldMk cId="1617015635" sldId="320"/>
            <ac:spMk id="136" creationId="{665A99FF-7CD3-ADA8-CBF4-AC1BF4DCC7B2}"/>
          </ac:spMkLst>
        </pc:spChg>
        <pc:spChg chg="mod">
          <ac:chgData name="Enkhbold Altankhuyag" userId="S::enkhbold@ubdc.mn::35f90c78-b920-483e-9132-62e110c1498d" providerId="AD" clId="Web-{60EEFC81-2A91-46C4-8849-AC83ECD0B83C}" dt="2025-03-12T04:06:13.796" v="9" actId="14100"/>
          <ac:spMkLst>
            <pc:docMk/>
            <pc:sldMk cId="1617015635" sldId="320"/>
            <ac:spMk id="145" creationId="{1AEE5331-890A-87D7-1EB3-4C7B58B56842}"/>
          </ac:spMkLst>
        </pc:spChg>
        <pc:grpChg chg="mod">
          <ac:chgData name="Enkhbold Altankhuyag" userId="S::enkhbold@ubdc.mn::35f90c78-b920-483e-9132-62e110c1498d" providerId="AD" clId="Web-{60EEFC81-2A91-46C4-8849-AC83ECD0B83C}" dt="2025-03-12T04:06:02.296" v="8" actId="1076"/>
          <ac:grpSpMkLst>
            <pc:docMk/>
            <pc:sldMk cId="1617015635" sldId="320"/>
            <ac:grpSpMk id="95" creationId="{8AB3ADDA-0DD8-B4EA-A5E5-C8990528A209}"/>
          </ac:grpSpMkLst>
        </pc:grpChg>
      </pc:sldChg>
    </pc:docChg>
  </pc:docChgLst>
  <pc:docChgLst>
    <pc:chgData name="Guest User" userId="S::urn:spo:anon#b6f19db0abb860832996171466c307360e4328017416dc3c8f67e2ba5a21e37d::" providerId="AD" clId="Web-{2AC71A4D-A9C6-B869-7BBB-B46C1D7A82D3}"/>
    <pc:docChg chg="delSld modSld sldOrd modSection">
      <pc:chgData name="Guest User" userId="S::urn:spo:anon#b6f19db0abb860832996171466c307360e4328017416dc3c8f67e2ba5a21e37d::" providerId="AD" clId="Web-{2AC71A4D-A9C6-B869-7BBB-B46C1D7A82D3}" dt="2025-03-13T06:47:51.564" v="7"/>
      <pc:docMkLst>
        <pc:docMk/>
      </pc:docMkLst>
      <pc:sldChg chg="del">
        <pc:chgData name="Guest User" userId="S::urn:spo:anon#b6f19db0abb860832996171466c307360e4328017416dc3c8f67e2ba5a21e37d::" providerId="AD" clId="Web-{2AC71A4D-A9C6-B869-7BBB-B46C1D7A82D3}" dt="2025-03-13T06:47:49.064" v="6"/>
        <pc:sldMkLst>
          <pc:docMk/>
          <pc:sldMk cId="3114417996" sldId="282"/>
        </pc:sldMkLst>
      </pc:sldChg>
      <pc:sldChg chg="del">
        <pc:chgData name="Guest User" userId="S::urn:spo:anon#b6f19db0abb860832996171466c307360e4328017416dc3c8f67e2ba5a21e37d::" providerId="AD" clId="Web-{2AC71A4D-A9C6-B869-7BBB-B46C1D7A82D3}" dt="2025-03-13T06:47:51.564" v="7"/>
        <pc:sldMkLst>
          <pc:docMk/>
          <pc:sldMk cId="3400704832" sldId="284"/>
        </pc:sldMkLst>
      </pc:sldChg>
      <pc:sldChg chg="ord">
        <pc:chgData name="Guest User" userId="S::urn:spo:anon#b6f19db0abb860832996171466c307360e4328017416dc3c8f67e2ba5a21e37d::" providerId="AD" clId="Web-{2AC71A4D-A9C6-B869-7BBB-B46C1D7A82D3}" dt="2025-03-13T06:42:17.217" v="0"/>
        <pc:sldMkLst>
          <pc:docMk/>
          <pc:sldMk cId="1185011402" sldId="372"/>
        </pc:sldMkLst>
      </pc:sldChg>
      <pc:sldChg chg="delSp modSp">
        <pc:chgData name="Guest User" userId="S::urn:spo:anon#b6f19db0abb860832996171466c307360e4328017416dc3c8f67e2ba5a21e37d::" providerId="AD" clId="Web-{2AC71A4D-A9C6-B869-7BBB-B46C1D7A82D3}" dt="2025-03-13T06:44:42.078" v="5" actId="1076"/>
        <pc:sldMkLst>
          <pc:docMk/>
          <pc:sldMk cId="3129266549" sldId="407"/>
        </pc:sldMkLst>
        <pc:spChg chg="del">
          <ac:chgData name="Guest User" userId="S::urn:spo:anon#b6f19db0abb860832996171466c307360e4328017416dc3c8f67e2ba5a21e37d::" providerId="AD" clId="Web-{2AC71A4D-A9C6-B869-7BBB-B46C1D7A82D3}" dt="2025-03-13T06:44:39.500" v="4"/>
          <ac:spMkLst>
            <pc:docMk/>
            <pc:sldMk cId="3129266549" sldId="407"/>
            <ac:spMk id="4" creationId="{00000000-0000-0000-0000-000000000000}"/>
          </ac:spMkLst>
        </pc:spChg>
        <pc:spChg chg="mod">
          <ac:chgData name="Guest User" userId="S::urn:spo:anon#b6f19db0abb860832996171466c307360e4328017416dc3c8f67e2ba5a21e37d::" providerId="AD" clId="Web-{2AC71A4D-A9C6-B869-7BBB-B46C1D7A82D3}" dt="2025-03-13T06:44:36.031" v="3" actId="1076"/>
          <ac:spMkLst>
            <pc:docMk/>
            <pc:sldMk cId="3129266549" sldId="407"/>
            <ac:spMk id="40" creationId="{00000000-0000-0000-0000-000000000000}"/>
          </ac:spMkLst>
        </pc:spChg>
        <pc:grpChg chg="mod">
          <ac:chgData name="Guest User" userId="S::urn:spo:anon#b6f19db0abb860832996171466c307360e4328017416dc3c8f67e2ba5a21e37d::" providerId="AD" clId="Web-{2AC71A4D-A9C6-B869-7BBB-B46C1D7A82D3}" dt="2025-03-13T06:44:42.078" v="5" actId="1076"/>
          <ac:grpSpMkLst>
            <pc:docMk/>
            <pc:sldMk cId="3129266549" sldId="407"/>
            <ac:grpSpMk id="39" creationId="{00000000-0000-0000-0000-000000000000}"/>
          </ac:grpSpMkLst>
        </pc:grpChg>
      </pc:sldChg>
    </pc:docChg>
  </pc:docChgLst>
  <pc:docChgLst>
    <pc:chgData name="Enkhbold Altankhuyag" userId="S::enkhbold@ubdc.mn::35f90c78-b920-483e-9132-62e110c1498d" providerId="AD" clId="Web-{B3766DE6-9D14-46F1-A8C7-9A2540647759}"/>
    <pc:docChg chg="modSld">
      <pc:chgData name="Enkhbold Altankhuyag" userId="S::enkhbold@ubdc.mn::35f90c78-b920-483e-9132-62e110c1498d" providerId="AD" clId="Web-{B3766DE6-9D14-46F1-A8C7-9A2540647759}" dt="2025-03-12T04:17:55.102" v="52" actId="1076"/>
      <pc:docMkLst>
        <pc:docMk/>
      </pc:docMkLst>
      <pc:sldChg chg="addSp modSp">
        <pc:chgData name="Enkhbold Altankhuyag" userId="S::enkhbold@ubdc.mn::35f90c78-b920-483e-9132-62e110c1498d" providerId="AD" clId="Web-{B3766DE6-9D14-46F1-A8C7-9A2540647759}" dt="2025-03-12T04:17:55.102" v="52" actId="1076"/>
        <pc:sldMkLst>
          <pc:docMk/>
          <pc:sldMk cId="1617015635" sldId="320"/>
        </pc:sldMkLst>
        <pc:spChg chg="mod">
          <ac:chgData name="Enkhbold Altankhuyag" userId="S::enkhbold@ubdc.mn::35f90c78-b920-483e-9132-62e110c1498d" providerId="AD" clId="Web-{B3766DE6-9D14-46F1-A8C7-9A2540647759}" dt="2025-03-12T04:16:57.054" v="45"/>
          <ac:spMkLst>
            <pc:docMk/>
            <pc:sldMk cId="1617015635" sldId="320"/>
            <ac:spMk id="3" creationId="{96B0672D-C1F8-2653-3C34-6D6AD1BDA44B}"/>
          </ac:spMkLst>
        </pc:spChg>
        <pc:spChg chg="add mod">
          <ac:chgData name="Enkhbold Altankhuyag" userId="S::enkhbold@ubdc.mn::35f90c78-b920-483e-9132-62e110c1498d" providerId="AD" clId="Web-{B3766DE6-9D14-46F1-A8C7-9A2540647759}" dt="2025-03-12T04:17:46.461" v="51" actId="14100"/>
          <ac:spMkLst>
            <pc:docMk/>
            <pc:sldMk cId="1617015635" sldId="320"/>
            <ac:spMk id="4" creationId="{B25C3C81-26CA-8BB9-C50F-333E5BAED052}"/>
          </ac:spMkLst>
        </pc:spChg>
        <pc:spChg chg="mod">
          <ac:chgData name="Enkhbold Altankhuyag" userId="S::enkhbold@ubdc.mn::35f90c78-b920-483e-9132-62e110c1498d" providerId="AD" clId="Web-{B3766DE6-9D14-46F1-A8C7-9A2540647759}" dt="2025-03-12T04:16:57.023" v="20"/>
          <ac:spMkLst>
            <pc:docMk/>
            <pc:sldMk cId="1617015635" sldId="320"/>
            <ac:spMk id="10" creationId="{A0968401-DC2C-335B-EB05-93D263C5259A}"/>
          </ac:spMkLst>
        </pc:spChg>
        <pc:spChg chg="mod">
          <ac:chgData name="Enkhbold Altankhuyag" userId="S::enkhbold@ubdc.mn::35f90c78-b920-483e-9132-62e110c1498d" providerId="AD" clId="Web-{B3766DE6-9D14-46F1-A8C7-9A2540647759}" dt="2025-03-12T04:16:57.023" v="21"/>
          <ac:spMkLst>
            <pc:docMk/>
            <pc:sldMk cId="1617015635" sldId="320"/>
            <ac:spMk id="68" creationId="{EAE4F945-5B90-9600-8414-DF0E84C03225}"/>
          </ac:spMkLst>
        </pc:spChg>
        <pc:spChg chg="mod">
          <ac:chgData name="Enkhbold Altankhuyag" userId="S::enkhbold@ubdc.mn::35f90c78-b920-483e-9132-62e110c1498d" providerId="AD" clId="Web-{B3766DE6-9D14-46F1-A8C7-9A2540647759}" dt="2025-03-12T04:16:57.023" v="22"/>
          <ac:spMkLst>
            <pc:docMk/>
            <pc:sldMk cId="1617015635" sldId="320"/>
            <ac:spMk id="69" creationId="{74AA7EF8-1DB7-F368-CA6A-084470694DE1}"/>
          </ac:spMkLst>
        </pc:spChg>
        <pc:spChg chg="mod">
          <ac:chgData name="Enkhbold Altankhuyag" userId="S::enkhbold@ubdc.mn::35f90c78-b920-483e-9132-62e110c1498d" providerId="AD" clId="Web-{B3766DE6-9D14-46F1-A8C7-9A2540647759}" dt="2025-03-12T04:16:57.023" v="23"/>
          <ac:spMkLst>
            <pc:docMk/>
            <pc:sldMk cId="1617015635" sldId="320"/>
            <ac:spMk id="90" creationId="{10F187B9-FB7C-D215-CE27-7DE96BD3EF8D}"/>
          </ac:spMkLst>
        </pc:spChg>
        <pc:spChg chg="mod">
          <ac:chgData name="Enkhbold Altankhuyag" userId="S::enkhbold@ubdc.mn::35f90c78-b920-483e-9132-62e110c1498d" providerId="AD" clId="Web-{B3766DE6-9D14-46F1-A8C7-9A2540647759}" dt="2025-03-12T04:16:57.023" v="24"/>
          <ac:spMkLst>
            <pc:docMk/>
            <pc:sldMk cId="1617015635" sldId="320"/>
            <ac:spMk id="91" creationId="{D6D3184A-2BAE-BDE4-ECE4-9FAB4043153C}"/>
          </ac:spMkLst>
        </pc:spChg>
        <pc:spChg chg="mod">
          <ac:chgData name="Enkhbold Altankhuyag" userId="S::enkhbold@ubdc.mn::35f90c78-b920-483e-9132-62e110c1498d" providerId="AD" clId="Web-{B3766DE6-9D14-46F1-A8C7-9A2540647759}" dt="2025-03-12T04:16:57.023" v="25"/>
          <ac:spMkLst>
            <pc:docMk/>
            <pc:sldMk cId="1617015635" sldId="320"/>
            <ac:spMk id="93" creationId="{422C377E-B477-E8EC-44A0-A09CA0BA30CC}"/>
          </ac:spMkLst>
        </pc:spChg>
        <pc:spChg chg="mod">
          <ac:chgData name="Enkhbold Altankhuyag" userId="S::enkhbold@ubdc.mn::35f90c78-b920-483e-9132-62e110c1498d" providerId="AD" clId="Web-{B3766DE6-9D14-46F1-A8C7-9A2540647759}" dt="2025-03-12T04:17:55.102" v="52" actId="1076"/>
          <ac:spMkLst>
            <pc:docMk/>
            <pc:sldMk cId="1617015635" sldId="320"/>
            <ac:spMk id="96" creationId="{1DF3668D-F4F6-082C-53BB-EFD67996420E}"/>
          </ac:spMkLst>
        </pc:spChg>
        <pc:spChg chg="mod">
          <ac:chgData name="Enkhbold Altankhuyag" userId="S::enkhbold@ubdc.mn::35f90c78-b920-483e-9132-62e110c1498d" providerId="AD" clId="Web-{B3766DE6-9D14-46F1-A8C7-9A2540647759}" dt="2025-03-12T04:16:57.039" v="39"/>
          <ac:spMkLst>
            <pc:docMk/>
            <pc:sldMk cId="1617015635" sldId="320"/>
            <ac:spMk id="106" creationId="{84C92590-384A-46BC-82BD-6FECCD265B4B}"/>
          </ac:spMkLst>
        </pc:spChg>
        <pc:spChg chg="mod">
          <ac:chgData name="Enkhbold Altankhuyag" userId="S::enkhbold@ubdc.mn::35f90c78-b920-483e-9132-62e110c1498d" providerId="AD" clId="Web-{B3766DE6-9D14-46F1-A8C7-9A2540647759}" dt="2025-03-12T04:16:57.039" v="40"/>
          <ac:spMkLst>
            <pc:docMk/>
            <pc:sldMk cId="1617015635" sldId="320"/>
            <ac:spMk id="107" creationId="{AF16BDF8-AF8B-EA84-84F0-6BC94BA85DB0}"/>
          </ac:spMkLst>
        </pc:spChg>
        <pc:spChg chg="mod">
          <ac:chgData name="Enkhbold Altankhuyag" userId="S::enkhbold@ubdc.mn::35f90c78-b920-483e-9132-62e110c1498d" providerId="AD" clId="Web-{B3766DE6-9D14-46F1-A8C7-9A2540647759}" dt="2025-03-12T04:16:57.039" v="41"/>
          <ac:spMkLst>
            <pc:docMk/>
            <pc:sldMk cId="1617015635" sldId="320"/>
            <ac:spMk id="108" creationId="{2D80831E-40AD-522E-674D-6446CECA418F}"/>
          </ac:spMkLst>
        </pc:spChg>
        <pc:spChg chg="mod">
          <ac:chgData name="Enkhbold Altankhuyag" userId="S::enkhbold@ubdc.mn::35f90c78-b920-483e-9132-62e110c1498d" providerId="AD" clId="Web-{B3766DE6-9D14-46F1-A8C7-9A2540647759}" dt="2025-03-12T04:16:57.039" v="42"/>
          <ac:spMkLst>
            <pc:docMk/>
            <pc:sldMk cId="1617015635" sldId="320"/>
            <ac:spMk id="110" creationId="{16B8D58D-4E87-B91B-57B6-463DCCE9858F}"/>
          </ac:spMkLst>
        </pc:spChg>
        <pc:spChg chg="mod">
          <ac:chgData name="Enkhbold Altankhuyag" userId="S::enkhbold@ubdc.mn::35f90c78-b920-483e-9132-62e110c1498d" providerId="AD" clId="Web-{B3766DE6-9D14-46F1-A8C7-9A2540647759}" dt="2025-03-12T04:17:12.367" v="48" actId="14100"/>
          <ac:spMkLst>
            <pc:docMk/>
            <pc:sldMk cId="1617015635" sldId="320"/>
            <ac:spMk id="112" creationId="{1BE80554-762E-3BA5-96AB-4B8A4E1310B3}"/>
          </ac:spMkLst>
        </pc:spChg>
        <pc:spChg chg="mod">
          <ac:chgData name="Enkhbold Altankhuyag" userId="S::enkhbold@ubdc.mn::35f90c78-b920-483e-9132-62e110c1498d" providerId="AD" clId="Web-{B3766DE6-9D14-46F1-A8C7-9A2540647759}" dt="2025-03-12T04:16:57.039" v="37"/>
          <ac:spMkLst>
            <pc:docMk/>
            <pc:sldMk cId="1617015635" sldId="320"/>
            <ac:spMk id="114" creationId="{69EDB018-665C-A8E2-46B6-79FEA2310D9F}"/>
          </ac:spMkLst>
        </pc:spChg>
        <pc:spChg chg="mod">
          <ac:chgData name="Enkhbold Altankhuyag" userId="S::enkhbold@ubdc.mn::35f90c78-b920-483e-9132-62e110c1498d" providerId="AD" clId="Web-{B3766DE6-9D14-46F1-A8C7-9A2540647759}" dt="2025-03-12T04:16:57.039" v="35"/>
          <ac:spMkLst>
            <pc:docMk/>
            <pc:sldMk cId="1617015635" sldId="320"/>
            <ac:spMk id="115" creationId="{CE75D2E7-6B29-0500-0ECA-8DEBB9681180}"/>
          </ac:spMkLst>
        </pc:spChg>
        <pc:spChg chg="mod">
          <ac:chgData name="Enkhbold Altankhuyag" userId="S::enkhbold@ubdc.mn::35f90c78-b920-483e-9132-62e110c1498d" providerId="AD" clId="Web-{B3766DE6-9D14-46F1-A8C7-9A2540647759}" dt="2025-03-12T04:16:57.039" v="36"/>
          <ac:spMkLst>
            <pc:docMk/>
            <pc:sldMk cId="1617015635" sldId="320"/>
            <ac:spMk id="116" creationId="{1D2A63BD-A32D-8A83-4590-BA3C2C162687}"/>
          </ac:spMkLst>
        </pc:spChg>
        <pc:spChg chg="mod">
          <ac:chgData name="Enkhbold Altankhuyag" userId="S::enkhbold@ubdc.mn::35f90c78-b920-483e-9132-62e110c1498d" providerId="AD" clId="Web-{B3766DE6-9D14-46F1-A8C7-9A2540647759}" dt="2025-03-12T04:16:57.039" v="34"/>
          <ac:spMkLst>
            <pc:docMk/>
            <pc:sldMk cId="1617015635" sldId="320"/>
            <ac:spMk id="118" creationId="{F4C026EF-6E46-7049-0606-627030077913}"/>
          </ac:spMkLst>
        </pc:spChg>
        <pc:spChg chg="mod">
          <ac:chgData name="Enkhbold Altankhuyag" userId="S::enkhbold@ubdc.mn::35f90c78-b920-483e-9132-62e110c1498d" providerId="AD" clId="Web-{B3766DE6-9D14-46F1-A8C7-9A2540647759}" dt="2025-03-12T04:16:57.039" v="33"/>
          <ac:spMkLst>
            <pc:docMk/>
            <pc:sldMk cId="1617015635" sldId="320"/>
            <ac:spMk id="120" creationId="{25BFE428-4D44-4035-5B13-BAEA05DF9B7A}"/>
          </ac:spMkLst>
        </pc:spChg>
        <pc:spChg chg="mod">
          <ac:chgData name="Enkhbold Altankhuyag" userId="S::enkhbold@ubdc.mn::35f90c78-b920-483e-9132-62e110c1498d" providerId="AD" clId="Web-{B3766DE6-9D14-46F1-A8C7-9A2540647759}" dt="2025-03-12T04:16:57.039" v="32"/>
          <ac:spMkLst>
            <pc:docMk/>
            <pc:sldMk cId="1617015635" sldId="320"/>
            <ac:spMk id="122" creationId="{421AF9FF-7E1F-0949-CE7C-ECB3E258A004}"/>
          </ac:spMkLst>
        </pc:spChg>
        <pc:spChg chg="mod">
          <ac:chgData name="Enkhbold Altankhuyag" userId="S::enkhbold@ubdc.mn::35f90c78-b920-483e-9132-62e110c1498d" providerId="AD" clId="Web-{B3766DE6-9D14-46F1-A8C7-9A2540647759}" dt="2025-03-12T04:16:57.023" v="26"/>
          <ac:spMkLst>
            <pc:docMk/>
            <pc:sldMk cId="1617015635" sldId="320"/>
            <ac:spMk id="125" creationId="{1F0FA49D-9777-588E-7FCD-8F0477EBBEF1}"/>
          </ac:spMkLst>
        </pc:spChg>
        <pc:spChg chg="mod">
          <ac:chgData name="Enkhbold Altankhuyag" userId="S::enkhbold@ubdc.mn::35f90c78-b920-483e-9132-62e110c1498d" providerId="AD" clId="Web-{B3766DE6-9D14-46F1-A8C7-9A2540647759}" dt="2025-03-12T04:16:57.023" v="27"/>
          <ac:spMkLst>
            <pc:docMk/>
            <pc:sldMk cId="1617015635" sldId="320"/>
            <ac:spMk id="126" creationId="{60C409CD-C835-DC81-4289-3545C1428D27}"/>
          </ac:spMkLst>
        </pc:spChg>
        <pc:spChg chg="mod">
          <ac:chgData name="Enkhbold Altankhuyag" userId="S::enkhbold@ubdc.mn::35f90c78-b920-483e-9132-62e110c1498d" providerId="AD" clId="Web-{B3766DE6-9D14-46F1-A8C7-9A2540647759}" dt="2025-03-12T04:16:57.023" v="28"/>
          <ac:spMkLst>
            <pc:docMk/>
            <pc:sldMk cId="1617015635" sldId="320"/>
            <ac:spMk id="127" creationId="{FA81B163-AD6D-9231-DD56-E6A3B620C6B5}"/>
          </ac:spMkLst>
        </pc:spChg>
        <pc:spChg chg="mod">
          <ac:chgData name="Enkhbold Altankhuyag" userId="S::enkhbold@ubdc.mn::35f90c78-b920-483e-9132-62e110c1498d" providerId="AD" clId="Web-{B3766DE6-9D14-46F1-A8C7-9A2540647759}" dt="2025-03-12T04:16:57.023" v="29"/>
          <ac:spMkLst>
            <pc:docMk/>
            <pc:sldMk cId="1617015635" sldId="320"/>
            <ac:spMk id="128" creationId="{C3675930-0DA7-BD8E-23A2-AA436A53DA41}"/>
          </ac:spMkLst>
        </pc:spChg>
        <pc:spChg chg="mod">
          <ac:chgData name="Enkhbold Altankhuyag" userId="S::enkhbold@ubdc.mn::35f90c78-b920-483e-9132-62e110c1498d" providerId="AD" clId="Web-{B3766DE6-9D14-46F1-A8C7-9A2540647759}" dt="2025-03-12T04:16:57.039" v="30"/>
          <ac:spMkLst>
            <pc:docMk/>
            <pc:sldMk cId="1617015635" sldId="320"/>
            <ac:spMk id="136" creationId="{665A99FF-7CD3-ADA8-CBF4-AC1BF4DCC7B2}"/>
          </ac:spMkLst>
        </pc:spChg>
        <pc:spChg chg="mod">
          <ac:chgData name="Enkhbold Altankhuyag" userId="S::enkhbold@ubdc.mn::35f90c78-b920-483e-9132-62e110c1498d" providerId="AD" clId="Web-{B3766DE6-9D14-46F1-A8C7-9A2540647759}" dt="2025-03-12T04:16:57.023" v="19"/>
          <ac:spMkLst>
            <pc:docMk/>
            <pc:sldMk cId="1617015635" sldId="320"/>
            <ac:spMk id="137" creationId="{6EA58CCE-F889-7922-2A64-2BB0839EDBCB}"/>
          </ac:spMkLst>
        </pc:spChg>
        <pc:spChg chg="mod">
          <ac:chgData name="Enkhbold Altankhuyag" userId="S::enkhbold@ubdc.mn::35f90c78-b920-483e-9132-62e110c1498d" providerId="AD" clId="Web-{B3766DE6-9D14-46F1-A8C7-9A2540647759}" dt="2025-03-12T04:16:57.023" v="18"/>
          <ac:spMkLst>
            <pc:docMk/>
            <pc:sldMk cId="1617015635" sldId="320"/>
            <ac:spMk id="139" creationId="{D8CF28C4-6CDF-960B-E489-52AD01482750}"/>
          </ac:spMkLst>
        </pc:spChg>
        <pc:spChg chg="mod">
          <ac:chgData name="Enkhbold Altankhuyag" userId="S::enkhbold@ubdc.mn::35f90c78-b920-483e-9132-62e110c1498d" providerId="AD" clId="Web-{B3766DE6-9D14-46F1-A8C7-9A2540647759}" dt="2025-03-12T04:16:57.039" v="43"/>
          <ac:spMkLst>
            <pc:docMk/>
            <pc:sldMk cId="1617015635" sldId="320"/>
            <ac:spMk id="140" creationId="{BADB9773-C054-6965-8F0E-1A54B173949D}"/>
          </ac:spMkLst>
        </pc:spChg>
        <pc:spChg chg="mod">
          <ac:chgData name="Enkhbold Altankhuyag" userId="S::enkhbold@ubdc.mn::35f90c78-b920-483e-9132-62e110c1498d" providerId="AD" clId="Web-{B3766DE6-9D14-46F1-A8C7-9A2540647759}" dt="2025-03-12T04:16:57.039" v="44"/>
          <ac:spMkLst>
            <pc:docMk/>
            <pc:sldMk cId="1617015635" sldId="320"/>
            <ac:spMk id="142" creationId="{6114FF64-9C51-9F83-34D1-869747C666D0}"/>
          </ac:spMkLst>
        </pc:spChg>
      </pc:sldChg>
    </pc:docChg>
  </pc:docChgLst>
  <pc:docChgLst>
    <pc:chgData name="Guest User" userId="S::urn:spo:anon#b6f19db0abb860832996171466c307360e4328017416dc3c8f67e2ba5a21e37d::" providerId="AD" clId="Web-{58A2C58D-FFA6-9382-E1BD-1A9D4CFCA326}"/>
    <pc:docChg chg="modSld">
      <pc:chgData name="Guest User" userId="S::urn:spo:anon#b6f19db0abb860832996171466c307360e4328017416dc3c8f67e2ba5a21e37d::" providerId="AD" clId="Web-{58A2C58D-FFA6-9382-E1BD-1A9D4CFCA326}" dt="2025-03-13T01:56:47.567" v="135" actId="20577"/>
      <pc:docMkLst>
        <pc:docMk/>
      </pc:docMkLst>
      <pc:sldChg chg="modSp">
        <pc:chgData name="Guest User" userId="S::urn:spo:anon#b6f19db0abb860832996171466c307360e4328017416dc3c8f67e2ba5a21e37d::" providerId="AD" clId="Web-{58A2C58D-FFA6-9382-E1BD-1A9D4CFCA326}" dt="2025-03-13T01:56:47.567" v="135" actId="20577"/>
        <pc:sldMkLst>
          <pc:docMk/>
          <pc:sldMk cId="3973254709" sldId="368"/>
        </pc:sldMkLst>
        <pc:spChg chg="mod">
          <ac:chgData name="Guest User" userId="S::urn:spo:anon#b6f19db0abb860832996171466c307360e4328017416dc3c8f67e2ba5a21e37d::" providerId="AD" clId="Web-{58A2C58D-FFA6-9382-E1BD-1A9D4CFCA326}" dt="2025-03-13T01:56:46.802" v="134" actId="20577"/>
          <ac:spMkLst>
            <pc:docMk/>
            <pc:sldMk cId="3973254709" sldId="368"/>
            <ac:spMk id="107" creationId="{38F319AE-E9FF-7DB5-DAA7-DA8A8BA69118}"/>
          </ac:spMkLst>
        </pc:spChg>
        <pc:spChg chg="mod">
          <ac:chgData name="Guest User" userId="S::urn:spo:anon#b6f19db0abb860832996171466c307360e4328017416dc3c8f67e2ba5a21e37d::" providerId="AD" clId="Web-{58A2C58D-FFA6-9382-E1BD-1A9D4CFCA326}" dt="2025-03-13T01:56:42.645" v="133" actId="20577"/>
          <ac:spMkLst>
            <pc:docMk/>
            <pc:sldMk cId="3973254709" sldId="368"/>
            <ac:spMk id="109" creationId="{75E584E0-B14F-2A6A-2522-161C2B094113}"/>
          </ac:spMkLst>
        </pc:spChg>
        <pc:spChg chg="mod">
          <ac:chgData name="Guest User" userId="S::urn:spo:anon#b6f19db0abb860832996171466c307360e4328017416dc3c8f67e2ba5a21e37d::" providerId="AD" clId="Web-{58A2C58D-FFA6-9382-E1BD-1A9D4CFCA326}" dt="2025-03-13T01:56:47.567" v="135" actId="20577"/>
          <ac:spMkLst>
            <pc:docMk/>
            <pc:sldMk cId="3973254709" sldId="368"/>
            <ac:spMk id="110" creationId="{A7415624-7834-A83B-FC9E-F6341D905C68}"/>
          </ac:spMkLst>
        </pc:spChg>
      </pc:sldChg>
      <pc:sldChg chg="modSp">
        <pc:chgData name="Guest User" userId="S::urn:spo:anon#b6f19db0abb860832996171466c307360e4328017416dc3c8f67e2ba5a21e37d::" providerId="AD" clId="Web-{58A2C58D-FFA6-9382-E1BD-1A9D4CFCA326}" dt="2025-03-13T01:53:43.737" v="107" actId="20577"/>
        <pc:sldMkLst>
          <pc:docMk/>
          <pc:sldMk cId="3361345405" sldId="374"/>
        </pc:sldMkLst>
        <pc:spChg chg="mod">
          <ac:chgData name="Guest User" userId="S::urn:spo:anon#b6f19db0abb860832996171466c307360e4328017416dc3c8f67e2ba5a21e37d::" providerId="AD" clId="Web-{58A2C58D-FFA6-9382-E1BD-1A9D4CFCA326}" dt="2025-03-13T01:42:31.820" v="2" actId="1076"/>
          <ac:spMkLst>
            <pc:docMk/>
            <pc:sldMk cId="3361345405" sldId="374"/>
            <ac:spMk id="136" creationId="{ABF42AB0-1975-9D57-A180-6B5C26B79CB4}"/>
          </ac:spMkLst>
        </pc:spChg>
        <pc:spChg chg="mod">
          <ac:chgData name="Guest User" userId="S::urn:spo:anon#b6f19db0abb860832996171466c307360e4328017416dc3c8f67e2ba5a21e37d::" providerId="AD" clId="Web-{58A2C58D-FFA6-9382-E1BD-1A9D4CFCA326}" dt="2025-03-13T01:53:43.737" v="107" actId="20577"/>
          <ac:spMkLst>
            <pc:docMk/>
            <pc:sldMk cId="3361345405" sldId="374"/>
            <ac:spMk id="142" creationId="{B4EF1AC1-50D8-595C-8F35-465B0E17CFC0}"/>
          </ac:spMkLst>
        </pc:spChg>
        <pc:grpChg chg="mod">
          <ac:chgData name="Guest User" userId="S::urn:spo:anon#b6f19db0abb860832996171466c307360e4328017416dc3c8f67e2ba5a21e37d::" providerId="AD" clId="Web-{58A2C58D-FFA6-9382-E1BD-1A9D4CFCA326}" dt="2025-03-13T01:41:58.226" v="1" actId="1076"/>
          <ac:grpSpMkLst>
            <pc:docMk/>
            <pc:sldMk cId="3361345405" sldId="374"/>
            <ac:grpSpMk id="95" creationId="{3BD15F91-8112-9CAA-494B-113E287983CC}"/>
          </ac:grpSpMkLst>
        </pc:grpChg>
      </pc:sldChg>
      <pc:sldChg chg="modSp">
        <pc:chgData name="Guest User" userId="S::urn:spo:anon#b6f19db0abb860832996171466c307360e4328017416dc3c8f67e2ba5a21e37d::" providerId="AD" clId="Web-{58A2C58D-FFA6-9382-E1BD-1A9D4CFCA326}" dt="2025-03-13T01:56:13.801" v="130" actId="20577"/>
        <pc:sldMkLst>
          <pc:docMk/>
          <pc:sldMk cId="3849899098" sldId="378"/>
        </pc:sldMkLst>
        <pc:spChg chg="mod">
          <ac:chgData name="Guest User" userId="S::urn:spo:anon#b6f19db0abb860832996171466c307360e4328017416dc3c8f67e2ba5a21e37d::" providerId="AD" clId="Web-{58A2C58D-FFA6-9382-E1BD-1A9D4CFCA326}" dt="2025-03-13T01:56:13.801" v="130" actId="20577"/>
          <ac:spMkLst>
            <pc:docMk/>
            <pc:sldMk cId="3849899098" sldId="378"/>
            <ac:spMk id="107" creationId="{C08B42D6-2923-377A-EBB1-22AB105EBC23}"/>
          </ac:spMkLst>
        </pc:spChg>
        <pc:spChg chg="mod">
          <ac:chgData name="Guest User" userId="S::urn:spo:anon#b6f19db0abb860832996171466c307360e4328017416dc3c8f67e2ba5a21e37d::" providerId="AD" clId="Web-{58A2C58D-FFA6-9382-E1BD-1A9D4CFCA326}" dt="2025-03-13T01:56:07.067" v="127" actId="20577"/>
          <ac:spMkLst>
            <pc:docMk/>
            <pc:sldMk cId="3849899098" sldId="378"/>
            <ac:spMk id="109" creationId="{101A80DC-04B2-FB2C-8279-FFE84C1E8750}"/>
          </ac:spMkLst>
        </pc:spChg>
        <pc:spChg chg="mod">
          <ac:chgData name="Guest User" userId="S::urn:spo:anon#b6f19db0abb860832996171466c307360e4328017416dc3c8f67e2ba5a21e37d::" providerId="AD" clId="Web-{58A2C58D-FFA6-9382-E1BD-1A9D4CFCA326}" dt="2025-03-13T01:56:08.504" v="128" actId="20577"/>
          <ac:spMkLst>
            <pc:docMk/>
            <pc:sldMk cId="3849899098" sldId="378"/>
            <ac:spMk id="110" creationId="{3A74E144-F7B5-40AD-A856-3FDACD486966}"/>
          </ac:spMkLst>
        </pc:spChg>
      </pc:sldChg>
    </pc:docChg>
  </pc:docChgLst>
  <pc:docChgLst>
    <pc:chgData name="Guest User" userId="S::urn:spo:anon#b6f19db0abb860832996171466c307360e4328017416dc3c8f67e2ba5a21e37d::" providerId="AD" clId="Web-{3CC05B28-E32F-C6EF-49E4-6F1C71C478B4}"/>
    <pc:docChg chg="addSld delSld modSld">
      <pc:chgData name="Guest User" userId="S::urn:spo:anon#b6f19db0abb860832996171466c307360e4328017416dc3c8f67e2ba5a21e37d::" providerId="AD" clId="Web-{3CC05B28-E32F-C6EF-49E4-6F1C71C478B4}" dt="2025-03-12T09:56:24.976" v="1648" actId="1076"/>
      <pc:docMkLst>
        <pc:docMk/>
      </pc:docMkLst>
      <pc:sldChg chg="modSp">
        <pc:chgData name="Guest User" userId="S::urn:spo:anon#b6f19db0abb860832996171466c307360e4328017416dc3c8f67e2ba5a21e37d::" providerId="AD" clId="Web-{3CC05B28-E32F-C6EF-49E4-6F1C71C478B4}" dt="2025-03-12T08:43:51.536" v="399" actId="1076"/>
        <pc:sldMkLst>
          <pc:docMk/>
          <pc:sldMk cId="3141894656" sldId="324"/>
        </pc:sldMkLst>
        <pc:spChg chg="mod">
          <ac:chgData name="Guest User" userId="S::urn:spo:anon#b6f19db0abb860832996171466c307360e4328017416dc3c8f67e2ba5a21e37d::" providerId="AD" clId="Web-{3CC05B28-E32F-C6EF-49E4-6F1C71C478B4}" dt="2025-03-12T08:43:51.536" v="399" actId="1076"/>
          <ac:spMkLst>
            <pc:docMk/>
            <pc:sldMk cId="3141894656" sldId="324"/>
            <ac:spMk id="145" creationId="{AD85B54F-20EE-087E-6325-4B65A8C80BEC}"/>
          </ac:spMkLst>
        </pc:spChg>
      </pc:sldChg>
      <pc:sldChg chg="addSp delSp modSp">
        <pc:chgData name="Guest User" userId="S::urn:spo:anon#b6f19db0abb860832996171466c307360e4328017416dc3c8f67e2ba5a21e37d::" providerId="AD" clId="Web-{3CC05B28-E32F-C6EF-49E4-6F1C71C478B4}" dt="2025-03-12T09:13:10.516" v="1305" actId="1076"/>
        <pc:sldMkLst>
          <pc:docMk/>
          <pc:sldMk cId="2831235102" sldId="345"/>
        </pc:sldMkLst>
        <pc:spChg chg="add mod">
          <ac:chgData name="Guest User" userId="S::urn:spo:anon#b6f19db0abb860832996171466c307360e4328017416dc3c8f67e2ba5a21e37d::" providerId="AD" clId="Web-{3CC05B28-E32F-C6EF-49E4-6F1C71C478B4}" dt="2025-03-12T08:59:45.942" v="846" actId="1076"/>
          <ac:spMkLst>
            <pc:docMk/>
            <pc:sldMk cId="2831235102" sldId="345"/>
            <ac:spMk id="3" creationId="{641DBD0B-9CEC-4FAE-F9CB-7FC6028C3D1B}"/>
          </ac:spMkLst>
        </pc:spChg>
        <pc:spChg chg="add del mod">
          <ac:chgData name="Guest User" userId="S::urn:spo:anon#b6f19db0abb860832996171466c307360e4328017416dc3c8f67e2ba5a21e37d::" providerId="AD" clId="Web-{3CC05B28-E32F-C6EF-49E4-6F1C71C478B4}" dt="2025-03-12T08:51:38.723" v="695"/>
          <ac:spMkLst>
            <pc:docMk/>
            <pc:sldMk cId="2831235102" sldId="345"/>
            <ac:spMk id="4" creationId="{E0022A7B-8F42-D117-16C3-B372D70F0B7F}"/>
          </ac:spMkLst>
        </pc:spChg>
        <pc:spChg chg="add del mod">
          <ac:chgData name="Guest User" userId="S::urn:spo:anon#b6f19db0abb860832996171466c307360e4328017416dc3c8f67e2ba5a21e37d::" providerId="AD" clId="Web-{3CC05B28-E32F-C6EF-49E4-6F1C71C478B4}" dt="2025-03-12T08:51:27.926" v="692"/>
          <ac:spMkLst>
            <pc:docMk/>
            <pc:sldMk cId="2831235102" sldId="345"/>
            <ac:spMk id="7" creationId="{DD24318D-F0A3-E852-A238-6BB88E0DE0D8}"/>
          </ac:spMkLst>
        </pc:spChg>
        <pc:spChg chg="add del mod">
          <ac:chgData name="Guest User" userId="S::urn:spo:anon#b6f19db0abb860832996171466c307360e4328017416dc3c8f67e2ba5a21e37d::" providerId="AD" clId="Web-{3CC05B28-E32F-C6EF-49E4-6F1C71C478B4}" dt="2025-03-12T08:35:52.129" v="353"/>
          <ac:spMkLst>
            <pc:docMk/>
            <pc:sldMk cId="2831235102" sldId="345"/>
            <ac:spMk id="8" creationId="{AFC7045D-DE78-84DA-9FFF-37BA9CB55DF3}"/>
          </ac:spMkLst>
        </pc:spChg>
        <pc:spChg chg="mod">
          <ac:chgData name="Guest User" userId="S::urn:spo:anon#b6f19db0abb860832996171466c307360e4328017416dc3c8f67e2ba5a21e37d::" providerId="AD" clId="Web-{3CC05B28-E32F-C6EF-49E4-6F1C71C478B4}" dt="2025-03-12T08:22:12.446" v="161" actId="1076"/>
          <ac:spMkLst>
            <pc:docMk/>
            <pc:sldMk cId="2831235102" sldId="345"/>
            <ac:spMk id="10" creationId="{5E213DFD-A765-CF38-80C0-CB84D4246571}"/>
          </ac:spMkLst>
        </pc:spChg>
        <pc:spChg chg="add mod">
          <ac:chgData name="Guest User" userId="S::urn:spo:anon#b6f19db0abb860832996171466c307360e4328017416dc3c8f67e2ba5a21e37d::" providerId="AD" clId="Web-{3CC05B28-E32F-C6EF-49E4-6F1C71C478B4}" dt="2025-03-12T08:55:49.747" v="817" actId="20577"/>
          <ac:spMkLst>
            <pc:docMk/>
            <pc:sldMk cId="2831235102" sldId="345"/>
            <ac:spMk id="12" creationId="{DFE20F25-A400-9E0F-93B4-3F9FD8004E71}"/>
          </ac:spMkLst>
        </pc:spChg>
        <pc:spChg chg="add mod">
          <ac:chgData name="Guest User" userId="S::urn:spo:anon#b6f19db0abb860832996171466c307360e4328017416dc3c8f67e2ba5a21e37d::" providerId="AD" clId="Web-{3CC05B28-E32F-C6EF-49E4-6F1C71C478B4}" dt="2025-03-12T09:01:44.337" v="863" actId="1076"/>
          <ac:spMkLst>
            <pc:docMk/>
            <pc:sldMk cId="2831235102" sldId="345"/>
            <ac:spMk id="14" creationId="{D941CA14-ED00-0092-EBF8-5ECBD4CAED13}"/>
          </ac:spMkLst>
        </pc:spChg>
        <pc:spChg chg="add mod">
          <ac:chgData name="Guest User" userId="S::urn:spo:anon#b6f19db0abb860832996171466c307360e4328017416dc3c8f67e2ba5a21e37d::" providerId="AD" clId="Web-{3CC05B28-E32F-C6EF-49E4-6F1C71C478B4}" dt="2025-03-12T09:01:17.398" v="857" actId="14100"/>
          <ac:spMkLst>
            <pc:docMk/>
            <pc:sldMk cId="2831235102" sldId="345"/>
            <ac:spMk id="16" creationId="{1425BE5F-5572-D21C-2C53-96D7D4AF5215}"/>
          </ac:spMkLst>
        </pc:spChg>
        <pc:spChg chg="add del mod">
          <ac:chgData name="Guest User" userId="S::urn:spo:anon#b6f19db0abb860832996171466c307360e4328017416dc3c8f67e2ba5a21e37d::" providerId="AD" clId="Web-{3CC05B28-E32F-C6EF-49E4-6F1C71C478B4}" dt="2025-03-12T09:02:56.964" v="904"/>
          <ac:spMkLst>
            <pc:docMk/>
            <pc:sldMk cId="2831235102" sldId="345"/>
            <ac:spMk id="17" creationId="{246560AD-0823-53FE-A682-36B44D97F9E3}"/>
          </ac:spMkLst>
        </pc:spChg>
        <pc:spChg chg="add mod">
          <ac:chgData name="Guest User" userId="S::urn:spo:anon#b6f19db0abb860832996171466c307360e4328017416dc3c8f67e2ba5a21e37d::" providerId="AD" clId="Web-{3CC05B28-E32F-C6EF-49E4-6F1C71C478B4}" dt="2025-03-12T09:12:46.280" v="1302" actId="20577"/>
          <ac:spMkLst>
            <pc:docMk/>
            <pc:sldMk cId="2831235102" sldId="345"/>
            <ac:spMk id="18" creationId="{646D371B-2176-C428-A597-A173C8E2729D}"/>
          </ac:spMkLst>
        </pc:spChg>
        <pc:spChg chg="mod">
          <ac:chgData name="Guest User" userId="S::urn:spo:anon#b6f19db0abb860832996171466c307360e4328017416dc3c8f67e2ba5a21e37d::" providerId="AD" clId="Web-{3CC05B28-E32F-C6EF-49E4-6F1C71C478B4}" dt="2025-03-12T08:22:12.571" v="163" actId="1076"/>
          <ac:spMkLst>
            <pc:docMk/>
            <pc:sldMk cId="2831235102" sldId="345"/>
            <ac:spMk id="68" creationId="{00000000-0000-0000-0000-000000000000}"/>
          </ac:spMkLst>
        </pc:spChg>
        <pc:spChg chg="mod">
          <ac:chgData name="Guest User" userId="S::urn:spo:anon#b6f19db0abb860832996171466c307360e4328017416dc3c8f67e2ba5a21e37d::" providerId="AD" clId="Web-{3CC05B28-E32F-C6EF-49E4-6F1C71C478B4}" dt="2025-03-12T08:22:12.618" v="164" actId="1076"/>
          <ac:spMkLst>
            <pc:docMk/>
            <pc:sldMk cId="2831235102" sldId="345"/>
            <ac:spMk id="69" creationId="{00000000-0000-0000-0000-000000000000}"/>
          </ac:spMkLst>
        </pc:spChg>
        <pc:spChg chg="mod">
          <ac:chgData name="Guest User" userId="S::urn:spo:anon#b6f19db0abb860832996171466c307360e4328017416dc3c8f67e2ba5a21e37d::" providerId="AD" clId="Web-{3CC05B28-E32F-C6EF-49E4-6F1C71C478B4}" dt="2025-03-12T08:59:57.568" v="848" actId="1076"/>
          <ac:spMkLst>
            <pc:docMk/>
            <pc:sldMk cId="2831235102" sldId="345"/>
            <ac:spMk id="90" creationId="{0182803C-140E-5CD2-7679-627EAFB6C5FA}"/>
          </ac:spMkLst>
        </pc:spChg>
        <pc:spChg chg="mod">
          <ac:chgData name="Guest User" userId="S::urn:spo:anon#b6f19db0abb860832996171466c307360e4328017416dc3c8f67e2ba5a21e37d::" providerId="AD" clId="Web-{3CC05B28-E32F-C6EF-49E4-6F1C71C478B4}" dt="2025-03-12T08:59:49.020" v="847" actId="1076"/>
          <ac:spMkLst>
            <pc:docMk/>
            <pc:sldMk cId="2831235102" sldId="345"/>
            <ac:spMk id="91" creationId="{276B81F5-06C1-9C18-249D-E9478B56B361}"/>
          </ac:spMkLst>
        </pc:spChg>
        <pc:spChg chg="del mod">
          <ac:chgData name="Guest User" userId="S::urn:spo:anon#b6f19db0abb860832996171466c307360e4328017416dc3c8f67e2ba5a21e37d::" providerId="AD" clId="Web-{3CC05B28-E32F-C6EF-49E4-6F1C71C478B4}" dt="2025-03-12T08:08:19.044" v="106"/>
          <ac:spMkLst>
            <pc:docMk/>
            <pc:sldMk cId="2831235102" sldId="345"/>
            <ac:spMk id="93" creationId="{76899DE4-0478-1ECF-8F2B-D23C5CA7BAF1}"/>
          </ac:spMkLst>
        </pc:spChg>
        <pc:spChg chg="mod">
          <ac:chgData name="Guest User" userId="S::urn:spo:anon#b6f19db0abb860832996171466c307360e4328017416dc3c8f67e2ba5a21e37d::" providerId="AD" clId="Web-{3CC05B28-E32F-C6EF-49E4-6F1C71C478B4}" dt="2025-03-12T09:13:10.516" v="1305" actId="1076"/>
          <ac:spMkLst>
            <pc:docMk/>
            <pc:sldMk cId="2831235102" sldId="345"/>
            <ac:spMk id="96" creationId="{563E43FD-BFC8-13D4-CDCE-23D7CCA5FBCA}"/>
          </ac:spMkLst>
        </pc:spChg>
        <pc:spChg chg="del mod">
          <ac:chgData name="Guest User" userId="S::urn:spo:anon#b6f19db0abb860832996171466c307360e4328017416dc3c8f67e2ba5a21e37d::" providerId="AD" clId="Web-{3CC05B28-E32F-C6EF-49E4-6F1C71C478B4}" dt="2025-03-12T08:56:00.075" v="819"/>
          <ac:spMkLst>
            <pc:docMk/>
            <pc:sldMk cId="2831235102" sldId="345"/>
            <ac:spMk id="107" creationId="{A32AC329-E297-1C4F-0B61-C0B5F17194D7}"/>
          </ac:spMkLst>
        </pc:spChg>
        <pc:spChg chg="mod">
          <ac:chgData name="Guest User" userId="S::urn:spo:anon#b6f19db0abb860832996171466c307360e4328017416dc3c8f67e2ba5a21e37d::" providerId="AD" clId="Web-{3CC05B28-E32F-C6EF-49E4-6F1C71C478B4}" dt="2025-03-12T08:24:38.623" v="192" actId="14100"/>
          <ac:spMkLst>
            <pc:docMk/>
            <pc:sldMk cId="2831235102" sldId="345"/>
            <ac:spMk id="108" creationId="{996D30C1-E917-2FCA-FA56-AE0D112513C4}"/>
          </ac:spMkLst>
        </pc:spChg>
        <pc:spChg chg="mod">
          <ac:chgData name="Guest User" userId="S::urn:spo:anon#b6f19db0abb860832996171466c307360e4328017416dc3c8f67e2ba5a21e37d::" providerId="AD" clId="Web-{3CC05B28-E32F-C6EF-49E4-6F1C71C478B4}" dt="2025-03-12T08:57:07.703" v="825" actId="20577"/>
          <ac:spMkLst>
            <pc:docMk/>
            <pc:sldMk cId="2831235102" sldId="345"/>
            <ac:spMk id="109" creationId="{E5E9FB2A-5B3A-AEC5-E546-7D94752CCDAD}"/>
          </ac:spMkLst>
        </pc:spChg>
        <pc:spChg chg="mod">
          <ac:chgData name="Guest User" userId="S::urn:spo:anon#b6f19db0abb860832996171466c307360e4328017416dc3c8f67e2ba5a21e37d::" providerId="AD" clId="Web-{3CC05B28-E32F-C6EF-49E4-6F1C71C478B4}" dt="2025-03-12T08:53:53.149" v="733" actId="1076"/>
          <ac:spMkLst>
            <pc:docMk/>
            <pc:sldMk cId="2831235102" sldId="345"/>
            <ac:spMk id="110" creationId="{85F56900-163E-FDFE-CE2F-B7F2145C5F14}"/>
          </ac:spMkLst>
        </pc:spChg>
        <pc:spChg chg="mod">
          <ac:chgData name="Guest User" userId="S::urn:spo:anon#b6f19db0abb860832996171466c307360e4328017416dc3c8f67e2ba5a21e37d::" providerId="AD" clId="Web-{3CC05B28-E32F-C6EF-49E4-6F1C71C478B4}" dt="2025-03-12T08:21:38.289" v="155"/>
          <ac:spMkLst>
            <pc:docMk/>
            <pc:sldMk cId="2831235102" sldId="345"/>
            <ac:spMk id="112" creationId="{EF9EE0E3-2020-7FE9-F3F2-7B85617D1B81}"/>
          </ac:spMkLst>
        </pc:spChg>
        <pc:spChg chg="del mod">
          <ac:chgData name="Guest User" userId="S::urn:spo:anon#b6f19db0abb860832996171466c307360e4328017416dc3c8f67e2ba5a21e37d::" providerId="AD" clId="Web-{3CC05B28-E32F-C6EF-49E4-6F1C71C478B4}" dt="2025-03-12T08:32:43.858" v="260"/>
          <ac:spMkLst>
            <pc:docMk/>
            <pc:sldMk cId="2831235102" sldId="345"/>
            <ac:spMk id="114" creationId="{51B87AAD-4023-C95B-A77F-529F9985352A}"/>
          </ac:spMkLst>
        </pc:spChg>
        <pc:spChg chg="mod">
          <ac:chgData name="Guest User" userId="S::urn:spo:anon#b6f19db0abb860832996171466c307360e4328017416dc3c8f67e2ba5a21e37d::" providerId="AD" clId="Web-{3CC05B28-E32F-C6EF-49E4-6F1C71C478B4}" dt="2025-03-12T08:55:55.950" v="818" actId="14100"/>
          <ac:spMkLst>
            <pc:docMk/>
            <pc:sldMk cId="2831235102" sldId="345"/>
            <ac:spMk id="115" creationId="{5E6666A0-4799-326C-93DB-548AB2FB98FA}"/>
          </ac:spMkLst>
        </pc:spChg>
        <pc:spChg chg="mod">
          <ac:chgData name="Guest User" userId="S::urn:spo:anon#b6f19db0abb860832996171466c307360e4328017416dc3c8f67e2ba5a21e37d::" providerId="AD" clId="Web-{3CC05B28-E32F-C6EF-49E4-6F1C71C478B4}" dt="2025-03-12T08:21:38.289" v="153"/>
          <ac:spMkLst>
            <pc:docMk/>
            <pc:sldMk cId="2831235102" sldId="345"/>
            <ac:spMk id="116" creationId="{844A11BA-6DA6-E909-0D90-7B34BAC5BF3F}"/>
          </ac:spMkLst>
        </pc:spChg>
        <pc:spChg chg="mod">
          <ac:chgData name="Guest User" userId="S::urn:spo:anon#b6f19db0abb860832996171466c307360e4328017416dc3c8f67e2ba5a21e37d::" providerId="AD" clId="Web-{3CC05B28-E32F-C6EF-49E4-6F1C71C478B4}" dt="2025-03-12T08:21:38.273" v="151"/>
          <ac:spMkLst>
            <pc:docMk/>
            <pc:sldMk cId="2831235102" sldId="345"/>
            <ac:spMk id="118" creationId="{F6EC17CA-2060-4E4B-1436-C8D1C8A208FC}"/>
          </ac:spMkLst>
        </pc:spChg>
        <pc:spChg chg="mod">
          <ac:chgData name="Guest User" userId="S::urn:spo:anon#b6f19db0abb860832996171466c307360e4328017416dc3c8f67e2ba5a21e37d::" providerId="AD" clId="Web-{3CC05B28-E32F-C6EF-49E4-6F1C71C478B4}" dt="2025-03-12T08:21:38.273" v="150"/>
          <ac:spMkLst>
            <pc:docMk/>
            <pc:sldMk cId="2831235102" sldId="345"/>
            <ac:spMk id="120" creationId="{87790B9C-C072-AE91-D19F-25BC5FE368E0}"/>
          </ac:spMkLst>
        </pc:spChg>
        <pc:spChg chg="mod">
          <ac:chgData name="Guest User" userId="S::urn:spo:anon#b6f19db0abb860832996171466c307360e4328017416dc3c8f67e2ba5a21e37d::" providerId="AD" clId="Web-{3CC05B28-E32F-C6EF-49E4-6F1C71C478B4}" dt="2025-03-12T08:21:38.273" v="149"/>
          <ac:spMkLst>
            <pc:docMk/>
            <pc:sldMk cId="2831235102" sldId="345"/>
            <ac:spMk id="122" creationId="{2D298B0A-BC77-568C-E937-ACA2AEFBDC52}"/>
          </ac:spMkLst>
        </pc:spChg>
        <pc:spChg chg="mod">
          <ac:chgData name="Guest User" userId="S::urn:spo:anon#b6f19db0abb860832996171466c307360e4328017416dc3c8f67e2ba5a21e37d::" providerId="AD" clId="Web-{3CC05B28-E32F-C6EF-49E4-6F1C71C478B4}" dt="2025-03-12T09:00:32.100" v="851" actId="1076"/>
          <ac:spMkLst>
            <pc:docMk/>
            <pc:sldMk cId="2831235102" sldId="345"/>
            <ac:spMk id="125" creationId="{C4524999-ED77-4106-853C-88B792928501}"/>
          </ac:spMkLst>
        </pc:spChg>
        <pc:spChg chg="mod">
          <ac:chgData name="Guest User" userId="S::urn:spo:anon#b6f19db0abb860832996171466c307360e4328017416dc3c8f67e2ba5a21e37d::" providerId="AD" clId="Web-{3CC05B28-E32F-C6EF-49E4-6F1C71C478B4}" dt="2025-03-12T09:00:16.271" v="850" actId="1076"/>
          <ac:spMkLst>
            <pc:docMk/>
            <pc:sldMk cId="2831235102" sldId="345"/>
            <ac:spMk id="126" creationId="{273F48E5-1F4C-6D65-F907-A5A562D060CD}"/>
          </ac:spMkLst>
        </pc:spChg>
        <pc:spChg chg="mod">
          <ac:chgData name="Guest User" userId="S::urn:spo:anon#b6f19db0abb860832996171466c307360e4328017416dc3c8f67e2ba5a21e37d::" providerId="AD" clId="Web-{3CC05B28-E32F-C6EF-49E4-6F1C71C478B4}" dt="2025-03-12T09:05:11.453" v="1226" actId="1076"/>
          <ac:spMkLst>
            <pc:docMk/>
            <pc:sldMk cId="2831235102" sldId="345"/>
            <ac:spMk id="127" creationId="{F4AE77E4-2B97-D255-9CEC-6FBD9FD7365A}"/>
          </ac:spMkLst>
        </pc:spChg>
        <pc:spChg chg="mod">
          <ac:chgData name="Guest User" userId="S::urn:spo:anon#b6f19db0abb860832996171466c307360e4328017416dc3c8f67e2ba5a21e37d::" providerId="AD" clId="Web-{3CC05B28-E32F-C6EF-49E4-6F1C71C478B4}" dt="2025-03-12T09:00:09.943" v="849" actId="1076"/>
          <ac:spMkLst>
            <pc:docMk/>
            <pc:sldMk cId="2831235102" sldId="345"/>
            <ac:spMk id="128" creationId="{083EBE17-1137-6020-C417-C504665CF1A9}"/>
          </ac:spMkLst>
        </pc:spChg>
        <pc:spChg chg="mod">
          <ac:chgData name="Guest User" userId="S::urn:spo:anon#b6f19db0abb860832996171466c307360e4328017416dc3c8f67e2ba5a21e37d::" providerId="AD" clId="Web-{3CC05B28-E32F-C6EF-49E4-6F1C71C478B4}" dt="2025-03-12T08:52:21.396" v="712" actId="14100"/>
          <ac:spMkLst>
            <pc:docMk/>
            <pc:sldMk cId="2831235102" sldId="345"/>
            <ac:spMk id="136" creationId="{5E6666A0-4799-326C-93DB-548AB2FB98FA}"/>
          </ac:spMkLst>
        </pc:spChg>
        <pc:spChg chg="mod">
          <ac:chgData name="Guest User" userId="S::urn:spo:anon#b6f19db0abb860832996171466c307360e4328017416dc3c8f67e2ba5a21e37d::" providerId="AD" clId="Web-{3CC05B28-E32F-C6EF-49E4-6F1C71C478B4}" dt="2025-03-12T08:53:10.851" v="719" actId="14100"/>
          <ac:spMkLst>
            <pc:docMk/>
            <pc:sldMk cId="2831235102" sldId="345"/>
            <ac:spMk id="137" creationId="{5E6666A0-4799-326C-93DB-548AB2FB98FA}"/>
          </ac:spMkLst>
        </pc:spChg>
        <pc:spChg chg="mod">
          <ac:chgData name="Guest User" userId="S::urn:spo:anon#b6f19db0abb860832996171466c307360e4328017416dc3c8f67e2ba5a21e37d::" providerId="AD" clId="Web-{3CC05B28-E32F-C6EF-49E4-6F1C71C478B4}" dt="2025-03-12T09:01:08.711" v="856" actId="1076"/>
          <ac:spMkLst>
            <pc:docMk/>
            <pc:sldMk cId="2831235102" sldId="345"/>
            <ac:spMk id="141" creationId="{00000000-0000-0000-0000-000000000000}"/>
          </ac:spMkLst>
        </pc:spChg>
        <pc:spChg chg="mod">
          <ac:chgData name="Guest User" userId="S::urn:spo:anon#b6f19db0abb860832996171466c307360e4328017416dc3c8f67e2ba5a21e37d::" providerId="AD" clId="Web-{3CC05B28-E32F-C6EF-49E4-6F1C71C478B4}" dt="2025-03-12T08:56:31.920" v="821" actId="1076"/>
          <ac:spMkLst>
            <pc:docMk/>
            <pc:sldMk cId="2831235102" sldId="345"/>
            <ac:spMk id="145" creationId="{AD85B54F-20EE-087E-6325-4B65A8C80BEC}"/>
          </ac:spMkLst>
        </pc:spChg>
        <pc:grpChg chg="add del mod">
          <ac:chgData name="Guest User" userId="S::urn:spo:anon#b6f19db0abb860832996171466c307360e4328017416dc3c8f67e2ba5a21e37d::" providerId="AD" clId="Web-{3CC05B28-E32F-C6EF-49E4-6F1C71C478B4}" dt="2025-03-12T08:51:32.442" v="694"/>
          <ac:grpSpMkLst>
            <pc:docMk/>
            <pc:sldMk cId="2831235102" sldId="345"/>
            <ac:grpSpMk id="95" creationId="{8BE7D79E-E71E-1097-5490-0F47854D7BC1}"/>
          </ac:grpSpMkLst>
        </pc:grpChg>
        <pc:picChg chg="del">
          <ac:chgData name="Guest User" userId="S::urn:spo:anon#b6f19db0abb860832996171466c307360e4328017416dc3c8f67e2ba5a21e37d::" providerId="AD" clId="Web-{3CC05B28-E32F-C6EF-49E4-6F1C71C478B4}" dt="2025-03-12T08:07:37.761" v="97"/>
          <ac:picMkLst>
            <pc:docMk/>
            <pc:sldMk cId="2831235102" sldId="345"/>
            <ac:picMk id="5" creationId="{6236506C-052D-5C69-D9FA-7B3A544196A6}"/>
          </ac:picMkLst>
        </pc:picChg>
        <pc:picChg chg="mod">
          <ac:chgData name="Guest User" userId="S::urn:spo:anon#b6f19db0abb860832996171466c307360e4328017416dc3c8f67e2ba5a21e37d::" providerId="AD" clId="Web-{3CC05B28-E32F-C6EF-49E4-6F1C71C478B4}" dt="2025-03-12T08:22:12.509" v="162" actId="1076"/>
          <ac:picMkLst>
            <pc:docMk/>
            <pc:sldMk cId="2831235102" sldId="345"/>
            <ac:picMk id="11" creationId="{25CCC142-981B-D98C-37D6-33E94502BCF3}"/>
          </ac:picMkLst>
        </pc:picChg>
        <pc:picChg chg="mod">
          <ac:chgData name="Guest User" userId="S::urn:spo:anon#b6f19db0abb860832996171466c307360e4328017416dc3c8f67e2ba5a21e37d::" providerId="AD" clId="Web-{3CC05B28-E32F-C6EF-49E4-6F1C71C478B4}" dt="2025-03-12T08:22:13.509" v="174" actId="1076"/>
          <ac:picMkLst>
            <pc:docMk/>
            <pc:sldMk cId="2831235102" sldId="345"/>
            <ac:picMk id="1026" creationId="{B455513B-397C-E881-2E4C-5B9E701D8395}"/>
          </ac:picMkLst>
        </pc:picChg>
      </pc:sldChg>
      <pc:sldChg chg="delSp modSp del">
        <pc:chgData name="Guest User" userId="S::urn:spo:anon#b6f19db0abb860832996171466c307360e4328017416dc3c8f67e2ba5a21e37d::" providerId="AD" clId="Web-{3CC05B28-E32F-C6EF-49E4-6F1C71C478B4}" dt="2025-03-12T09:34:29.698" v="1366"/>
        <pc:sldMkLst>
          <pc:docMk/>
          <pc:sldMk cId="3045030849" sldId="346"/>
        </pc:sldMkLst>
        <pc:spChg chg="mod">
          <ac:chgData name="Guest User" userId="S::urn:spo:anon#b6f19db0abb860832996171466c307360e4328017416dc3c8f67e2ba5a21e37d::" providerId="AD" clId="Web-{3CC05B28-E32F-C6EF-49E4-6F1C71C478B4}" dt="2025-03-12T09:14:24.377" v="1307" actId="14100"/>
          <ac:spMkLst>
            <pc:docMk/>
            <pc:sldMk cId="3045030849" sldId="346"/>
            <ac:spMk id="34" creationId="{9FEAB0EC-2421-6281-5552-2AAD9087D8B9}"/>
          </ac:spMkLst>
        </pc:spChg>
        <pc:spChg chg="del mod">
          <ac:chgData name="Guest User" userId="S::urn:spo:anon#b6f19db0abb860832996171466c307360e4328017416dc3c8f67e2ba5a21e37d::" providerId="AD" clId="Web-{3CC05B28-E32F-C6EF-49E4-6F1C71C478B4}" dt="2025-03-12T09:16:25.538" v="1327"/>
          <ac:spMkLst>
            <pc:docMk/>
            <pc:sldMk cId="3045030849" sldId="346"/>
            <ac:spMk id="96" creationId="{563E43FD-BFC8-13D4-CDCE-23D7CCA5FBCA}"/>
          </ac:spMkLst>
        </pc:spChg>
        <pc:spChg chg="mod">
          <ac:chgData name="Guest User" userId="S::urn:spo:anon#b6f19db0abb860832996171466c307360e4328017416dc3c8f67e2ba5a21e37d::" providerId="AD" clId="Web-{3CC05B28-E32F-C6EF-49E4-6F1C71C478B4}" dt="2025-03-12T09:14:31.768" v="1308" actId="1076"/>
          <ac:spMkLst>
            <pc:docMk/>
            <pc:sldMk cId="3045030849" sldId="346"/>
            <ac:spMk id="109" creationId="{E5E9FB2A-5B3A-AEC5-E546-7D94752CCDAD}"/>
          </ac:spMkLst>
        </pc:spChg>
        <pc:spChg chg="mod">
          <ac:chgData name="Guest User" userId="S::urn:spo:anon#b6f19db0abb860832996171466c307360e4328017416dc3c8f67e2ba5a21e37d::" providerId="AD" clId="Web-{3CC05B28-E32F-C6EF-49E4-6F1C71C478B4}" dt="2025-03-12T09:14:43.378" v="1311" actId="1076"/>
          <ac:spMkLst>
            <pc:docMk/>
            <pc:sldMk cId="3045030849" sldId="346"/>
            <ac:spMk id="115" creationId="{5E6666A0-4799-326C-93DB-548AB2FB98FA}"/>
          </ac:spMkLst>
        </pc:spChg>
        <pc:grpChg chg="mod">
          <ac:chgData name="Guest User" userId="S::urn:spo:anon#b6f19db0abb860832996171466c307360e4328017416dc3c8f67e2ba5a21e37d::" providerId="AD" clId="Web-{3CC05B28-E32F-C6EF-49E4-6F1C71C478B4}" dt="2025-03-12T09:16:35.897" v="1328" actId="1076"/>
          <ac:grpSpMkLst>
            <pc:docMk/>
            <pc:sldMk cId="3045030849" sldId="346"/>
            <ac:grpSpMk id="95" creationId="{8BE7D79E-E71E-1097-5490-0F47854D7BC1}"/>
          </ac:grpSpMkLst>
        </pc:grpChg>
        <pc:picChg chg="mod">
          <ac:chgData name="Guest User" userId="S::urn:spo:anon#b6f19db0abb860832996171466c307360e4328017416dc3c8f67e2ba5a21e37d::" providerId="AD" clId="Web-{3CC05B28-E32F-C6EF-49E4-6F1C71C478B4}" dt="2025-03-12T09:25:32.462" v="1364" actId="1076"/>
          <ac:picMkLst>
            <pc:docMk/>
            <pc:sldMk cId="3045030849" sldId="346"/>
            <ac:picMk id="2" creationId="{60AEF2D5-9D27-6409-EE88-D6399D408214}"/>
          </ac:picMkLst>
        </pc:picChg>
        <pc:picChg chg="mod">
          <ac:chgData name="Guest User" userId="S::urn:spo:anon#b6f19db0abb860832996171466c307360e4328017416dc3c8f67e2ba5a21e37d::" providerId="AD" clId="Web-{3CC05B28-E32F-C6EF-49E4-6F1C71C478B4}" dt="2025-03-12T09:18:08.416" v="1353" actId="14100"/>
          <ac:picMkLst>
            <pc:docMk/>
            <pc:sldMk cId="3045030849" sldId="346"/>
            <ac:picMk id="3" creationId="{50C8858C-3333-C796-0A3B-E007B5DD2C32}"/>
          </ac:picMkLst>
        </pc:picChg>
        <pc:picChg chg="mod">
          <ac:chgData name="Guest User" userId="S::urn:spo:anon#b6f19db0abb860832996171466c307360e4328017416dc3c8f67e2ba5a21e37d::" providerId="AD" clId="Web-{3CC05B28-E32F-C6EF-49E4-6F1C71C478B4}" dt="2025-03-12T09:18:19.432" v="1356" actId="14100"/>
          <ac:picMkLst>
            <pc:docMk/>
            <pc:sldMk cId="3045030849" sldId="346"/>
            <ac:picMk id="4" creationId="{D7BB6289-B10E-876E-8ACD-0F02BC75D30D}"/>
          </ac:picMkLst>
        </pc:picChg>
      </pc:sldChg>
      <pc:sldChg chg="modSp">
        <pc:chgData name="Guest User" userId="S::urn:spo:anon#b6f19db0abb860832996171466c307360e4328017416dc3c8f67e2ba5a21e37d::" providerId="AD" clId="Web-{3CC05B28-E32F-C6EF-49E4-6F1C71C478B4}" dt="2025-03-12T09:56:24.976" v="1648" actId="1076"/>
        <pc:sldMkLst>
          <pc:docMk/>
          <pc:sldMk cId="3450601685" sldId="347"/>
        </pc:sldMkLst>
        <pc:picChg chg="mod">
          <ac:chgData name="Guest User" userId="S::urn:spo:anon#b6f19db0abb860832996171466c307360e4328017416dc3c8f67e2ba5a21e37d::" providerId="AD" clId="Web-{3CC05B28-E32F-C6EF-49E4-6F1C71C478B4}" dt="2025-03-12T09:56:22.366" v="1647" actId="1076"/>
          <ac:picMkLst>
            <pc:docMk/>
            <pc:sldMk cId="3450601685" sldId="347"/>
            <ac:picMk id="3080" creationId="{881F0E35-9B25-F189-DC83-91CCE902301F}"/>
          </ac:picMkLst>
        </pc:picChg>
        <pc:picChg chg="mod">
          <ac:chgData name="Guest User" userId="S::urn:spo:anon#b6f19db0abb860832996171466c307360e4328017416dc3c8f67e2ba5a21e37d::" providerId="AD" clId="Web-{3CC05B28-E32F-C6EF-49E4-6F1C71C478B4}" dt="2025-03-12T09:56:20.554" v="1646" actId="1076"/>
          <ac:picMkLst>
            <pc:docMk/>
            <pc:sldMk cId="3450601685" sldId="347"/>
            <ac:picMk id="3082" creationId="{55FA3AE6-0DA8-AB2E-83EC-BE46F7161502}"/>
          </ac:picMkLst>
        </pc:picChg>
        <pc:picChg chg="mod">
          <ac:chgData name="Guest User" userId="S::urn:spo:anon#b6f19db0abb860832996171466c307360e4328017416dc3c8f67e2ba5a21e37d::" providerId="AD" clId="Web-{3CC05B28-E32F-C6EF-49E4-6F1C71C478B4}" dt="2025-03-12T09:56:24.976" v="1648" actId="1076"/>
          <ac:picMkLst>
            <pc:docMk/>
            <pc:sldMk cId="3450601685" sldId="347"/>
            <ac:picMk id="3086" creationId="{D9381FC4-F2E0-F869-0825-B037320EF1F1}"/>
          </ac:picMkLst>
        </pc:picChg>
      </pc:sldChg>
      <pc:sldChg chg="modSp">
        <pc:chgData name="Guest User" userId="S::urn:spo:anon#b6f19db0abb860832996171466c307360e4328017416dc3c8f67e2ba5a21e37d::" providerId="AD" clId="Web-{3CC05B28-E32F-C6EF-49E4-6F1C71C478B4}" dt="2025-03-12T08:30:06.931" v="254" actId="1076"/>
        <pc:sldMkLst>
          <pc:docMk/>
          <pc:sldMk cId="2023178760" sldId="348"/>
        </pc:sldMkLst>
        <pc:spChg chg="mod">
          <ac:chgData name="Guest User" userId="S::urn:spo:anon#b6f19db0abb860832996171466c307360e4328017416dc3c8f67e2ba5a21e37d::" providerId="AD" clId="Web-{3CC05B28-E32F-C6EF-49E4-6F1C71C478B4}" dt="2025-03-12T08:29:48.117" v="252" actId="688"/>
          <ac:spMkLst>
            <pc:docMk/>
            <pc:sldMk cId="2023178760" sldId="348"/>
            <ac:spMk id="8" creationId="{A4575938-07CD-27AD-1FCC-6EB9BE85D9BF}"/>
          </ac:spMkLst>
        </pc:spChg>
        <pc:graphicFrameChg chg="mod">
          <ac:chgData name="Guest User" userId="S::urn:spo:anon#b6f19db0abb860832996171466c307360e4328017416dc3c8f67e2ba5a21e37d::" providerId="AD" clId="Web-{3CC05B28-E32F-C6EF-49E4-6F1C71C478B4}" dt="2025-03-12T08:30:06.931" v="254" actId="1076"/>
          <ac:graphicFrameMkLst>
            <pc:docMk/>
            <pc:sldMk cId="2023178760" sldId="348"/>
            <ac:graphicFrameMk id="7" creationId="{38442478-85CE-023C-92AE-2AC505B174C5}"/>
          </ac:graphicFrameMkLst>
        </pc:graphicFrameChg>
      </pc:sldChg>
      <pc:sldChg chg="addSp modSp add del">
        <pc:chgData name="Guest User" userId="S::urn:spo:anon#b6f19db0abb860832996171466c307360e4328017416dc3c8f67e2ba5a21e37d::" providerId="AD" clId="Web-{3CC05B28-E32F-C6EF-49E4-6F1C71C478B4}" dt="2025-03-12T09:55:31.896" v="1645" actId="14100"/>
        <pc:sldMkLst>
          <pc:docMk/>
          <pc:sldMk cId="3444489502" sldId="361"/>
        </pc:sldMkLst>
        <pc:spChg chg="add mod">
          <ac:chgData name="Guest User" userId="S::urn:spo:anon#b6f19db0abb860832996171466c307360e4328017416dc3c8f67e2ba5a21e37d::" providerId="AD" clId="Web-{3CC05B28-E32F-C6EF-49E4-6F1C71C478B4}" dt="2025-03-12T09:53:59.596" v="1632" actId="1076"/>
          <ac:spMkLst>
            <pc:docMk/>
            <pc:sldMk cId="3444489502" sldId="361"/>
            <ac:spMk id="6" creationId="{9DE702C4-BD62-316F-7DF8-AAA9CE6046B4}"/>
          </ac:spMkLst>
        </pc:spChg>
        <pc:spChg chg="add mod">
          <ac:chgData name="Guest User" userId="S::urn:spo:anon#b6f19db0abb860832996171466c307360e4328017416dc3c8f67e2ba5a21e37d::" providerId="AD" clId="Web-{3CC05B28-E32F-C6EF-49E4-6F1C71C478B4}" dt="2025-03-12T09:54:06.456" v="1633" actId="1076"/>
          <ac:spMkLst>
            <pc:docMk/>
            <pc:sldMk cId="3444489502" sldId="361"/>
            <ac:spMk id="8" creationId="{41F303FB-A54D-301A-0D6F-353FDA1131D1}"/>
          </ac:spMkLst>
        </pc:spChg>
        <pc:spChg chg="add mod">
          <ac:chgData name="Guest User" userId="S::urn:spo:anon#b6f19db0abb860832996171466c307360e4328017416dc3c8f67e2ba5a21e37d::" providerId="AD" clId="Web-{3CC05B28-E32F-C6EF-49E4-6F1C71C478B4}" dt="2025-03-12T09:54:14.581" v="1634" actId="1076"/>
          <ac:spMkLst>
            <pc:docMk/>
            <pc:sldMk cId="3444489502" sldId="361"/>
            <ac:spMk id="10" creationId="{80FB88E7-4F5B-F954-C935-9C09674EED82}"/>
          </ac:spMkLst>
        </pc:spChg>
        <pc:spChg chg="mod">
          <ac:chgData name="Guest User" userId="S::urn:spo:anon#b6f19db0abb860832996171466c307360e4328017416dc3c8f67e2ba5a21e37d::" providerId="AD" clId="Web-{3CC05B28-E32F-C6EF-49E4-6F1C71C478B4}" dt="2025-03-12T09:55:31.896" v="1645" actId="14100"/>
          <ac:spMkLst>
            <pc:docMk/>
            <pc:sldMk cId="3444489502" sldId="361"/>
            <ac:spMk id="34" creationId="{9FEAB0EC-2421-6281-5552-2AAD9087D8B9}"/>
          </ac:spMkLst>
        </pc:spChg>
        <pc:spChg chg="mod">
          <ac:chgData name="Guest User" userId="S::urn:spo:anon#b6f19db0abb860832996171466c307360e4328017416dc3c8f67e2ba5a21e37d::" providerId="AD" clId="Web-{3CC05B28-E32F-C6EF-49E4-6F1C71C478B4}" dt="2025-03-12T09:54:54.082" v="1640" actId="1076"/>
          <ac:spMkLst>
            <pc:docMk/>
            <pc:sldMk cId="3444489502" sldId="361"/>
            <ac:spMk id="109" creationId="{E5E9FB2A-5B3A-AEC5-E546-7D94752CCDAD}"/>
          </ac:spMkLst>
        </pc:spChg>
        <pc:spChg chg="mod">
          <ac:chgData name="Guest User" userId="S::urn:spo:anon#b6f19db0abb860832996171466c307360e4328017416dc3c8f67e2ba5a21e37d::" providerId="AD" clId="Web-{3CC05B28-E32F-C6EF-49E4-6F1C71C478B4}" dt="2025-03-12T09:54:42.285" v="1639" actId="1076"/>
          <ac:spMkLst>
            <pc:docMk/>
            <pc:sldMk cId="3444489502" sldId="361"/>
            <ac:spMk id="115" creationId="{5E6666A0-4799-326C-93DB-548AB2FB98FA}"/>
          </ac:spMkLst>
        </pc:spChg>
        <pc:picChg chg="mod">
          <ac:chgData name="Guest User" userId="S::urn:spo:anon#b6f19db0abb860832996171466c307360e4328017416dc3c8f67e2ba5a21e37d::" providerId="AD" clId="Web-{3CC05B28-E32F-C6EF-49E4-6F1C71C478B4}" dt="2025-03-12T09:46:25.769" v="1475" actId="14100"/>
          <ac:picMkLst>
            <pc:docMk/>
            <pc:sldMk cId="3444489502" sldId="361"/>
            <ac:picMk id="2" creationId="{60AEF2D5-9D27-6409-EE88-D6399D408214}"/>
          </ac:picMkLst>
        </pc:picChg>
        <pc:picChg chg="mod">
          <ac:chgData name="Guest User" userId="S::urn:spo:anon#b6f19db0abb860832996171466c307360e4328017416dc3c8f67e2ba5a21e37d::" providerId="AD" clId="Web-{3CC05B28-E32F-C6EF-49E4-6F1C71C478B4}" dt="2025-03-12T09:46:17.909" v="1473" actId="14100"/>
          <ac:picMkLst>
            <pc:docMk/>
            <pc:sldMk cId="3444489502" sldId="361"/>
            <ac:picMk id="3" creationId="{50C8858C-3333-C796-0A3B-E007B5DD2C32}"/>
          </ac:picMkLst>
        </pc:picChg>
        <pc:picChg chg="mod">
          <ac:chgData name="Guest User" userId="S::urn:spo:anon#b6f19db0abb860832996171466c307360e4328017416dc3c8f67e2ba5a21e37d::" providerId="AD" clId="Web-{3CC05B28-E32F-C6EF-49E4-6F1C71C478B4}" dt="2025-03-12T09:46:21.581" v="1474" actId="1076"/>
          <ac:picMkLst>
            <pc:docMk/>
            <pc:sldMk cId="3444489502" sldId="361"/>
            <ac:picMk id="4" creationId="{D7BB6289-B10E-876E-8ACD-0F02BC75D30D}"/>
          </ac:picMkLst>
        </pc:picChg>
      </pc:sldChg>
    </pc:docChg>
  </pc:docChgLst>
  <pc:docChgLst>
    <pc:chgData name="Guest User" userId="S::urn:spo:anon#13d9dbb11df5bc9770cc3003d6217ccd9bd6c27e911869d9ffb48c88fe1a14c5::" providerId="AD" clId="Web-{48F62C7D-FCA4-43F4-4D11-B3CD117DA690}"/>
    <pc:docChg chg="modSld">
      <pc:chgData name="Guest User" userId="S::urn:spo:anon#13d9dbb11df5bc9770cc3003d6217ccd9bd6c27e911869d9ffb48c88fe1a14c5::" providerId="AD" clId="Web-{48F62C7D-FCA4-43F4-4D11-B3CD117DA690}" dt="2025-03-13T05:22:01.990" v="15" actId="1076"/>
      <pc:docMkLst>
        <pc:docMk/>
      </pc:docMkLst>
      <pc:sldChg chg="modSp">
        <pc:chgData name="Guest User" userId="S::urn:spo:anon#13d9dbb11df5bc9770cc3003d6217ccd9bd6c27e911869d9ffb48c88fe1a14c5::" providerId="AD" clId="Web-{48F62C7D-FCA4-43F4-4D11-B3CD117DA690}" dt="2025-03-13T05:20:02.158" v="1" actId="20577"/>
        <pc:sldMkLst>
          <pc:docMk/>
          <pc:sldMk cId="3973254709" sldId="368"/>
        </pc:sldMkLst>
        <pc:spChg chg="mod">
          <ac:chgData name="Guest User" userId="S::urn:spo:anon#13d9dbb11df5bc9770cc3003d6217ccd9bd6c27e911869d9ffb48c88fe1a14c5::" providerId="AD" clId="Web-{48F62C7D-FCA4-43F4-4D11-B3CD117DA690}" dt="2025-03-13T05:20:02.158" v="1" actId="20577"/>
          <ac:spMkLst>
            <pc:docMk/>
            <pc:sldMk cId="3973254709" sldId="368"/>
            <ac:spMk id="107" creationId="{38F319AE-E9FF-7DB5-DAA7-DA8A8BA69118}"/>
          </ac:spMkLst>
        </pc:spChg>
      </pc:sldChg>
      <pc:sldChg chg="modSp">
        <pc:chgData name="Guest User" userId="S::urn:spo:anon#13d9dbb11df5bc9770cc3003d6217ccd9bd6c27e911869d9ffb48c88fe1a14c5::" providerId="AD" clId="Web-{48F62C7D-FCA4-43F4-4D11-B3CD117DA690}" dt="2025-03-13T05:22:01.990" v="15" actId="1076"/>
        <pc:sldMkLst>
          <pc:docMk/>
          <pc:sldMk cId="3126438232" sldId="383"/>
        </pc:sldMkLst>
        <pc:graphicFrameChg chg="mod">
          <ac:chgData name="Guest User" userId="S::urn:spo:anon#13d9dbb11df5bc9770cc3003d6217ccd9bd6c27e911869d9ffb48c88fe1a14c5::" providerId="AD" clId="Web-{48F62C7D-FCA4-43F4-4D11-B3CD117DA690}" dt="2025-03-13T05:22:01.990" v="15" actId="1076"/>
          <ac:graphicFrameMkLst>
            <pc:docMk/>
            <pc:sldMk cId="3126438232" sldId="383"/>
            <ac:graphicFrameMk id="6" creationId="{CA14E7E7-9B9B-BD19-1D0A-D55C313FD6CF}"/>
          </ac:graphicFrameMkLst>
        </pc:graphicFrameChg>
      </pc:sldChg>
      <pc:sldChg chg="modSp">
        <pc:chgData name="Guest User" userId="S::urn:spo:anon#13d9dbb11df5bc9770cc3003d6217ccd9bd6c27e911869d9ffb48c88fe1a14c5::" providerId="AD" clId="Web-{48F62C7D-FCA4-43F4-4D11-B3CD117DA690}" dt="2025-03-13T05:21:22.786" v="13" actId="20577"/>
        <pc:sldMkLst>
          <pc:docMk/>
          <pc:sldMk cId="2213305138" sldId="385"/>
        </pc:sldMkLst>
        <pc:spChg chg="mod">
          <ac:chgData name="Guest User" userId="S::urn:spo:anon#13d9dbb11df5bc9770cc3003d6217ccd9bd6c27e911869d9ffb48c88fe1a14c5::" providerId="AD" clId="Web-{48F62C7D-FCA4-43F4-4D11-B3CD117DA690}" dt="2025-03-13T05:20:48.800" v="7" actId="1076"/>
          <ac:spMkLst>
            <pc:docMk/>
            <pc:sldMk cId="2213305138" sldId="385"/>
            <ac:spMk id="136" creationId="{0625BA17-771C-2BE9-DCDB-1121FABABDF7}"/>
          </ac:spMkLst>
        </pc:spChg>
        <pc:spChg chg="mod">
          <ac:chgData name="Guest User" userId="S::urn:spo:anon#13d9dbb11df5bc9770cc3003d6217ccd9bd6c27e911869d9ffb48c88fe1a14c5::" providerId="AD" clId="Web-{48F62C7D-FCA4-43F4-4D11-B3CD117DA690}" dt="2025-03-13T05:21:22.786" v="13" actId="20577"/>
          <ac:spMkLst>
            <pc:docMk/>
            <pc:sldMk cId="2213305138" sldId="385"/>
            <ac:spMk id="137" creationId="{7BABB218-6456-DDC7-DA6B-2FDABC1733A2}"/>
          </ac:spMkLst>
        </pc:spChg>
        <pc:picChg chg="mod">
          <ac:chgData name="Guest User" userId="S::urn:spo:anon#13d9dbb11df5bc9770cc3003d6217ccd9bd6c27e911869d9ffb48c88fe1a14c5::" providerId="AD" clId="Web-{48F62C7D-FCA4-43F4-4D11-B3CD117DA690}" dt="2025-03-13T05:20:21.252" v="3" actId="14100"/>
          <ac:picMkLst>
            <pc:docMk/>
            <pc:sldMk cId="2213305138" sldId="385"/>
            <ac:picMk id="2" creationId="{F0E3EC68-59D7-C22B-E3D6-085951837339}"/>
          </ac:picMkLst>
        </pc:picChg>
      </pc:sldChg>
    </pc:docChg>
  </pc:docChgLst>
  <pc:docChgLst>
    <pc:chgData name="Enkhjin Tumursukh" userId="S::enkhjin@ubdc.mn::bf81172e-6bf9-4ab0-a3b3-0e902ff1f32e" providerId="AD" clId="Web-{E293801F-89E8-1953-094D-013D1D009EFF}"/>
    <pc:docChg chg="addSld delSld modSld">
      <pc:chgData name="Enkhjin Tumursukh" userId="S::enkhjin@ubdc.mn::bf81172e-6bf9-4ab0-a3b3-0e902ff1f32e" providerId="AD" clId="Web-{E293801F-89E8-1953-094D-013D1D009EFF}" dt="2025-03-12T12:06:34.428" v="107" actId="1076"/>
      <pc:docMkLst>
        <pc:docMk/>
      </pc:docMkLst>
      <pc:sldChg chg="addSp delSp modSp del">
        <pc:chgData name="Enkhjin Tumursukh" userId="S::enkhjin@ubdc.mn::bf81172e-6bf9-4ab0-a3b3-0e902ff1f32e" providerId="AD" clId="Web-{E293801F-89E8-1953-094D-013D1D009EFF}" dt="2025-03-12T11:39:10.048" v="10"/>
        <pc:sldMkLst>
          <pc:docMk/>
          <pc:sldMk cId="3982769887" sldId="322"/>
        </pc:sldMkLst>
        <pc:spChg chg="add del mod">
          <ac:chgData name="Enkhjin Tumursukh" userId="S::enkhjin@ubdc.mn::bf81172e-6bf9-4ab0-a3b3-0e902ff1f32e" providerId="AD" clId="Web-{E293801F-89E8-1953-094D-013D1D009EFF}" dt="2025-03-12T11:36:21.541" v="6"/>
          <ac:spMkLst>
            <pc:docMk/>
            <pc:sldMk cId="3982769887" sldId="322"/>
            <ac:spMk id="3" creationId="{E2C72D77-98F5-2966-8981-3DA5A0E1C514}"/>
          </ac:spMkLst>
        </pc:spChg>
        <pc:spChg chg="mod">
          <ac:chgData name="Enkhjin Tumursukh" userId="S::enkhjin@ubdc.mn::bf81172e-6bf9-4ab0-a3b3-0e902ff1f32e" providerId="AD" clId="Web-{E293801F-89E8-1953-094D-013D1D009EFF}" dt="2025-03-12T11:36:16.431" v="2" actId="20577"/>
          <ac:spMkLst>
            <pc:docMk/>
            <pc:sldMk cId="3982769887" sldId="322"/>
            <ac:spMk id="107" creationId="{A32AC329-E297-1C4F-0B61-C0B5F17194D7}"/>
          </ac:spMkLst>
        </pc:spChg>
      </pc:sldChg>
      <pc:sldChg chg="modSp">
        <pc:chgData name="Enkhjin Tumursukh" userId="S::enkhjin@ubdc.mn::bf81172e-6bf9-4ab0-a3b3-0e902ff1f32e" providerId="AD" clId="Web-{E293801F-89E8-1953-094D-013D1D009EFF}" dt="2025-03-12T12:06:34.428" v="107" actId="1076"/>
        <pc:sldMkLst>
          <pc:docMk/>
          <pc:sldMk cId="3450601685" sldId="347"/>
        </pc:sldMkLst>
        <pc:spChg chg="mod">
          <ac:chgData name="Enkhjin Tumursukh" userId="S::enkhjin@ubdc.mn::bf81172e-6bf9-4ab0-a3b3-0e902ff1f32e" providerId="AD" clId="Web-{E293801F-89E8-1953-094D-013D1D009EFF}" dt="2025-03-12T12:06:34.428" v="107" actId="1076"/>
          <ac:spMkLst>
            <pc:docMk/>
            <pc:sldMk cId="3450601685" sldId="347"/>
            <ac:spMk id="141" creationId="{00000000-0000-0000-0000-000000000000}"/>
          </ac:spMkLst>
        </pc:spChg>
      </pc:sldChg>
      <pc:sldChg chg="modSp">
        <pc:chgData name="Enkhjin Tumursukh" userId="S::enkhjin@ubdc.mn::bf81172e-6bf9-4ab0-a3b3-0e902ff1f32e" providerId="AD" clId="Web-{E293801F-89E8-1953-094D-013D1D009EFF}" dt="2025-03-12T11:45:51.690" v="95" actId="20577"/>
        <pc:sldMkLst>
          <pc:docMk/>
          <pc:sldMk cId="3958492550" sldId="357"/>
        </pc:sldMkLst>
        <pc:spChg chg="mod">
          <ac:chgData name="Enkhjin Tumursukh" userId="S::enkhjin@ubdc.mn::bf81172e-6bf9-4ab0-a3b3-0e902ff1f32e" providerId="AD" clId="Web-{E293801F-89E8-1953-094D-013D1D009EFF}" dt="2025-03-12T11:44:25.061" v="56" actId="20577"/>
          <ac:spMkLst>
            <pc:docMk/>
            <pc:sldMk cId="3958492550" sldId="357"/>
            <ac:spMk id="23" creationId="{62A8D277-FE67-7B4F-3DFE-BEFA6C940EB4}"/>
          </ac:spMkLst>
        </pc:spChg>
        <pc:spChg chg="mod">
          <ac:chgData name="Enkhjin Tumursukh" userId="S::enkhjin@ubdc.mn::bf81172e-6bf9-4ab0-a3b3-0e902ff1f32e" providerId="AD" clId="Web-{E293801F-89E8-1953-094D-013D1D009EFF}" dt="2025-03-12T11:45:51.690" v="95" actId="20577"/>
          <ac:spMkLst>
            <pc:docMk/>
            <pc:sldMk cId="3958492550" sldId="357"/>
            <ac:spMk id="25" creationId="{A8CE8A66-D007-A98F-235B-CC13D0F22466}"/>
          </ac:spMkLst>
        </pc:spChg>
      </pc:sldChg>
      <pc:sldChg chg="modSp">
        <pc:chgData name="Enkhjin Tumursukh" userId="S::enkhjin@ubdc.mn::bf81172e-6bf9-4ab0-a3b3-0e902ff1f32e" providerId="AD" clId="Web-{E293801F-89E8-1953-094D-013D1D009EFF}" dt="2025-03-12T11:34:28.193" v="1" actId="14100"/>
        <pc:sldMkLst>
          <pc:docMk/>
          <pc:sldMk cId="3783994000" sldId="360"/>
        </pc:sldMkLst>
        <pc:picChg chg="mod">
          <ac:chgData name="Enkhjin Tumursukh" userId="S::enkhjin@ubdc.mn::bf81172e-6bf9-4ab0-a3b3-0e902ff1f32e" providerId="AD" clId="Web-{E293801F-89E8-1953-094D-013D1D009EFF}" dt="2025-03-12T11:34:28.193" v="1" actId="14100"/>
          <ac:picMkLst>
            <pc:docMk/>
            <pc:sldMk cId="3783994000" sldId="360"/>
            <ac:picMk id="5" creationId="{D7F6DFD0-7E12-8808-E857-C9A1F2B77B10}"/>
          </ac:picMkLst>
        </pc:picChg>
      </pc:sldChg>
      <pc:sldChg chg="addSp modSp add">
        <pc:chgData name="Enkhjin Tumursukh" userId="S::enkhjin@ubdc.mn::bf81172e-6bf9-4ab0-a3b3-0e902ff1f32e" providerId="AD" clId="Web-{E293801F-89E8-1953-094D-013D1D009EFF}" dt="2025-03-12T11:48:26.571" v="101" actId="14100"/>
        <pc:sldMkLst>
          <pc:docMk/>
          <pc:sldMk cId="3580613488" sldId="362"/>
        </pc:sldMkLst>
        <pc:spChg chg="add ord">
          <ac:chgData name="Enkhjin Tumursukh" userId="S::enkhjin@ubdc.mn::bf81172e-6bf9-4ab0-a3b3-0e902ff1f32e" providerId="AD" clId="Web-{E293801F-89E8-1953-094D-013D1D009EFF}" dt="2025-03-12T11:38:47.063" v="9"/>
          <ac:spMkLst>
            <pc:docMk/>
            <pc:sldMk cId="3580613488" sldId="362"/>
            <ac:spMk id="4" creationId="{0567FB4E-CA94-EC50-C5AB-38B03192D2F0}"/>
          </ac:spMkLst>
        </pc:spChg>
        <pc:spChg chg="mod">
          <ac:chgData name="Enkhjin Tumursukh" userId="S::enkhjin@ubdc.mn::bf81172e-6bf9-4ab0-a3b3-0e902ff1f32e" providerId="AD" clId="Web-{E293801F-89E8-1953-094D-013D1D009EFF}" dt="2025-03-12T11:47:52.491" v="96" actId="14100"/>
          <ac:spMkLst>
            <pc:docMk/>
            <pc:sldMk cId="3580613488" sldId="362"/>
            <ac:spMk id="107" creationId="{A32AC329-E297-1C4F-0B61-C0B5F17194D7}"/>
          </ac:spMkLst>
        </pc:spChg>
        <pc:spChg chg="mod">
          <ac:chgData name="Enkhjin Tumursukh" userId="S::enkhjin@ubdc.mn::bf81172e-6bf9-4ab0-a3b3-0e902ff1f32e" providerId="AD" clId="Web-{E293801F-89E8-1953-094D-013D1D009EFF}" dt="2025-03-12T11:48:26.571" v="101" actId="14100"/>
          <ac:spMkLst>
            <pc:docMk/>
            <pc:sldMk cId="3580613488" sldId="362"/>
            <ac:spMk id="115" creationId="{5E6666A0-4799-326C-93DB-548AB2FB98FA}"/>
          </ac:spMkLst>
        </pc:spChg>
        <pc:spChg chg="mod">
          <ac:chgData name="Enkhjin Tumursukh" userId="S::enkhjin@ubdc.mn::bf81172e-6bf9-4ab0-a3b3-0e902ff1f32e" providerId="AD" clId="Web-{E293801F-89E8-1953-094D-013D1D009EFF}" dt="2025-03-12T11:48:16.961" v="99" actId="14100"/>
          <ac:spMkLst>
            <pc:docMk/>
            <pc:sldMk cId="3580613488" sldId="362"/>
            <ac:spMk id="136" creationId="{5E6666A0-4799-326C-93DB-548AB2FB98FA}"/>
          </ac:spMkLst>
        </pc:spChg>
        <pc:spChg chg="mod">
          <ac:chgData name="Enkhjin Tumursukh" userId="S::enkhjin@ubdc.mn::bf81172e-6bf9-4ab0-a3b3-0e902ff1f32e" providerId="AD" clId="Web-{E293801F-89E8-1953-094D-013D1D009EFF}" dt="2025-03-12T11:48:22.289" v="100" actId="14100"/>
          <ac:spMkLst>
            <pc:docMk/>
            <pc:sldMk cId="3580613488" sldId="362"/>
            <ac:spMk id="137" creationId="{5E6666A0-4799-326C-93DB-548AB2FB98FA}"/>
          </ac:spMkLst>
        </pc:spChg>
        <pc:grpChg chg="mod">
          <ac:chgData name="Enkhjin Tumursukh" userId="S::enkhjin@ubdc.mn::bf81172e-6bf9-4ab0-a3b3-0e902ff1f32e" providerId="AD" clId="Web-{E293801F-89E8-1953-094D-013D1D009EFF}" dt="2025-03-12T11:48:13.586" v="98" actId="1076"/>
          <ac:grpSpMkLst>
            <pc:docMk/>
            <pc:sldMk cId="3580613488" sldId="362"/>
            <ac:grpSpMk id="95" creationId="{8BE7D79E-E71E-1097-5490-0F47854D7BC1}"/>
          </ac:grpSpMkLst>
        </pc:grpChg>
      </pc:sldChg>
      <pc:sldChg chg="modSp add del">
        <pc:chgData name="Enkhjin Tumursukh" userId="S::enkhjin@ubdc.mn::bf81172e-6bf9-4ab0-a3b3-0e902ff1f32e" providerId="AD" clId="Web-{E293801F-89E8-1953-094D-013D1D009EFF}" dt="2025-03-12T12:06:32.866" v="106"/>
        <pc:sldMkLst>
          <pc:docMk/>
          <pc:sldMk cId="1617015635" sldId="364"/>
        </pc:sldMkLst>
        <pc:grpChg chg="mod">
          <ac:chgData name="Enkhjin Tumursukh" userId="S::enkhjin@ubdc.mn::bf81172e-6bf9-4ab0-a3b3-0e902ff1f32e" providerId="AD" clId="Web-{E293801F-89E8-1953-094D-013D1D009EFF}" dt="2025-03-12T12:06:31.459" v="105" actId="1076"/>
          <ac:grpSpMkLst>
            <pc:docMk/>
            <pc:sldMk cId="1617015635" sldId="364"/>
            <ac:grpSpMk id="6" creationId="{31D58F4E-122F-6EA2-EF56-FAAC451D6F3A}"/>
          </ac:grpSpMkLst>
        </pc:grpChg>
      </pc:sldChg>
    </pc:docChg>
  </pc:docChgLst>
  <pc:docChgLst>
    <pc:chgData name="Badnaagarav Bayartsengel" userId="S::badnaagarav@ubdc.mn::8c21d508-c1d5-4909-a5a2-42edbfcfdc71" providerId="AD" clId="Web-{8DC43244-3E44-4F18-A268-A2D9B13C3EC7}"/>
    <pc:docChg chg="addSld delSld modSld modSection">
      <pc:chgData name="Badnaagarav Bayartsengel" userId="S::badnaagarav@ubdc.mn::8c21d508-c1d5-4909-a5a2-42edbfcfdc71" providerId="AD" clId="Web-{8DC43244-3E44-4F18-A268-A2D9B13C3EC7}" dt="2025-03-12T13:33:09.375" v="32"/>
      <pc:docMkLst>
        <pc:docMk/>
      </pc:docMkLst>
      <pc:sldChg chg="delSp del">
        <pc:chgData name="Badnaagarav Bayartsengel" userId="S::badnaagarav@ubdc.mn::8c21d508-c1d5-4909-a5a2-42edbfcfdc71" providerId="AD" clId="Web-{8DC43244-3E44-4F18-A268-A2D9B13C3EC7}" dt="2025-03-12T13:32:27.670" v="23"/>
        <pc:sldMkLst>
          <pc:docMk/>
          <pc:sldMk cId="1198786851" sldId="338"/>
        </pc:sldMkLst>
        <pc:picChg chg="del">
          <ac:chgData name="Badnaagarav Bayartsengel" userId="S::badnaagarav@ubdc.mn::8c21d508-c1d5-4909-a5a2-42edbfcfdc71" providerId="AD" clId="Web-{8DC43244-3E44-4F18-A268-A2D9B13C3EC7}" dt="2025-03-12T13:29:57.632" v="16"/>
          <ac:picMkLst>
            <pc:docMk/>
            <pc:sldMk cId="1198786851" sldId="338"/>
            <ac:picMk id="2" creationId="{74DC3760-60C5-2511-CD5C-6217F3530DAB}"/>
          </ac:picMkLst>
        </pc:picChg>
      </pc:sldChg>
      <pc:sldChg chg="addSp delSp modSp del mod setBg">
        <pc:chgData name="Badnaagarav Bayartsengel" userId="S::badnaagarav@ubdc.mn::8c21d508-c1d5-4909-a5a2-42edbfcfdc71" providerId="AD" clId="Web-{8DC43244-3E44-4F18-A268-A2D9B13C3EC7}" dt="2025-03-12T13:28:13.941" v="6"/>
        <pc:sldMkLst>
          <pc:docMk/>
          <pc:sldMk cId="894096900" sldId="366"/>
        </pc:sldMkLst>
        <pc:spChg chg="add del">
          <ac:chgData name="Badnaagarav Bayartsengel" userId="S::badnaagarav@ubdc.mn::8c21d508-c1d5-4909-a5a2-42edbfcfdc71" providerId="AD" clId="Web-{8DC43244-3E44-4F18-A268-A2D9B13C3EC7}" dt="2025-03-12T13:27:59.815" v="2"/>
          <ac:spMkLst>
            <pc:docMk/>
            <pc:sldMk cId="894096900" sldId="366"/>
            <ac:spMk id="7" creationId="{42A4FC2C-047E-45A5-965D-8E1E3BF09BC6}"/>
          </ac:spMkLst>
        </pc:spChg>
        <pc:spChg chg="add del">
          <ac:chgData name="Badnaagarav Bayartsengel" userId="S::badnaagarav@ubdc.mn::8c21d508-c1d5-4909-a5a2-42edbfcfdc71" providerId="AD" clId="Web-{8DC43244-3E44-4F18-A268-A2D9B13C3EC7}" dt="2025-03-12T13:28:02.503" v="4"/>
          <ac:spMkLst>
            <pc:docMk/>
            <pc:sldMk cId="894096900" sldId="366"/>
            <ac:spMk id="9" creationId="{99643316-AB20-4DD1-8578-B5D7F033C0A3}"/>
          </ac:spMkLst>
        </pc:spChg>
        <pc:spChg chg="add del">
          <ac:chgData name="Badnaagarav Bayartsengel" userId="S::badnaagarav@ubdc.mn::8c21d508-c1d5-4909-a5a2-42edbfcfdc71" providerId="AD" clId="Web-{8DC43244-3E44-4F18-A268-A2D9B13C3EC7}" dt="2025-03-12T13:28:02.503" v="4"/>
          <ac:spMkLst>
            <pc:docMk/>
            <pc:sldMk cId="894096900" sldId="366"/>
            <ac:spMk id="10" creationId="{206E56BB-C8E6-4F70-B8BF-921C4912D6DE}"/>
          </ac:spMkLst>
        </pc:spChg>
        <pc:spChg chg="add">
          <ac:chgData name="Badnaagarav Bayartsengel" userId="S::badnaagarav@ubdc.mn::8c21d508-c1d5-4909-a5a2-42edbfcfdc71" providerId="AD" clId="Web-{8DC43244-3E44-4F18-A268-A2D9B13C3EC7}" dt="2025-03-12T13:28:02.503" v="5"/>
          <ac:spMkLst>
            <pc:docMk/>
            <pc:sldMk cId="894096900" sldId="366"/>
            <ac:spMk id="11" creationId="{2633B3B5-CC90-43F0-8714-D31D1F3F0209}"/>
          </ac:spMkLst>
        </pc:spChg>
        <pc:spChg chg="add">
          <ac:chgData name="Badnaagarav Bayartsengel" userId="S::badnaagarav@ubdc.mn::8c21d508-c1d5-4909-a5a2-42edbfcfdc71" providerId="AD" clId="Web-{8DC43244-3E44-4F18-A268-A2D9B13C3EC7}" dt="2025-03-12T13:28:02.503" v="5"/>
          <ac:spMkLst>
            <pc:docMk/>
            <pc:sldMk cId="894096900" sldId="366"/>
            <ac:spMk id="12" creationId="{AB8C311F-7253-4AED-9701-7FC0708C41C7}"/>
          </ac:spMkLst>
        </pc:spChg>
        <pc:spChg chg="add">
          <ac:chgData name="Badnaagarav Bayartsengel" userId="S::badnaagarav@ubdc.mn::8c21d508-c1d5-4909-a5a2-42edbfcfdc71" providerId="AD" clId="Web-{8DC43244-3E44-4F18-A268-A2D9B13C3EC7}" dt="2025-03-12T13:28:02.503" v="5"/>
          <ac:spMkLst>
            <pc:docMk/>
            <pc:sldMk cId="894096900" sldId="366"/>
            <ac:spMk id="13" creationId="{A8D57A06-A426-446D-B02C-A2DC6B62E45E}"/>
          </ac:spMkLst>
        </pc:spChg>
        <pc:spChg chg="add">
          <ac:chgData name="Badnaagarav Bayartsengel" userId="S::badnaagarav@ubdc.mn::8c21d508-c1d5-4909-a5a2-42edbfcfdc71" providerId="AD" clId="Web-{8DC43244-3E44-4F18-A268-A2D9B13C3EC7}" dt="2025-03-12T13:28:02.503" v="5"/>
          <ac:spMkLst>
            <pc:docMk/>
            <pc:sldMk cId="894096900" sldId="366"/>
            <ac:spMk id="14" creationId="{E2384209-CB15-4CDF-9D31-C44FD9A3F20D}"/>
          </ac:spMkLst>
        </pc:spChg>
        <pc:picChg chg="add mod">
          <ac:chgData name="Badnaagarav Bayartsengel" userId="S::badnaagarav@ubdc.mn::8c21d508-c1d5-4909-a5a2-42edbfcfdc71" providerId="AD" clId="Web-{8DC43244-3E44-4F18-A268-A2D9B13C3EC7}" dt="2025-03-12T13:28:02.503" v="5"/>
          <ac:picMkLst>
            <pc:docMk/>
            <pc:sldMk cId="894096900" sldId="366"/>
            <ac:picMk id="2" creationId="{3A4AF3EA-6512-9961-51E5-54065A63F016}"/>
          </ac:picMkLst>
        </pc:picChg>
      </pc:sldChg>
      <pc:sldChg chg="addSp delSp modSp new mod setBg">
        <pc:chgData name="Badnaagarav Bayartsengel" userId="S::badnaagarav@ubdc.mn::8c21d508-c1d5-4909-a5a2-42edbfcfdc71" providerId="AD" clId="Web-{8DC43244-3E44-4F18-A268-A2D9B13C3EC7}" dt="2025-03-12T13:33:09.375" v="32"/>
        <pc:sldMkLst>
          <pc:docMk/>
          <pc:sldMk cId="570205201" sldId="369"/>
        </pc:sldMkLst>
        <pc:spChg chg="add del">
          <ac:chgData name="Badnaagarav Bayartsengel" userId="S::badnaagarav@ubdc.mn::8c21d508-c1d5-4909-a5a2-42edbfcfdc71" providerId="AD" clId="Web-{8DC43244-3E44-4F18-A268-A2D9B13C3EC7}" dt="2025-03-12T13:32:58.937" v="26"/>
          <ac:spMkLst>
            <pc:docMk/>
            <pc:sldMk cId="570205201" sldId="369"/>
            <ac:spMk id="9" creationId="{42A4FC2C-047E-45A5-965D-8E1E3BF09BC6}"/>
          </ac:spMkLst>
        </pc:spChg>
        <pc:spChg chg="add del">
          <ac:chgData name="Badnaagarav Bayartsengel" userId="S::badnaagarav@ubdc.mn::8c21d508-c1d5-4909-a5a2-42edbfcfdc71" providerId="AD" clId="Web-{8DC43244-3E44-4F18-A268-A2D9B13C3EC7}" dt="2025-03-12T13:33:00.406" v="28"/>
          <ac:spMkLst>
            <pc:docMk/>
            <pc:sldMk cId="570205201" sldId="369"/>
            <ac:spMk id="11" creationId="{83C98ABE-055B-441F-B07E-44F97F083C39}"/>
          </ac:spMkLst>
        </pc:spChg>
        <pc:spChg chg="add del">
          <ac:chgData name="Badnaagarav Bayartsengel" userId="S::badnaagarav@ubdc.mn::8c21d508-c1d5-4909-a5a2-42edbfcfdc71" providerId="AD" clId="Web-{8DC43244-3E44-4F18-A268-A2D9B13C3EC7}" dt="2025-03-12T13:33:00.406" v="28"/>
          <ac:spMkLst>
            <pc:docMk/>
            <pc:sldMk cId="570205201" sldId="369"/>
            <ac:spMk id="12" creationId="{F3060C83-F051-4F0E-ABAD-AA0DFC48B218}"/>
          </ac:spMkLst>
        </pc:spChg>
        <pc:spChg chg="add del">
          <ac:chgData name="Badnaagarav Bayartsengel" userId="S::badnaagarav@ubdc.mn::8c21d508-c1d5-4909-a5a2-42edbfcfdc71" providerId="AD" clId="Web-{8DC43244-3E44-4F18-A268-A2D9B13C3EC7}" dt="2025-03-12T13:33:00.406" v="28"/>
          <ac:spMkLst>
            <pc:docMk/>
            <pc:sldMk cId="570205201" sldId="369"/>
            <ac:spMk id="13" creationId="{29FDB030-9B49-4CED-8CCD-4D99382388AC}"/>
          </ac:spMkLst>
        </pc:spChg>
        <pc:spChg chg="add del">
          <ac:chgData name="Badnaagarav Bayartsengel" userId="S::badnaagarav@ubdc.mn::8c21d508-c1d5-4909-a5a2-42edbfcfdc71" providerId="AD" clId="Web-{8DC43244-3E44-4F18-A268-A2D9B13C3EC7}" dt="2025-03-12T13:33:00.406" v="28"/>
          <ac:spMkLst>
            <pc:docMk/>
            <pc:sldMk cId="570205201" sldId="369"/>
            <ac:spMk id="15" creationId="{3783CA14-24A1-485C-8B30-D6A5D87987AD}"/>
          </ac:spMkLst>
        </pc:spChg>
        <pc:spChg chg="add del">
          <ac:chgData name="Badnaagarav Bayartsengel" userId="S::badnaagarav@ubdc.mn::8c21d508-c1d5-4909-a5a2-42edbfcfdc71" providerId="AD" clId="Web-{8DC43244-3E44-4F18-A268-A2D9B13C3EC7}" dt="2025-03-12T13:33:00.406" v="28"/>
          <ac:spMkLst>
            <pc:docMk/>
            <pc:sldMk cId="570205201" sldId="369"/>
            <ac:spMk id="17" creationId="{9A97C86A-04D6-40F7-AE84-31AB43E6A846}"/>
          </ac:spMkLst>
        </pc:spChg>
        <pc:spChg chg="add del">
          <ac:chgData name="Badnaagarav Bayartsengel" userId="S::badnaagarav@ubdc.mn::8c21d508-c1d5-4909-a5a2-42edbfcfdc71" providerId="AD" clId="Web-{8DC43244-3E44-4F18-A268-A2D9B13C3EC7}" dt="2025-03-12T13:33:00.406" v="28"/>
          <ac:spMkLst>
            <pc:docMk/>
            <pc:sldMk cId="570205201" sldId="369"/>
            <ac:spMk id="19" creationId="{FF9F2414-84E8-453E-B1F3-389FDE8192D9}"/>
          </ac:spMkLst>
        </pc:spChg>
        <pc:spChg chg="add del">
          <ac:chgData name="Badnaagarav Bayartsengel" userId="S::badnaagarav@ubdc.mn::8c21d508-c1d5-4909-a5a2-42edbfcfdc71" providerId="AD" clId="Web-{8DC43244-3E44-4F18-A268-A2D9B13C3EC7}" dt="2025-03-12T13:33:00.406" v="28"/>
          <ac:spMkLst>
            <pc:docMk/>
            <pc:sldMk cId="570205201" sldId="369"/>
            <ac:spMk id="21" creationId="{3ECA69A1-7536-43AC-85EF-C7106179F5ED}"/>
          </ac:spMkLst>
        </pc:spChg>
        <pc:spChg chg="add del">
          <ac:chgData name="Badnaagarav Bayartsengel" userId="S::badnaagarav@ubdc.mn::8c21d508-c1d5-4909-a5a2-42edbfcfdc71" providerId="AD" clId="Web-{8DC43244-3E44-4F18-A268-A2D9B13C3EC7}" dt="2025-03-12T13:33:02.499" v="30"/>
          <ac:spMkLst>
            <pc:docMk/>
            <pc:sldMk cId="570205201" sldId="369"/>
            <ac:spMk id="23" creationId="{AB8C311F-7253-4AED-9701-7FC0708C41C7}"/>
          </ac:spMkLst>
        </pc:spChg>
        <pc:spChg chg="add del">
          <ac:chgData name="Badnaagarav Bayartsengel" userId="S::badnaagarav@ubdc.mn::8c21d508-c1d5-4909-a5a2-42edbfcfdc71" providerId="AD" clId="Web-{8DC43244-3E44-4F18-A268-A2D9B13C3EC7}" dt="2025-03-12T13:33:02.499" v="30"/>
          <ac:spMkLst>
            <pc:docMk/>
            <pc:sldMk cId="570205201" sldId="369"/>
            <ac:spMk id="24" creationId="{E2384209-CB15-4CDF-9D31-C44FD9A3F20D}"/>
          </ac:spMkLst>
        </pc:spChg>
        <pc:spChg chg="add del">
          <ac:chgData name="Badnaagarav Bayartsengel" userId="S::badnaagarav@ubdc.mn::8c21d508-c1d5-4909-a5a2-42edbfcfdc71" providerId="AD" clId="Web-{8DC43244-3E44-4F18-A268-A2D9B13C3EC7}" dt="2025-03-12T13:33:02.499" v="30"/>
          <ac:spMkLst>
            <pc:docMk/>
            <pc:sldMk cId="570205201" sldId="369"/>
            <ac:spMk id="25" creationId="{2633B3B5-CC90-43F0-8714-D31D1F3F0209}"/>
          </ac:spMkLst>
        </pc:spChg>
        <pc:spChg chg="add del">
          <ac:chgData name="Badnaagarav Bayartsengel" userId="S::badnaagarav@ubdc.mn::8c21d508-c1d5-4909-a5a2-42edbfcfdc71" providerId="AD" clId="Web-{8DC43244-3E44-4F18-A268-A2D9B13C3EC7}" dt="2025-03-12T13:33:02.499" v="30"/>
          <ac:spMkLst>
            <pc:docMk/>
            <pc:sldMk cId="570205201" sldId="369"/>
            <ac:spMk id="26" creationId="{A8D57A06-A426-446D-B02C-A2DC6B62E45E}"/>
          </ac:spMkLst>
        </pc:spChg>
        <pc:spChg chg="add">
          <ac:chgData name="Badnaagarav Bayartsengel" userId="S::badnaagarav@ubdc.mn::8c21d508-c1d5-4909-a5a2-42edbfcfdc71" providerId="AD" clId="Web-{8DC43244-3E44-4F18-A268-A2D9B13C3EC7}" dt="2025-03-12T13:33:02.499" v="31"/>
          <ac:spMkLst>
            <pc:docMk/>
            <pc:sldMk cId="570205201" sldId="369"/>
            <ac:spMk id="28" creationId="{42A4FC2C-047E-45A5-965D-8E1E3BF09BC6}"/>
          </ac:spMkLst>
        </pc:spChg>
        <pc:picChg chg="add del mod">
          <ac:chgData name="Badnaagarav Bayartsengel" userId="S::badnaagarav@ubdc.mn::8c21d508-c1d5-4909-a5a2-42edbfcfdc71" providerId="AD" clId="Web-{8DC43244-3E44-4F18-A268-A2D9B13C3EC7}" dt="2025-03-12T13:30:28.306" v="20"/>
          <ac:picMkLst>
            <pc:docMk/>
            <pc:sldMk cId="570205201" sldId="369"/>
            <ac:picMk id="2" creationId="{3AE7EE54-5A73-08FD-C32C-FE5BAE5316C2}"/>
          </ac:picMkLst>
        </pc:picChg>
        <pc:picChg chg="add del mod">
          <ac:chgData name="Badnaagarav Bayartsengel" userId="S::badnaagarav@ubdc.mn::8c21d508-c1d5-4909-a5a2-42edbfcfdc71" providerId="AD" clId="Web-{8DC43244-3E44-4F18-A268-A2D9B13C3EC7}" dt="2025-03-12T13:30:38.931" v="22"/>
          <ac:picMkLst>
            <pc:docMk/>
            <pc:sldMk cId="570205201" sldId="369"/>
            <ac:picMk id="3" creationId="{9BDD46B4-7336-1D4B-36A2-0414234E4C5C}"/>
          </ac:picMkLst>
        </pc:picChg>
        <pc:picChg chg="add del mod">
          <ac:chgData name="Badnaagarav Bayartsengel" userId="S::badnaagarav@ubdc.mn::8c21d508-c1d5-4909-a5a2-42edbfcfdc71" providerId="AD" clId="Web-{8DC43244-3E44-4F18-A268-A2D9B13C3EC7}" dt="2025-03-12T13:33:09.375" v="32"/>
          <ac:picMkLst>
            <pc:docMk/>
            <pc:sldMk cId="570205201" sldId="369"/>
            <ac:picMk id="4" creationId="{2204AEE1-EE0B-E9B2-3807-CC0EDF61E69E}"/>
          </ac:picMkLst>
        </pc:picChg>
      </pc:sldChg>
      <pc:sldChg chg="addSp delSp modSp new del mod setBg">
        <pc:chgData name="Badnaagarav Bayartsengel" userId="S::badnaagarav@ubdc.mn::8c21d508-c1d5-4909-a5a2-42edbfcfdc71" providerId="AD" clId="Web-{8DC43244-3E44-4F18-A268-A2D9B13C3EC7}" dt="2025-03-12T13:29:51.226" v="15"/>
        <pc:sldMkLst>
          <pc:docMk/>
          <pc:sldMk cId="1766075320" sldId="369"/>
        </pc:sldMkLst>
        <pc:spChg chg="add">
          <ac:chgData name="Badnaagarav Bayartsengel" userId="S::badnaagarav@ubdc.mn::8c21d508-c1d5-4909-a5a2-42edbfcfdc71" providerId="AD" clId="Web-{8DC43244-3E44-4F18-A268-A2D9B13C3EC7}" dt="2025-03-12T13:29:22.490" v="13"/>
          <ac:spMkLst>
            <pc:docMk/>
            <pc:sldMk cId="1766075320" sldId="369"/>
            <ac:spMk id="9" creationId="{3DAD86CA-8235-409B-982B-5E7A033E2392}"/>
          </ac:spMkLst>
        </pc:spChg>
        <pc:spChg chg="add">
          <ac:chgData name="Badnaagarav Bayartsengel" userId="S::badnaagarav@ubdc.mn::8c21d508-c1d5-4909-a5a2-42edbfcfdc71" providerId="AD" clId="Web-{8DC43244-3E44-4F18-A268-A2D9B13C3EC7}" dt="2025-03-12T13:29:22.490" v="13"/>
          <ac:spMkLst>
            <pc:docMk/>
            <pc:sldMk cId="1766075320" sldId="369"/>
            <ac:spMk id="11" creationId="{9F234FBA-3501-47B4-AE0C-AA4AFBC8F603}"/>
          </ac:spMkLst>
        </pc:spChg>
        <pc:spChg chg="add">
          <ac:chgData name="Badnaagarav Bayartsengel" userId="S::badnaagarav@ubdc.mn::8c21d508-c1d5-4909-a5a2-42edbfcfdc71" providerId="AD" clId="Web-{8DC43244-3E44-4F18-A268-A2D9B13C3EC7}" dt="2025-03-12T13:29:22.490" v="13"/>
          <ac:spMkLst>
            <pc:docMk/>
            <pc:sldMk cId="1766075320" sldId="369"/>
            <ac:spMk id="13" creationId="{B5EF893B-0491-416E-9D33-BADE9600792A}"/>
          </ac:spMkLst>
        </pc:spChg>
        <pc:picChg chg="add del mod">
          <ac:chgData name="Badnaagarav Bayartsengel" userId="S::badnaagarav@ubdc.mn::8c21d508-c1d5-4909-a5a2-42edbfcfdc71" providerId="AD" clId="Web-{8DC43244-3E44-4F18-A268-A2D9B13C3EC7}" dt="2025-03-12T13:28:25.082" v="9"/>
          <ac:picMkLst>
            <pc:docMk/>
            <pc:sldMk cId="1766075320" sldId="369"/>
            <ac:picMk id="2" creationId="{E77904FA-B92E-1730-945D-28247655CD68}"/>
          </ac:picMkLst>
        </pc:picChg>
        <pc:picChg chg="add del mod">
          <ac:chgData name="Badnaagarav Bayartsengel" userId="S::badnaagarav@ubdc.mn::8c21d508-c1d5-4909-a5a2-42edbfcfdc71" providerId="AD" clId="Web-{8DC43244-3E44-4F18-A268-A2D9B13C3EC7}" dt="2025-03-12T13:28:40.567" v="11"/>
          <ac:picMkLst>
            <pc:docMk/>
            <pc:sldMk cId="1766075320" sldId="369"/>
            <ac:picMk id="3" creationId="{359F6A39-0949-EA51-0220-0DA0537F93FA}"/>
          </ac:picMkLst>
        </pc:picChg>
        <pc:picChg chg="add mod">
          <ac:chgData name="Badnaagarav Bayartsengel" userId="S::badnaagarav@ubdc.mn::8c21d508-c1d5-4909-a5a2-42edbfcfdc71" providerId="AD" clId="Web-{8DC43244-3E44-4F18-A268-A2D9B13C3EC7}" dt="2025-03-12T13:29:22.490" v="13"/>
          <ac:picMkLst>
            <pc:docMk/>
            <pc:sldMk cId="1766075320" sldId="369"/>
            <ac:picMk id="4" creationId="{5F8268CF-5033-D2F2-30C6-D95DAC9D6EDD}"/>
          </ac:picMkLst>
        </pc:picChg>
        <pc:picChg chg="add mod">
          <ac:chgData name="Badnaagarav Bayartsengel" userId="S::badnaagarav@ubdc.mn::8c21d508-c1d5-4909-a5a2-42edbfcfdc71" providerId="AD" clId="Web-{8DC43244-3E44-4F18-A268-A2D9B13C3EC7}" dt="2025-03-12T13:29:43.241" v="14"/>
          <ac:picMkLst>
            <pc:docMk/>
            <pc:sldMk cId="1766075320" sldId="369"/>
            <ac:picMk id="5" creationId="{892F62D9-0CB1-99CA-6512-22E5543B6308}"/>
          </ac:picMkLst>
        </pc:picChg>
        <pc:cxnChg chg="add">
          <ac:chgData name="Badnaagarav Bayartsengel" userId="S::badnaagarav@ubdc.mn::8c21d508-c1d5-4909-a5a2-42edbfcfdc71" providerId="AD" clId="Web-{8DC43244-3E44-4F18-A268-A2D9B13C3EC7}" dt="2025-03-12T13:29:22.490" v="13"/>
          <ac:cxnSpMkLst>
            <pc:docMk/>
            <pc:sldMk cId="1766075320" sldId="369"/>
            <ac:cxnSpMk id="15" creationId="{469F4FF8-F8B0-4630-BA1B-0D8B324CD5FF}"/>
          </ac:cxnSpMkLst>
        </pc:cxnChg>
      </pc:sldChg>
    </pc:docChg>
  </pc:docChgLst>
  <pc:docChgLst>
    <pc:chgData name="Guest User" userId="S::urn:spo:anon#b6f19db0abb860832996171466c307360e4328017416dc3c8f67e2ba5a21e37d::" providerId="AD" clId="Web-{B9773515-73AF-B681-8D02-86BE029AA056}"/>
    <pc:docChg chg="modSld">
      <pc:chgData name="Guest User" userId="S::urn:spo:anon#b6f19db0abb860832996171466c307360e4328017416dc3c8f67e2ba5a21e37d::" providerId="AD" clId="Web-{B9773515-73AF-B681-8D02-86BE029AA056}" dt="2025-03-12T12:37:17.611" v="268" actId="20577"/>
      <pc:docMkLst>
        <pc:docMk/>
      </pc:docMkLst>
      <pc:sldChg chg="modSp">
        <pc:chgData name="Guest User" userId="S::urn:spo:anon#b6f19db0abb860832996171466c307360e4328017416dc3c8f67e2ba5a21e37d::" providerId="AD" clId="Web-{B9773515-73AF-B681-8D02-86BE029AA056}" dt="2025-03-12T12:37:17.611" v="268" actId="20577"/>
        <pc:sldMkLst>
          <pc:docMk/>
          <pc:sldMk cId="3450601685" sldId="347"/>
        </pc:sldMkLst>
        <pc:spChg chg="mod">
          <ac:chgData name="Guest User" userId="S::urn:spo:anon#b6f19db0abb860832996171466c307360e4328017416dc3c8f67e2ba5a21e37d::" providerId="AD" clId="Web-{B9773515-73AF-B681-8D02-86BE029AA056}" dt="2025-03-12T12:32:50.307" v="212" actId="1076"/>
          <ac:spMkLst>
            <pc:docMk/>
            <pc:sldMk cId="3450601685" sldId="347"/>
            <ac:spMk id="2" creationId="{62FE41F2-F4E8-5874-D0B4-D04FE822DB48}"/>
          </ac:spMkLst>
        </pc:spChg>
        <pc:spChg chg="mod">
          <ac:chgData name="Guest User" userId="S::urn:spo:anon#b6f19db0abb860832996171466c307360e4328017416dc3c8f67e2ba5a21e37d::" providerId="AD" clId="Web-{B9773515-73AF-B681-8D02-86BE029AA056}" dt="2025-03-12T12:34:07.653" v="213" actId="14100"/>
          <ac:spMkLst>
            <pc:docMk/>
            <pc:sldMk cId="3450601685" sldId="347"/>
            <ac:spMk id="6" creationId="{5863D115-B648-E314-A025-60DF3CA68004}"/>
          </ac:spMkLst>
        </pc:spChg>
        <pc:spChg chg="mod">
          <ac:chgData name="Guest User" userId="S::urn:spo:anon#b6f19db0abb860832996171466c307360e4328017416dc3c8f67e2ba5a21e37d::" providerId="AD" clId="Web-{B9773515-73AF-B681-8D02-86BE029AA056}" dt="2025-03-12T12:37:17.611" v="268" actId="20577"/>
          <ac:spMkLst>
            <pc:docMk/>
            <pc:sldMk cId="3450601685" sldId="347"/>
            <ac:spMk id="7" creationId="{24A89B22-559D-0511-DAA8-AF01220D466C}"/>
          </ac:spMkLst>
        </pc:spChg>
        <pc:spChg chg="mod">
          <ac:chgData name="Guest User" userId="S::urn:spo:anon#b6f19db0abb860832996171466c307360e4328017416dc3c8f67e2ba5a21e37d::" providerId="AD" clId="Web-{B9773515-73AF-B681-8D02-86BE029AA056}" dt="2025-03-12T12:08:26.084" v="10" actId="14100"/>
          <ac:spMkLst>
            <pc:docMk/>
            <pc:sldMk cId="3450601685" sldId="347"/>
            <ac:spMk id="96" creationId="{563E43FD-BFC8-13D4-CDCE-23D7CCA5FBCA}"/>
          </ac:spMkLst>
        </pc:spChg>
        <pc:spChg chg="mod">
          <ac:chgData name="Guest User" userId="S::urn:spo:anon#b6f19db0abb860832996171466c307360e4328017416dc3c8f67e2ba5a21e37d::" providerId="AD" clId="Web-{B9773515-73AF-B681-8D02-86BE029AA056}" dt="2025-03-12T12:32:45.150" v="211" actId="14100"/>
          <ac:spMkLst>
            <pc:docMk/>
            <pc:sldMk cId="3450601685" sldId="347"/>
            <ac:spMk id="136" creationId="{5E6666A0-4799-326C-93DB-548AB2FB98FA}"/>
          </ac:spMkLst>
        </pc:spChg>
        <pc:picChg chg="mod">
          <ac:chgData name="Guest User" userId="S::urn:spo:anon#b6f19db0abb860832996171466c307360e4328017416dc3c8f67e2ba5a21e37d::" providerId="AD" clId="Web-{B9773515-73AF-B681-8D02-86BE029AA056}" dt="2025-03-12T12:07:45.958" v="2" actId="1076"/>
          <ac:picMkLst>
            <pc:docMk/>
            <pc:sldMk cId="3450601685" sldId="347"/>
            <ac:picMk id="3080" creationId="{881F0E35-9B25-F189-DC83-91CCE902301F}"/>
          </ac:picMkLst>
        </pc:picChg>
        <pc:picChg chg="mod">
          <ac:chgData name="Guest User" userId="S::urn:spo:anon#b6f19db0abb860832996171466c307360e4328017416dc3c8f67e2ba5a21e37d::" providerId="AD" clId="Web-{B9773515-73AF-B681-8D02-86BE029AA056}" dt="2025-03-12T12:07:42.115" v="1" actId="1076"/>
          <ac:picMkLst>
            <pc:docMk/>
            <pc:sldMk cId="3450601685" sldId="347"/>
            <ac:picMk id="3086" creationId="{D9381FC4-F2E0-F869-0825-B037320EF1F1}"/>
          </ac:picMkLst>
        </pc:picChg>
      </pc:sldChg>
      <pc:sldChg chg="modSp">
        <pc:chgData name="Guest User" userId="S::urn:spo:anon#b6f19db0abb860832996171466c307360e4328017416dc3c8f67e2ba5a21e37d::" providerId="AD" clId="Web-{B9773515-73AF-B681-8D02-86BE029AA056}" dt="2025-03-12T11:55:24.559" v="0" actId="14100"/>
        <pc:sldMkLst>
          <pc:docMk/>
          <pc:sldMk cId="2780670576" sldId="359"/>
        </pc:sldMkLst>
        <pc:picChg chg="mod">
          <ac:chgData name="Guest User" userId="S::urn:spo:anon#b6f19db0abb860832996171466c307360e4328017416dc3c8f67e2ba5a21e37d::" providerId="AD" clId="Web-{B9773515-73AF-B681-8D02-86BE029AA056}" dt="2025-03-12T11:55:24.559" v="0" actId="14100"/>
          <ac:picMkLst>
            <pc:docMk/>
            <pc:sldMk cId="2780670576" sldId="359"/>
            <ac:picMk id="11" creationId="{25CCC142-981B-D98C-37D6-33E94502BCF3}"/>
          </ac:picMkLst>
        </pc:picChg>
      </pc:sldChg>
    </pc:docChg>
  </pc:docChgLst>
  <pc:docChgLst>
    <pc:chgData name="Badnaagarav Bayartsengel" userId="S::badnaagarav@ubdc.mn::8c21d508-c1d5-4909-a5a2-42edbfcfdc71" providerId="AD" clId="Web-{079B1DBD-15A0-441D-8429-F7934AD3CDF3}"/>
    <pc:docChg chg="mod addSld modSld addSection">
      <pc:chgData name="Badnaagarav Bayartsengel" userId="S::badnaagarav@ubdc.mn::8c21d508-c1d5-4909-a5a2-42edbfcfdc71" providerId="AD" clId="Web-{079B1DBD-15A0-441D-8429-F7934AD3CDF3}" dt="2025-03-12T13:16:17.332" v="1536"/>
      <pc:docMkLst>
        <pc:docMk/>
      </pc:docMkLst>
      <pc:sldChg chg="addSp delSp modSp">
        <pc:chgData name="Badnaagarav Bayartsengel" userId="S::badnaagarav@ubdc.mn::8c21d508-c1d5-4909-a5a2-42edbfcfdc71" providerId="AD" clId="Web-{079B1DBD-15A0-441D-8429-F7934AD3CDF3}" dt="2025-03-12T13:07:29.584" v="1535" actId="1076"/>
        <pc:sldMkLst>
          <pc:docMk/>
          <pc:sldMk cId="1198786851" sldId="338"/>
        </pc:sldMkLst>
        <pc:spChg chg="add del">
          <ac:chgData name="Badnaagarav Bayartsengel" userId="S::badnaagarav@ubdc.mn::8c21d508-c1d5-4909-a5a2-42edbfcfdc71" providerId="AD" clId="Web-{079B1DBD-15A0-441D-8429-F7934AD3CDF3}" dt="2025-03-12T11:18:03.191" v="1508"/>
          <ac:spMkLst>
            <pc:docMk/>
            <pc:sldMk cId="1198786851" sldId="338"/>
            <ac:spMk id="7" creationId="{25E09040-4A11-3B38-A007-F1DE940E56A8}"/>
          </ac:spMkLst>
        </pc:spChg>
        <pc:spChg chg="mod">
          <ac:chgData name="Badnaagarav Bayartsengel" userId="S::badnaagarav@ubdc.mn::8c21d508-c1d5-4909-a5a2-42edbfcfdc71" providerId="AD" clId="Web-{079B1DBD-15A0-441D-8429-F7934AD3CDF3}" dt="2025-03-12T10:51:36.873" v="1204" actId="20577"/>
          <ac:spMkLst>
            <pc:docMk/>
            <pc:sldMk cId="1198786851" sldId="338"/>
            <ac:spMk id="34" creationId="{87688C9E-6E81-8E45-9F9C-175603C91429}"/>
          </ac:spMkLst>
        </pc:spChg>
        <pc:spChg chg="del mod">
          <ac:chgData name="Badnaagarav Bayartsengel" userId="S::badnaagarav@ubdc.mn::8c21d508-c1d5-4909-a5a2-42edbfcfdc71" providerId="AD" clId="Web-{079B1DBD-15A0-441D-8429-F7934AD3CDF3}" dt="2025-03-12T09:27:25.203" v="13"/>
          <ac:spMkLst>
            <pc:docMk/>
            <pc:sldMk cId="1198786851" sldId="338"/>
            <ac:spMk id="37" creationId="{07BF1D1A-C12E-DE11-A8D0-8792E43C5C75}"/>
          </ac:spMkLst>
        </pc:spChg>
        <pc:spChg chg="mod">
          <ac:chgData name="Badnaagarav Bayartsengel" userId="S::badnaagarav@ubdc.mn::8c21d508-c1d5-4909-a5a2-42edbfcfdc71" providerId="AD" clId="Web-{079B1DBD-15A0-441D-8429-F7934AD3CDF3}" dt="2025-03-12T10:59:57.983" v="1233" actId="1076"/>
          <ac:spMkLst>
            <pc:docMk/>
            <pc:sldMk cId="1198786851" sldId="338"/>
            <ac:spMk id="41" creationId="{B593B762-ABEB-6C7D-CE0A-02D89C88B288}"/>
          </ac:spMkLst>
        </pc:spChg>
        <pc:spChg chg="mod">
          <ac:chgData name="Badnaagarav Bayartsengel" userId="S::badnaagarav@ubdc.mn::8c21d508-c1d5-4909-a5a2-42edbfcfdc71" providerId="AD" clId="Web-{079B1DBD-15A0-441D-8429-F7934AD3CDF3}" dt="2025-03-12T12:16:35.340" v="1522" actId="1076"/>
          <ac:spMkLst>
            <pc:docMk/>
            <pc:sldMk cId="1198786851" sldId="338"/>
            <ac:spMk id="42" creationId="{5813A219-E2E7-E062-B2F2-85C4E7EFEA63}"/>
          </ac:spMkLst>
        </pc:spChg>
        <pc:spChg chg="mod">
          <ac:chgData name="Badnaagarav Bayartsengel" userId="S::badnaagarav@ubdc.mn::8c21d508-c1d5-4909-a5a2-42edbfcfdc71" providerId="AD" clId="Web-{079B1DBD-15A0-441D-8429-F7934AD3CDF3}" dt="2025-03-12T10:59:14.247" v="1222" actId="1076"/>
          <ac:spMkLst>
            <pc:docMk/>
            <pc:sldMk cId="1198786851" sldId="338"/>
            <ac:spMk id="90" creationId="{0D0B9762-F1F5-F29A-91ED-A68838483112}"/>
          </ac:spMkLst>
        </pc:spChg>
        <pc:spChg chg="mod">
          <ac:chgData name="Badnaagarav Bayartsengel" userId="S::badnaagarav@ubdc.mn::8c21d508-c1d5-4909-a5a2-42edbfcfdc71" providerId="AD" clId="Web-{079B1DBD-15A0-441D-8429-F7934AD3CDF3}" dt="2025-03-12T10:59:17.560" v="1223" actId="1076"/>
          <ac:spMkLst>
            <pc:docMk/>
            <pc:sldMk cId="1198786851" sldId="338"/>
            <ac:spMk id="91" creationId="{F3E6DC4A-43E3-39F9-88BE-C27988FA38EE}"/>
          </ac:spMkLst>
        </pc:spChg>
        <pc:spChg chg="del mod topLvl">
          <ac:chgData name="Badnaagarav Bayartsengel" userId="S::badnaagarav@ubdc.mn::8c21d508-c1d5-4909-a5a2-42edbfcfdc71" providerId="AD" clId="Web-{079B1DBD-15A0-441D-8429-F7934AD3CDF3}" dt="2025-03-12T10:06:20.078" v="525"/>
          <ac:spMkLst>
            <pc:docMk/>
            <pc:sldMk cId="1198786851" sldId="338"/>
            <ac:spMk id="96" creationId="{4C482245-52BA-664B-84AC-22B6C047157F}"/>
          </ac:spMkLst>
        </pc:spChg>
        <pc:spChg chg="del mod topLvl">
          <ac:chgData name="Badnaagarav Bayartsengel" userId="S::badnaagarav@ubdc.mn::8c21d508-c1d5-4909-a5a2-42edbfcfdc71" providerId="AD" clId="Web-{079B1DBD-15A0-441D-8429-F7934AD3CDF3}" dt="2025-03-12T09:56:51.965" v="425"/>
          <ac:spMkLst>
            <pc:docMk/>
            <pc:sldMk cId="1198786851" sldId="338"/>
            <ac:spMk id="106" creationId="{058072D8-77F5-1B64-A7D7-A84F41FAFF13}"/>
          </ac:spMkLst>
        </pc:spChg>
        <pc:spChg chg="mod topLvl">
          <ac:chgData name="Badnaagarav Bayartsengel" userId="S::badnaagarav@ubdc.mn::8c21d508-c1d5-4909-a5a2-42edbfcfdc71" providerId="AD" clId="Web-{079B1DBD-15A0-441D-8429-F7934AD3CDF3}" dt="2025-03-12T12:17:04.857" v="1526" actId="14100"/>
          <ac:spMkLst>
            <pc:docMk/>
            <pc:sldMk cId="1198786851" sldId="338"/>
            <ac:spMk id="107" creationId="{7AAE2AEB-E569-ED39-E697-B0F9FAD6B216}"/>
          </ac:spMkLst>
        </pc:spChg>
        <pc:spChg chg="mod">
          <ac:chgData name="Badnaagarav Bayartsengel" userId="S::badnaagarav@ubdc.mn::8c21d508-c1d5-4909-a5a2-42edbfcfdc71" providerId="AD" clId="Web-{079B1DBD-15A0-441D-8429-F7934AD3CDF3}" dt="2025-03-12T11:05:34.276" v="1286" actId="1076"/>
          <ac:spMkLst>
            <pc:docMk/>
            <pc:sldMk cId="1198786851" sldId="338"/>
            <ac:spMk id="108" creationId="{4A893F1E-B2DC-C267-0E4C-BCEF56061708}"/>
          </ac:spMkLst>
        </pc:spChg>
        <pc:spChg chg="mod topLvl">
          <ac:chgData name="Badnaagarav Bayartsengel" userId="S::badnaagarav@ubdc.mn::8c21d508-c1d5-4909-a5a2-42edbfcfdc71" providerId="AD" clId="Web-{079B1DBD-15A0-441D-8429-F7934AD3CDF3}" dt="2025-03-12T12:16:52.575" v="1525" actId="1076"/>
          <ac:spMkLst>
            <pc:docMk/>
            <pc:sldMk cId="1198786851" sldId="338"/>
            <ac:spMk id="109" creationId="{3A760021-1A75-0A41-6988-9EBDF1646FDF}"/>
          </ac:spMkLst>
        </pc:spChg>
        <pc:spChg chg="mod topLvl">
          <ac:chgData name="Badnaagarav Bayartsengel" userId="S::badnaagarav@ubdc.mn::8c21d508-c1d5-4909-a5a2-42edbfcfdc71" providerId="AD" clId="Web-{079B1DBD-15A0-441D-8429-F7934AD3CDF3}" dt="2025-03-12T12:19:37.596" v="1528" actId="1076"/>
          <ac:spMkLst>
            <pc:docMk/>
            <pc:sldMk cId="1198786851" sldId="338"/>
            <ac:spMk id="110" creationId="{ECFB05CA-9C9C-74CD-BBB0-9DF4B5979B21}"/>
          </ac:spMkLst>
        </pc:spChg>
        <pc:spChg chg="del mod topLvl">
          <ac:chgData name="Badnaagarav Bayartsengel" userId="S::badnaagarav@ubdc.mn::8c21d508-c1d5-4909-a5a2-42edbfcfdc71" providerId="AD" clId="Web-{079B1DBD-15A0-441D-8429-F7934AD3CDF3}" dt="2025-03-12T10:05:44.093" v="520"/>
          <ac:spMkLst>
            <pc:docMk/>
            <pc:sldMk cId="1198786851" sldId="338"/>
            <ac:spMk id="112" creationId="{990D2A57-8D29-9090-38F1-2D247DDB2CAE}"/>
          </ac:spMkLst>
        </pc:spChg>
        <pc:spChg chg="mod topLvl">
          <ac:chgData name="Badnaagarav Bayartsengel" userId="S::badnaagarav@ubdc.mn::8c21d508-c1d5-4909-a5a2-42edbfcfdc71" providerId="AD" clId="Web-{079B1DBD-15A0-441D-8429-F7934AD3CDF3}" dt="2025-03-12T09:55:22.837" v="418"/>
          <ac:spMkLst>
            <pc:docMk/>
            <pc:sldMk cId="1198786851" sldId="338"/>
            <ac:spMk id="114" creationId="{1FDC02D9-C054-1E11-F517-8343292D65ED}"/>
          </ac:spMkLst>
        </pc:spChg>
        <pc:spChg chg="mod">
          <ac:chgData name="Badnaagarav Bayartsengel" userId="S::badnaagarav@ubdc.mn::8c21d508-c1d5-4909-a5a2-42edbfcfdc71" providerId="AD" clId="Web-{079B1DBD-15A0-441D-8429-F7934AD3CDF3}" dt="2025-03-12T11:02:48.926" v="1266" actId="14100"/>
          <ac:spMkLst>
            <pc:docMk/>
            <pc:sldMk cId="1198786851" sldId="338"/>
            <ac:spMk id="115" creationId="{3FFAA3A5-3B8E-CBE3-8C0F-25624C299E4D}"/>
          </ac:spMkLst>
        </pc:spChg>
        <pc:spChg chg="mod">
          <ac:chgData name="Badnaagarav Bayartsengel" userId="S::badnaagarav@ubdc.mn::8c21d508-c1d5-4909-a5a2-42edbfcfdc71" providerId="AD" clId="Web-{079B1DBD-15A0-441D-8429-F7934AD3CDF3}" dt="2025-03-12T11:17:39.612" v="1499" actId="20577"/>
          <ac:spMkLst>
            <pc:docMk/>
            <pc:sldMk cId="1198786851" sldId="338"/>
            <ac:spMk id="116" creationId="{07B44703-1F05-1D43-A25F-2281D96FADF0}"/>
          </ac:spMkLst>
        </pc:spChg>
        <pc:spChg chg="mod topLvl">
          <ac:chgData name="Badnaagarav Bayartsengel" userId="S::badnaagarav@ubdc.mn::8c21d508-c1d5-4909-a5a2-42edbfcfdc71" providerId="AD" clId="Web-{079B1DBD-15A0-441D-8429-F7934AD3CDF3}" dt="2025-03-12T11:10:34.442" v="1425" actId="1076"/>
          <ac:spMkLst>
            <pc:docMk/>
            <pc:sldMk cId="1198786851" sldId="338"/>
            <ac:spMk id="118" creationId="{B67DADBC-69DA-C54D-6EB6-BAE30A58344E}"/>
          </ac:spMkLst>
        </pc:spChg>
        <pc:spChg chg="mod topLvl">
          <ac:chgData name="Badnaagarav Bayartsengel" userId="S::badnaagarav@ubdc.mn::8c21d508-c1d5-4909-a5a2-42edbfcfdc71" providerId="AD" clId="Web-{079B1DBD-15A0-441D-8429-F7934AD3CDF3}" dt="2025-03-12T09:55:22.837" v="418"/>
          <ac:spMkLst>
            <pc:docMk/>
            <pc:sldMk cId="1198786851" sldId="338"/>
            <ac:spMk id="120" creationId="{DDC76A1A-73E2-763F-7D2C-D218DE679019}"/>
          </ac:spMkLst>
        </pc:spChg>
        <pc:spChg chg="del topLvl">
          <ac:chgData name="Badnaagarav Bayartsengel" userId="S::badnaagarav@ubdc.mn::8c21d508-c1d5-4909-a5a2-42edbfcfdc71" providerId="AD" clId="Web-{079B1DBD-15A0-441D-8429-F7934AD3CDF3}" dt="2025-03-12T10:03:45.089" v="515"/>
          <ac:spMkLst>
            <pc:docMk/>
            <pc:sldMk cId="1198786851" sldId="338"/>
            <ac:spMk id="122" creationId="{D5D5DBA7-56D0-8A6A-2FC7-EA2768DE7D47}"/>
          </ac:spMkLst>
        </pc:spChg>
        <pc:spChg chg="mod">
          <ac:chgData name="Badnaagarav Bayartsengel" userId="S::badnaagarav@ubdc.mn::8c21d508-c1d5-4909-a5a2-42edbfcfdc71" providerId="AD" clId="Web-{079B1DBD-15A0-441D-8429-F7934AD3CDF3}" dt="2025-03-12T10:59:46.873" v="1225" actId="1076"/>
          <ac:spMkLst>
            <pc:docMk/>
            <pc:sldMk cId="1198786851" sldId="338"/>
            <ac:spMk id="127" creationId="{F8A90B92-CCB6-AE2D-8FCB-463DEC225CA0}"/>
          </ac:spMkLst>
        </pc:spChg>
        <pc:spChg chg="mod">
          <ac:chgData name="Badnaagarav Bayartsengel" userId="S::badnaagarav@ubdc.mn::8c21d508-c1d5-4909-a5a2-42edbfcfdc71" providerId="AD" clId="Web-{079B1DBD-15A0-441D-8429-F7934AD3CDF3}" dt="2025-03-12T10:59:28.045" v="1224" actId="1076"/>
          <ac:spMkLst>
            <pc:docMk/>
            <pc:sldMk cId="1198786851" sldId="338"/>
            <ac:spMk id="128" creationId="{87DD712E-3AEC-9341-29DA-A72D9F99CE19}"/>
          </ac:spMkLst>
        </pc:spChg>
        <pc:spChg chg="mod">
          <ac:chgData name="Badnaagarav Bayartsengel" userId="S::badnaagarav@ubdc.mn::8c21d508-c1d5-4909-a5a2-42edbfcfdc71" providerId="AD" clId="Web-{079B1DBD-15A0-441D-8429-F7934AD3CDF3}" dt="2025-03-12T12:16:44.340" v="1524" actId="1076"/>
          <ac:spMkLst>
            <pc:docMk/>
            <pc:sldMk cId="1198786851" sldId="338"/>
            <ac:spMk id="136" creationId="{12185A19-3FF6-02C8-A83C-472365BCCA2E}"/>
          </ac:spMkLst>
        </pc:spChg>
        <pc:spChg chg="mod">
          <ac:chgData name="Badnaagarav Bayartsengel" userId="S::badnaagarav@ubdc.mn::8c21d508-c1d5-4909-a5a2-42edbfcfdc71" providerId="AD" clId="Web-{079B1DBD-15A0-441D-8429-F7934AD3CDF3}" dt="2025-03-12T12:16:20.668" v="1520" actId="1076"/>
          <ac:spMkLst>
            <pc:docMk/>
            <pc:sldMk cId="1198786851" sldId="338"/>
            <ac:spMk id="137" creationId="{8EB68B0F-FABE-E815-9555-04F7F967A591}"/>
          </ac:spMkLst>
        </pc:spChg>
        <pc:spChg chg="mod">
          <ac:chgData name="Badnaagarav Bayartsengel" userId="S::badnaagarav@ubdc.mn::8c21d508-c1d5-4909-a5a2-42edbfcfdc71" providerId="AD" clId="Web-{079B1DBD-15A0-441D-8429-F7934AD3CDF3}" dt="2025-03-12T11:00:05.968" v="1234" actId="1076"/>
          <ac:spMkLst>
            <pc:docMk/>
            <pc:sldMk cId="1198786851" sldId="338"/>
            <ac:spMk id="139" creationId="{477E30A2-359A-1990-E2BE-879696BD3642}"/>
          </ac:spMkLst>
        </pc:spChg>
        <pc:spChg chg="mod">
          <ac:chgData name="Badnaagarav Bayartsengel" userId="S::badnaagarav@ubdc.mn::8c21d508-c1d5-4909-a5a2-42edbfcfdc71" providerId="AD" clId="Web-{079B1DBD-15A0-441D-8429-F7934AD3CDF3}" dt="2025-03-12T11:03:10.771" v="1268" actId="1076"/>
          <ac:spMkLst>
            <pc:docMk/>
            <pc:sldMk cId="1198786851" sldId="338"/>
            <ac:spMk id="141" creationId="{B90612A3-AFF2-C326-D1A5-3E945BFB218E}"/>
          </ac:spMkLst>
        </pc:spChg>
        <pc:grpChg chg="mod">
          <ac:chgData name="Badnaagarav Bayartsengel" userId="S::badnaagarav@ubdc.mn::8c21d508-c1d5-4909-a5a2-42edbfcfdc71" providerId="AD" clId="Web-{079B1DBD-15A0-441D-8429-F7934AD3CDF3}" dt="2025-03-12T11:05:31.291" v="1285" actId="1076"/>
          <ac:grpSpMkLst>
            <pc:docMk/>
            <pc:sldMk cId="1198786851" sldId="338"/>
            <ac:grpSpMk id="95" creationId="{C5E562B5-C110-5123-FA20-986492A8ED98}"/>
          </ac:grpSpMkLst>
        </pc:grpChg>
        <pc:picChg chg="add mod">
          <ac:chgData name="Badnaagarav Bayartsengel" userId="S::badnaagarav@ubdc.mn::8c21d508-c1d5-4909-a5a2-42edbfcfdc71" providerId="AD" clId="Web-{079B1DBD-15A0-441D-8429-F7934AD3CDF3}" dt="2025-03-12T13:07:29.584" v="1535" actId="1076"/>
          <ac:picMkLst>
            <pc:docMk/>
            <pc:sldMk cId="1198786851" sldId="338"/>
            <ac:picMk id="2" creationId="{74DC3760-60C5-2511-CD5C-6217F3530DAB}"/>
          </ac:picMkLst>
        </pc:picChg>
        <pc:picChg chg="add del mod">
          <ac:chgData name="Badnaagarav Bayartsengel" userId="S::badnaagarav@ubdc.mn::8c21d508-c1d5-4909-a5a2-42edbfcfdc71" providerId="AD" clId="Web-{079B1DBD-15A0-441D-8429-F7934AD3CDF3}" dt="2025-03-12T10:45:40.204" v="1180"/>
          <ac:picMkLst>
            <pc:docMk/>
            <pc:sldMk cId="1198786851" sldId="338"/>
            <ac:picMk id="2" creationId="{9A4351B8-3B6D-4D88-ABE9-3E33A52A15F7}"/>
          </ac:picMkLst>
        </pc:picChg>
        <pc:picChg chg="add del mod">
          <ac:chgData name="Badnaagarav Bayartsengel" userId="S::badnaagarav@ubdc.mn::8c21d508-c1d5-4909-a5a2-42edbfcfdc71" providerId="AD" clId="Web-{079B1DBD-15A0-441D-8429-F7934AD3CDF3}" dt="2025-03-12T10:48:16.506" v="1188"/>
          <ac:picMkLst>
            <pc:docMk/>
            <pc:sldMk cId="1198786851" sldId="338"/>
            <ac:picMk id="3" creationId="{26A396D4-7CBA-EFED-FD66-4B9EBE6AA173}"/>
          </ac:picMkLst>
        </pc:picChg>
        <pc:picChg chg="add mod">
          <ac:chgData name="Badnaagarav Bayartsengel" userId="S::badnaagarav@ubdc.mn::8c21d508-c1d5-4909-a5a2-42edbfcfdc71" providerId="AD" clId="Web-{079B1DBD-15A0-441D-8429-F7934AD3CDF3}" dt="2025-03-12T10:52:00.139" v="1213" actId="14100"/>
          <ac:picMkLst>
            <pc:docMk/>
            <pc:sldMk cId="1198786851" sldId="338"/>
            <ac:picMk id="4" creationId="{69C4B720-C0ED-917F-139C-8A5C9F05EFAE}"/>
          </ac:picMkLst>
        </pc:picChg>
        <pc:picChg chg="mod">
          <ac:chgData name="Badnaagarav Bayartsengel" userId="S::badnaagarav@ubdc.mn::8c21d508-c1d5-4909-a5a2-42edbfcfdc71" providerId="AD" clId="Web-{079B1DBD-15A0-441D-8429-F7934AD3CDF3}" dt="2025-03-12T11:03:14.115" v="1269" actId="1076"/>
          <ac:picMkLst>
            <pc:docMk/>
            <pc:sldMk cId="1198786851" sldId="338"/>
            <ac:picMk id="36" creationId="{00000000-0000-0000-0000-000000000000}"/>
          </ac:picMkLst>
        </pc:picChg>
        <pc:cxnChg chg="add del">
          <ac:chgData name="Badnaagarav Bayartsengel" userId="S::badnaagarav@ubdc.mn::8c21d508-c1d5-4909-a5a2-42edbfcfdc71" providerId="AD" clId="Web-{079B1DBD-15A0-441D-8429-F7934AD3CDF3}" dt="2025-03-12T11:04:31.789" v="1272"/>
          <ac:cxnSpMkLst>
            <pc:docMk/>
            <pc:sldMk cId="1198786851" sldId="338"/>
            <ac:cxnSpMk id="5" creationId="{B10D6D01-0B3D-AE71-075C-6D5FB2F2A328}"/>
          </ac:cxnSpMkLst>
        </pc:cxnChg>
        <pc:cxnChg chg="add mod">
          <ac:chgData name="Badnaagarav Bayartsengel" userId="S::badnaagarav@ubdc.mn::8c21d508-c1d5-4909-a5a2-42edbfcfdc71" providerId="AD" clId="Web-{079B1DBD-15A0-441D-8429-F7934AD3CDF3}" dt="2025-03-12T11:06:16.465" v="1294" actId="14100"/>
          <ac:cxnSpMkLst>
            <pc:docMk/>
            <pc:sldMk cId="1198786851" sldId="338"/>
            <ac:cxnSpMk id="6" creationId="{6DF8FCCD-42C8-5121-EBB4-2F24F7E0D506}"/>
          </ac:cxnSpMkLst>
        </pc:cxnChg>
      </pc:sldChg>
      <pc:sldChg chg="new">
        <pc:chgData name="Badnaagarav Bayartsengel" userId="S::badnaagarav@ubdc.mn::8c21d508-c1d5-4909-a5a2-42edbfcfdc71" providerId="AD" clId="Web-{079B1DBD-15A0-441D-8429-F7934AD3CDF3}" dt="2025-03-12T13:05:51.672" v="1529"/>
        <pc:sldMkLst>
          <pc:docMk/>
          <pc:sldMk cId="894096900" sldId="366"/>
        </pc:sldMkLst>
      </pc:sldChg>
    </pc:docChg>
  </pc:docChgLst>
  <pc:docChgLst>
    <pc:chgData name="Guest User" userId="S::urn:spo:anon#b6f19db0abb860832996171466c307360e4328017416dc3c8f67e2ba5a21e37d::" providerId="AD" clId="Web-{4AC97FFD-5B1B-53F9-37E5-4E94BB9702E7}"/>
    <pc:docChg chg="addSld delSld modSld modSection">
      <pc:chgData name="Guest User" userId="S::urn:spo:anon#b6f19db0abb860832996171466c307360e4328017416dc3c8f67e2ba5a21e37d::" providerId="AD" clId="Web-{4AC97FFD-5B1B-53F9-37E5-4E94BB9702E7}" dt="2025-03-13T05:22:09.754" v="341" actId="1076"/>
      <pc:docMkLst>
        <pc:docMk/>
      </pc:docMkLst>
      <pc:sldChg chg="modSp">
        <pc:chgData name="Guest User" userId="S::urn:spo:anon#b6f19db0abb860832996171466c307360e4328017416dc3c8f67e2ba5a21e37d::" providerId="AD" clId="Web-{4AC97FFD-5B1B-53F9-37E5-4E94BB9702E7}" dt="2025-03-13T05:21:41.612" v="338" actId="20577"/>
        <pc:sldMkLst>
          <pc:docMk/>
          <pc:sldMk cId="3361345405" sldId="374"/>
        </pc:sldMkLst>
        <pc:spChg chg="mod">
          <ac:chgData name="Guest User" userId="S::urn:spo:anon#b6f19db0abb860832996171466c307360e4328017416dc3c8f67e2ba5a21e37d::" providerId="AD" clId="Web-{4AC97FFD-5B1B-53F9-37E5-4E94BB9702E7}" dt="2025-03-13T05:21:41.612" v="338" actId="20577"/>
          <ac:spMkLst>
            <pc:docMk/>
            <pc:sldMk cId="3361345405" sldId="374"/>
            <ac:spMk id="137" creationId="{00EA10CA-81E4-A6FB-B9D0-74156D90DD71}"/>
          </ac:spMkLst>
        </pc:spChg>
        <pc:picChg chg="mod">
          <ac:chgData name="Guest User" userId="S::urn:spo:anon#b6f19db0abb860832996171466c307360e4328017416dc3c8f67e2ba5a21e37d::" providerId="AD" clId="Web-{4AC97FFD-5B1B-53F9-37E5-4E94BB9702E7}" dt="2025-03-13T05:20:45.469" v="324" actId="1076"/>
          <ac:picMkLst>
            <pc:docMk/>
            <pc:sldMk cId="3361345405" sldId="374"/>
            <ac:picMk id="6" creationId="{EA7FA237-A36A-1252-5868-EB09935F7A5D}"/>
          </ac:picMkLst>
        </pc:picChg>
      </pc:sldChg>
      <pc:sldChg chg="modSp">
        <pc:chgData name="Guest User" userId="S::urn:spo:anon#b6f19db0abb860832996171466c307360e4328017416dc3c8f67e2ba5a21e37d::" providerId="AD" clId="Web-{4AC97FFD-5B1B-53F9-37E5-4E94BB9702E7}" dt="2025-03-13T05:22:09.754" v="341" actId="1076"/>
        <pc:sldMkLst>
          <pc:docMk/>
          <pc:sldMk cId="3126438232" sldId="383"/>
        </pc:sldMkLst>
        <pc:graphicFrameChg chg="mod">
          <ac:chgData name="Guest User" userId="S::urn:spo:anon#b6f19db0abb860832996171466c307360e4328017416dc3c8f67e2ba5a21e37d::" providerId="AD" clId="Web-{4AC97FFD-5B1B-53F9-37E5-4E94BB9702E7}" dt="2025-03-13T05:22:09.754" v="341" actId="1076"/>
          <ac:graphicFrameMkLst>
            <pc:docMk/>
            <pc:sldMk cId="3126438232" sldId="383"/>
            <ac:graphicFrameMk id="6" creationId="{CA14E7E7-9B9B-BD19-1D0A-D55C313FD6CF}"/>
          </ac:graphicFrameMkLst>
        </pc:graphicFrameChg>
      </pc:sldChg>
      <pc:sldChg chg="addSp modSp">
        <pc:chgData name="Guest User" userId="S::urn:spo:anon#b6f19db0abb860832996171466c307360e4328017416dc3c8f67e2ba5a21e37d::" providerId="AD" clId="Web-{4AC97FFD-5B1B-53F9-37E5-4E94BB9702E7}" dt="2025-03-13T05:11:53.791" v="12" actId="14100"/>
        <pc:sldMkLst>
          <pc:docMk/>
          <pc:sldMk cId="2213305138" sldId="385"/>
        </pc:sldMkLst>
        <pc:picChg chg="add mod">
          <ac:chgData name="Guest User" userId="S::urn:spo:anon#b6f19db0abb860832996171466c307360e4328017416dc3c8f67e2ba5a21e37d::" providerId="AD" clId="Web-{4AC97FFD-5B1B-53F9-37E5-4E94BB9702E7}" dt="2025-03-13T05:11:53.791" v="12" actId="14100"/>
          <ac:picMkLst>
            <pc:docMk/>
            <pc:sldMk cId="2213305138" sldId="385"/>
            <ac:picMk id="2" creationId="{F0E3EC68-59D7-C22B-E3D6-085951837339}"/>
          </ac:picMkLst>
        </pc:picChg>
      </pc:sldChg>
      <pc:sldChg chg="new del">
        <pc:chgData name="Guest User" userId="S::urn:spo:anon#b6f19db0abb860832996171466c307360e4328017416dc3c8f67e2ba5a21e37d::" providerId="AD" clId="Web-{4AC97FFD-5B1B-53F9-37E5-4E94BB9702E7}" dt="2025-03-13T05:07:24.702" v="1"/>
        <pc:sldMkLst>
          <pc:docMk/>
          <pc:sldMk cId="386551648" sldId="389"/>
        </pc:sldMkLst>
      </pc:sldChg>
    </pc:docChg>
  </pc:docChgLst>
  <pc:docChgLst>
    <pc:chgData name="Badnaagarav Bayartsengel" userId="S::badnaagarav@ubdc.mn::8c21d508-c1d5-4909-a5a2-42edbfcfdc71" providerId="AD" clId="Web-{855F6D81-2B08-4CAF-B94B-CE35A9CF9EE5}"/>
    <pc:docChg chg="modSld">
      <pc:chgData name="Badnaagarav Bayartsengel" userId="S::badnaagarav@ubdc.mn::8c21d508-c1d5-4909-a5a2-42edbfcfdc71" providerId="AD" clId="Web-{855F6D81-2B08-4CAF-B94B-CE35A9CF9EE5}" dt="2025-03-12T02:49:04.779" v="10" actId="1076"/>
      <pc:docMkLst>
        <pc:docMk/>
      </pc:docMkLst>
      <pc:sldChg chg="addSp delSp modSp">
        <pc:chgData name="Badnaagarav Bayartsengel" userId="S::badnaagarav@ubdc.mn::8c21d508-c1d5-4909-a5a2-42edbfcfdc71" providerId="AD" clId="Web-{855F6D81-2B08-4CAF-B94B-CE35A9CF9EE5}" dt="2025-03-12T02:49:04.779" v="10" actId="1076"/>
        <pc:sldMkLst>
          <pc:docMk/>
          <pc:sldMk cId="3438757008" sldId="277"/>
        </pc:sldMkLst>
        <pc:spChg chg="add del">
          <ac:chgData name="Badnaagarav Bayartsengel" userId="S::badnaagarav@ubdc.mn::8c21d508-c1d5-4909-a5a2-42edbfcfdc71" providerId="AD" clId="Web-{855F6D81-2B08-4CAF-B94B-CE35A9CF9EE5}" dt="2025-03-12T02:47:39.638" v="7"/>
          <ac:spMkLst>
            <pc:docMk/>
            <pc:sldMk cId="3438757008" sldId="277"/>
            <ac:spMk id="43" creationId="{E9807846-C554-6DE9-AB90-9105803AAF1A}"/>
          </ac:spMkLst>
        </pc:spChg>
        <pc:spChg chg="add del">
          <ac:chgData name="Badnaagarav Bayartsengel" userId="S::badnaagarav@ubdc.mn::8c21d508-c1d5-4909-a5a2-42edbfcfdc71" providerId="AD" clId="Web-{855F6D81-2B08-4CAF-B94B-CE35A9CF9EE5}" dt="2025-03-12T02:43:17.449" v="3"/>
          <ac:spMkLst>
            <pc:docMk/>
            <pc:sldMk cId="3438757008" sldId="277"/>
            <ac:spMk id="44" creationId="{A258D0FB-4705-14FD-44D6-E96DEB854384}"/>
          </ac:spMkLst>
        </pc:spChg>
        <pc:spChg chg="mod">
          <ac:chgData name="Badnaagarav Bayartsengel" userId="S::badnaagarav@ubdc.mn::8c21d508-c1d5-4909-a5a2-42edbfcfdc71" providerId="AD" clId="Web-{855F6D81-2B08-4CAF-B94B-CE35A9CF9EE5}" dt="2025-03-12T02:49:04.779" v="10" actId="1076"/>
          <ac:spMkLst>
            <pc:docMk/>
            <pc:sldMk cId="3438757008" sldId="277"/>
            <ac:spMk id="49" creationId="{85F56900-163E-FDFE-CE2F-B7F2145C5F14}"/>
          </ac:spMkLst>
        </pc:spChg>
        <pc:grpChg chg="add del">
          <ac:chgData name="Badnaagarav Bayartsengel" userId="S::badnaagarav@ubdc.mn::8c21d508-c1d5-4909-a5a2-42edbfcfdc71" providerId="AD" clId="Web-{855F6D81-2B08-4CAF-B94B-CE35A9CF9EE5}" dt="2025-03-12T02:43:43.808" v="6"/>
          <ac:grpSpMkLst>
            <pc:docMk/>
            <pc:sldMk cId="3438757008" sldId="277"/>
            <ac:grpSpMk id="34" creationId="{8BE7D79E-E71E-1097-5490-0F47854D7BC1}"/>
          </ac:grpSpMkLst>
        </pc:grpChg>
        <pc:picChg chg="mod">
          <ac:chgData name="Badnaagarav Bayartsengel" userId="S::badnaagarav@ubdc.mn::8c21d508-c1d5-4909-a5a2-42edbfcfdc71" providerId="AD" clId="Web-{855F6D81-2B08-4CAF-B94B-CE35A9CF9EE5}" dt="2025-03-12T02:49:00.263" v="9" actId="1076"/>
          <ac:picMkLst>
            <pc:docMk/>
            <pc:sldMk cId="3438757008" sldId="277"/>
            <ac:picMk id="63" creationId="{3F513BC5-4BF5-4B3B-3437-02D4AD4F8BF1}"/>
          </ac:picMkLst>
        </pc:picChg>
      </pc:sldChg>
    </pc:docChg>
  </pc:docChgLst>
  <pc:docChgLst>
    <pc:chgData name="Guest User" userId="S::urn:spo:anon#b6f19db0abb860832996171466c307360e4328017416dc3c8f67e2ba5a21e37d::" providerId="AD" clId="Web-{90441C62-9158-FFDA-691B-28FEBA87880F}"/>
    <pc:docChg chg="delSld modSld sldOrd modSection">
      <pc:chgData name="Guest User" userId="S::urn:spo:anon#b6f19db0abb860832996171466c307360e4328017416dc3c8f67e2ba5a21e37d::" providerId="AD" clId="Web-{90441C62-9158-FFDA-691B-28FEBA87880F}" dt="2025-03-13T05:53:37.701" v="40"/>
      <pc:docMkLst>
        <pc:docMk/>
      </pc:docMkLst>
      <pc:sldChg chg="addSp delSp">
        <pc:chgData name="Guest User" userId="S::urn:spo:anon#b6f19db0abb860832996171466c307360e4328017416dc3c8f67e2ba5a21e37d::" providerId="AD" clId="Web-{90441C62-9158-FFDA-691B-28FEBA87880F}" dt="2025-03-13T05:52:53.919" v="29"/>
        <pc:sldMkLst>
          <pc:docMk/>
          <pc:sldMk cId="2961405383" sldId="281"/>
        </pc:sldMkLst>
        <pc:picChg chg="add">
          <ac:chgData name="Guest User" userId="S::urn:spo:anon#b6f19db0abb860832996171466c307360e4328017416dc3c8f67e2ba5a21e37d::" providerId="AD" clId="Web-{90441C62-9158-FFDA-691B-28FEBA87880F}" dt="2025-03-13T05:52:50.966" v="28"/>
          <ac:picMkLst>
            <pc:docMk/>
            <pc:sldMk cId="2961405383" sldId="281"/>
            <ac:picMk id="12" creationId="{23150A37-184D-5024-FA15-C6286EAD9ECE}"/>
          </ac:picMkLst>
        </pc:picChg>
        <pc:picChg chg="del">
          <ac:chgData name="Guest User" userId="S::urn:spo:anon#b6f19db0abb860832996171466c307360e4328017416dc3c8f67e2ba5a21e37d::" providerId="AD" clId="Web-{90441C62-9158-FFDA-691B-28FEBA87880F}" dt="2025-03-13T05:52:53.919" v="29"/>
          <ac:picMkLst>
            <pc:docMk/>
            <pc:sldMk cId="2961405383" sldId="281"/>
            <ac:picMk id="13" creationId="{283B2DCE-9403-2118-CECF-F167CFD8D3F2}"/>
          </ac:picMkLst>
        </pc:picChg>
      </pc:sldChg>
      <pc:sldChg chg="addSp delSp modSp">
        <pc:chgData name="Guest User" userId="S::urn:spo:anon#b6f19db0abb860832996171466c307360e4328017416dc3c8f67e2ba5a21e37d::" providerId="AD" clId="Web-{90441C62-9158-FFDA-691B-28FEBA87880F}" dt="2025-03-13T05:53:26.279" v="39"/>
        <pc:sldMkLst>
          <pc:docMk/>
          <pc:sldMk cId="4005592453" sldId="287"/>
        </pc:sldMkLst>
        <pc:picChg chg="add mod">
          <ac:chgData name="Guest User" userId="S::urn:spo:anon#b6f19db0abb860832996171466c307360e4328017416dc3c8f67e2ba5a21e37d::" providerId="AD" clId="Web-{90441C62-9158-FFDA-691B-28FEBA87880F}" dt="2025-03-13T05:53:25.107" v="38" actId="1076"/>
          <ac:picMkLst>
            <pc:docMk/>
            <pc:sldMk cId="4005592453" sldId="287"/>
            <ac:picMk id="22" creationId="{DA429DAA-6E6E-CDEF-10EF-EDDBC58FF2E8}"/>
          </ac:picMkLst>
        </pc:picChg>
        <pc:picChg chg="del mod">
          <ac:chgData name="Guest User" userId="S::urn:spo:anon#b6f19db0abb860832996171466c307360e4328017416dc3c8f67e2ba5a21e37d::" providerId="AD" clId="Web-{90441C62-9158-FFDA-691B-28FEBA87880F}" dt="2025-03-13T05:53:26.279" v="39"/>
          <ac:picMkLst>
            <pc:docMk/>
            <pc:sldMk cId="4005592453" sldId="287"/>
            <ac:picMk id="23" creationId="{197F0913-9063-5A77-44F5-13C821B2DF5C}"/>
          </ac:picMkLst>
        </pc:picChg>
      </pc:sldChg>
      <pc:sldChg chg="addSp delSp modSp ord">
        <pc:chgData name="Guest User" userId="S::urn:spo:anon#b6f19db0abb860832996171466c307360e4328017416dc3c8f67e2ba5a21e37d::" providerId="AD" clId="Web-{90441C62-9158-FFDA-691B-28FEBA87880F}" dt="2025-03-13T05:53:12.576" v="35" actId="1076"/>
        <pc:sldMkLst>
          <pc:docMk/>
          <pc:sldMk cId="3916359304" sldId="288"/>
        </pc:sldMkLst>
        <pc:picChg chg="add mod">
          <ac:chgData name="Guest User" userId="S::urn:spo:anon#b6f19db0abb860832996171466c307360e4328017416dc3c8f67e2ba5a21e37d::" providerId="AD" clId="Web-{90441C62-9158-FFDA-691B-28FEBA87880F}" dt="2025-03-13T05:53:12.576" v="35" actId="1076"/>
          <ac:picMkLst>
            <pc:docMk/>
            <pc:sldMk cId="3916359304" sldId="288"/>
            <ac:picMk id="5" creationId="{2C7430A4-F12A-6357-ECFC-FF7FE84F1A46}"/>
          </ac:picMkLst>
        </pc:picChg>
        <pc:picChg chg="del">
          <ac:chgData name="Guest User" userId="S::urn:spo:anon#b6f19db0abb860832996171466c307360e4328017416dc3c8f67e2ba5a21e37d::" providerId="AD" clId="Web-{90441C62-9158-FFDA-691B-28FEBA87880F}" dt="2025-03-13T05:53:10.091" v="34"/>
          <ac:picMkLst>
            <pc:docMk/>
            <pc:sldMk cId="3916359304" sldId="288"/>
            <ac:picMk id="6" creationId="{D98F2636-8E57-93E6-16FC-D7570013C68E}"/>
          </ac:picMkLst>
        </pc:picChg>
      </pc:sldChg>
      <pc:sldChg chg="addSp delSp">
        <pc:chgData name="Guest User" userId="S::urn:spo:anon#b6f19db0abb860832996171466c307360e4328017416dc3c8f67e2ba5a21e37d::" providerId="AD" clId="Web-{90441C62-9158-FFDA-691B-28FEBA87880F}" dt="2025-03-13T05:52:59.732" v="31"/>
        <pc:sldMkLst>
          <pc:docMk/>
          <pc:sldMk cId="2381435406" sldId="314"/>
        </pc:sldMkLst>
        <pc:picChg chg="add">
          <ac:chgData name="Guest User" userId="S::urn:spo:anon#b6f19db0abb860832996171466c307360e4328017416dc3c8f67e2ba5a21e37d::" providerId="AD" clId="Web-{90441C62-9158-FFDA-691B-28FEBA87880F}" dt="2025-03-13T05:52:58.107" v="30"/>
          <ac:picMkLst>
            <pc:docMk/>
            <pc:sldMk cId="2381435406" sldId="314"/>
            <ac:picMk id="8" creationId="{7C507972-52EA-5271-833F-F2ACCF022DD6}"/>
          </ac:picMkLst>
        </pc:picChg>
        <pc:picChg chg="del">
          <ac:chgData name="Guest User" userId="S::urn:spo:anon#b6f19db0abb860832996171466c307360e4328017416dc3c8f67e2ba5a21e37d::" providerId="AD" clId="Web-{90441C62-9158-FFDA-691B-28FEBA87880F}" dt="2025-03-13T05:52:59.732" v="31"/>
          <ac:picMkLst>
            <pc:docMk/>
            <pc:sldMk cId="2381435406" sldId="314"/>
            <ac:picMk id="9" creationId="{3BFE9EFC-97A8-B45E-EE69-686D21C1F0AD}"/>
          </ac:picMkLst>
        </pc:picChg>
      </pc:sldChg>
      <pc:sldChg chg="addSp delSp">
        <pc:chgData name="Guest User" userId="S::urn:spo:anon#b6f19db0abb860832996171466c307360e4328017416dc3c8f67e2ba5a21e37d::" providerId="AD" clId="Web-{90441C62-9158-FFDA-691B-28FEBA87880F}" dt="2025-03-13T05:52:32.310" v="24"/>
        <pc:sldMkLst>
          <pc:docMk/>
          <pc:sldMk cId="2608864275" sldId="326"/>
        </pc:sldMkLst>
        <pc:picChg chg="add">
          <ac:chgData name="Guest User" userId="S::urn:spo:anon#b6f19db0abb860832996171466c307360e4328017416dc3c8f67e2ba5a21e37d::" providerId="AD" clId="Web-{90441C62-9158-FFDA-691B-28FEBA87880F}" dt="2025-03-13T05:52:29.935" v="23"/>
          <ac:picMkLst>
            <pc:docMk/>
            <pc:sldMk cId="2608864275" sldId="326"/>
            <ac:picMk id="8" creationId="{D41C6BD8-4609-437C-D2FC-93808CDB9287}"/>
          </ac:picMkLst>
        </pc:picChg>
        <pc:picChg chg="del">
          <ac:chgData name="Guest User" userId="S::urn:spo:anon#b6f19db0abb860832996171466c307360e4328017416dc3c8f67e2ba5a21e37d::" providerId="AD" clId="Web-{90441C62-9158-FFDA-691B-28FEBA87880F}" dt="2025-03-13T05:52:32.310" v="24"/>
          <ac:picMkLst>
            <pc:docMk/>
            <pc:sldMk cId="2608864275" sldId="326"/>
            <ac:picMk id="9" creationId="{7B227691-9D95-FBAD-6693-2539DFB1D5E7}"/>
          </ac:picMkLst>
        </pc:picChg>
      </pc:sldChg>
      <pc:sldChg chg="addSp delSp">
        <pc:chgData name="Guest User" userId="S::urn:spo:anon#b6f19db0abb860832996171466c307360e4328017416dc3c8f67e2ba5a21e37d::" providerId="AD" clId="Web-{90441C62-9158-FFDA-691B-28FEBA87880F}" dt="2025-03-13T05:52:40.341" v="26"/>
        <pc:sldMkLst>
          <pc:docMk/>
          <pc:sldMk cId="3539296784" sldId="327"/>
        </pc:sldMkLst>
        <pc:picChg chg="del">
          <ac:chgData name="Guest User" userId="S::urn:spo:anon#b6f19db0abb860832996171466c307360e4328017416dc3c8f67e2ba5a21e37d::" providerId="AD" clId="Web-{90441C62-9158-FFDA-691B-28FEBA87880F}" dt="2025-03-13T05:52:40.341" v="26"/>
          <ac:picMkLst>
            <pc:docMk/>
            <pc:sldMk cId="3539296784" sldId="327"/>
            <ac:picMk id="25" creationId="{D3BF8272-354F-8A03-3F18-48718AD72552}"/>
          </ac:picMkLst>
        </pc:picChg>
        <pc:picChg chg="add">
          <ac:chgData name="Guest User" userId="S::urn:spo:anon#b6f19db0abb860832996171466c307360e4328017416dc3c8f67e2ba5a21e37d::" providerId="AD" clId="Web-{90441C62-9158-FFDA-691B-28FEBA87880F}" dt="2025-03-13T05:52:37.607" v="25"/>
          <ac:picMkLst>
            <pc:docMk/>
            <pc:sldMk cId="3539296784" sldId="327"/>
            <ac:picMk id="26" creationId="{7C4DA0A2-1E41-9EEC-2BD7-DDE61DE520B4}"/>
          </ac:picMkLst>
        </pc:picChg>
      </pc:sldChg>
      <pc:sldChg chg="addSp">
        <pc:chgData name="Guest User" userId="S::urn:spo:anon#b6f19db0abb860832996171466c307360e4328017416dc3c8f67e2ba5a21e37d::" providerId="AD" clId="Web-{90441C62-9158-FFDA-691B-28FEBA87880F}" dt="2025-03-13T05:51:34.872" v="11"/>
        <pc:sldMkLst>
          <pc:docMk/>
          <pc:sldMk cId="1484816623" sldId="343"/>
        </pc:sldMkLst>
        <pc:picChg chg="add">
          <ac:chgData name="Guest User" userId="S::urn:spo:anon#b6f19db0abb860832996171466c307360e4328017416dc3c8f67e2ba5a21e37d::" providerId="AD" clId="Web-{90441C62-9158-FFDA-691B-28FEBA87880F}" dt="2025-03-13T05:51:34.872" v="11"/>
          <ac:picMkLst>
            <pc:docMk/>
            <pc:sldMk cId="1484816623" sldId="343"/>
            <ac:picMk id="7" creationId="{4259866F-2FC4-D0A1-13D7-7125ADC6C2A5}"/>
          </ac:picMkLst>
        </pc:picChg>
      </pc:sldChg>
      <pc:sldChg chg="addSp modSp">
        <pc:chgData name="Guest User" userId="S::urn:spo:anon#b6f19db0abb860832996171466c307360e4328017416dc3c8f67e2ba5a21e37d::" providerId="AD" clId="Web-{90441C62-9158-FFDA-691B-28FEBA87880F}" dt="2025-03-13T05:51:21.762" v="9" actId="14100"/>
        <pc:sldMkLst>
          <pc:docMk/>
          <pc:sldMk cId="3958492550" sldId="357"/>
        </pc:sldMkLst>
        <pc:picChg chg="add mod">
          <ac:chgData name="Guest User" userId="S::urn:spo:anon#b6f19db0abb860832996171466c307360e4328017416dc3c8f67e2ba5a21e37d::" providerId="AD" clId="Web-{90441C62-9158-FFDA-691B-28FEBA87880F}" dt="2025-03-13T05:51:21.762" v="9" actId="14100"/>
          <ac:picMkLst>
            <pc:docMk/>
            <pc:sldMk cId="3958492550" sldId="357"/>
            <ac:picMk id="6" creationId="{772C403A-1A0F-2E10-2153-59DB38F5131E}"/>
          </ac:picMkLst>
        </pc:picChg>
      </pc:sldChg>
      <pc:sldChg chg="addSp">
        <pc:chgData name="Guest User" userId="S::urn:spo:anon#b6f19db0abb860832996171466c307360e4328017416dc3c8f67e2ba5a21e37d::" providerId="AD" clId="Web-{90441C62-9158-FFDA-691B-28FEBA87880F}" dt="2025-03-13T05:52:15.513" v="22"/>
        <pc:sldMkLst>
          <pc:docMk/>
          <pc:sldMk cId="2780670576" sldId="359"/>
        </pc:sldMkLst>
        <pc:picChg chg="add">
          <ac:chgData name="Guest User" userId="S::urn:spo:anon#b6f19db0abb860832996171466c307360e4328017416dc3c8f67e2ba5a21e37d::" providerId="AD" clId="Web-{90441C62-9158-FFDA-691B-28FEBA87880F}" dt="2025-03-13T05:52:15.513" v="22"/>
          <ac:picMkLst>
            <pc:docMk/>
            <pc:sldMk cId="2780670576" sldId="359"/>
            <ac:picMk id="5" creationId="{82E33481-186B-8581-FC80-D49FB45F5F8D}"/>
          </ac:picMkLst>
        </pc:picChg>
      </pc:sldChg>
      <pc:sldChg chg="addSp">
        <pc:chgData name="Guest User" userId="S::urn:spo:anon#b6f19db0abb860832996171466c307360e4328017416dc3c8f67e2ba5a21e37d::" providerId="AD" clId="Web-{90441C62-9158-FFDA-691B-28FEBA87880F}" dt="2025-03-13T05:52:45.903" v="27"/>
        <pc:sldMkLst>
          <pc:docMk/>
          <pc:sldMk cId="3444489502" sldId="361"/>
        </pc:sldMkLst>
        <pc:picChg chg="add">
          <ac:chgData name="Guest User" userId="S::urn:spo:anon#b6f19db0abb860832996171466c307360e4328017416dc3c8f67e2ba5a21e37d::" providerId="AD" clId="Web-{90441C62-9158-FFDA-691B-28FEBA87880F}" dt="2025-03-13T05:52:45.903" v="27"/>
          <ac:picMkLst>
            <pc:docMk/>
            <pc:sldMk cId="3444489502" sldId="361"/>
            <ac:picMk id="9" creationId="{7D3A5974-1168-B61B-6BB9-14EF6098044F}"/>
          </ac:picMkLst>
        </pc:picChg>
      </pc:sldChg>
      <pc:sldChg chg="addSp">
        <pc:chgData name="Guest User" userId="S::urn:spo:anon#b6f19db0abb860832996171466c307360e4328017416dc3c8f67e2ba5a21e37d::" providerId="AD" clId="Web-{90441C62-9158-FFDA-691B-28FEBA87880F}" dt="2025-03-13T05:51:29.169" v="10"/>
        <pc:sldMkLst>
          <pc:docMk/>
          <pc:sldMk cId="3334943250" sldId="365"/>
        </pc:sldMkLst>
        <pc:picChg chg="add">
          <ac:chgData name="Guest User" userId="S::urn:spo:anon#b6f19db0abb860832996171466c307360e4328017416dc3c8f67e2ba5a21e37d::" providerId="AD" clId="Web-{90441C62-9158-FFDA-691B-28FEBA87880F}" dt="2025-03-13T05:51:29.169" v="10"/>
          <ac:picMkLst>
            <pc:docMk/>
            <pc:sldMk cId="3334943250" sldId="365"/>
            <ac:picMk id="6" creationId="{227BB93B-29D0-69C5-C57A-D1E051FE41DD}"/>
          </ac:picMkLst>
        </pc:picChg>
      </pc:sldChg>
      <pc:sldChg chg="addSp delSp modSp">
        <pc:chgData name="Guest User" userId="S::urn:spo:anon#b6f19db0abb860832996171466c307360e4328017416dc3c8f67e2ba5a21e37d::" providerId="AD" clId="Web-{90441C62-9158-FFDA-691B-28FEBA87880F}" dt="2025-03-13T05:51:13.997" v="7"/>
        <pc:sldMkLst>
          <pc:docMk/>
          <pc:sldMk cId="2097766215" sldId="367"/>
        </pc:sldMkLst>
        <pc:picChg chg="add">
          <ac:chgData name="Guest User" userId="S::urn:spo:anon#b6f19db0abb860832996171466c307360e4328017416dc3c8f67e2ba5a21e37d::" providerId="AD" clId="Web-{90441C62-9158-FFDA-691B-28FEBA87880F}" dt="2025-03-13T05:51:13.387" v="6"/>
          <ac:picMkLst>
            <pc:docMk/>
            <pc:sldMk cId="2097766215" sldId="367"/>
            <ac:picMk id="4" creationId="{AE7928C4-F451-F455-339F-9F8592491CCE}"/>
          </ac:picMkLst>
        </pc:picChg>
        <pc:picChg chg="del mod">
          <ac:chgData name="Guest User" userId="S::urn:spo:anon#b6f19db0abb860832996171466c307360e4328017416dc3c8f67e2ba5a21e37d::" providerId="AD" clId="Web-{90441C62-9158-FFDA-691B-28FEBA87880F}" dt="2025-03-13T05:51:13.997" v="7"/>
          <ac:picMkLst>
            <pc:docMk/>
            <pc:sldMk cId="2097766215" sldId="367"/>
            <ac:picMk id="13" creationId="{62DE3CA6-7D03-8556-7DE7-C731F1F52C7D}"/>
          </ac:picMkLst>
        </pc:picChg>
      </pc:sldChg>
      <pc:sldChg chg="addSp">
        <pc:chgData name="Guest User" userId="S::urn:spo:anon#b6f19db0abb860832996171466c307360e4328017416dc3c8f67e2ba5a21e37d::" providerId="AD" clId="Web-{90441C62-9158-FFDA-691B-28FEBA87880F}" dt="2025-03-13T05:51:44.809" v="14"/>
        <pc:sldMkLst>
          <pc:docMk/>
          <pc:sldMk cId="3973254709" sldId="368"/>
        </pc:sldMkLst>
        <pc:picChg chg="add">
          <ac:chgData name="Guest User" userId="S::urn:spo:anon#b6f19db0abb860832996171466c307360e4328017416dc3c8f67e2ba5a21e37d::" providerId="AD" clId="Web-{90441C62-9158-FFDA-691B-28FEBA87880F}" dt="2025-03-13T05:51:44.809" v="14"/>
          <ac:picMkLst>
            <pc:docMk/>
            <pc:sldMk cId="3973254709" sldId="368"/>
            <ac:picMk id="7" creationId="{9ABA7D11-4D70-67F0-16F9-2C4DF6BC09FD}"/>
          </ac:picMkLst>
        </pc:picChg>
      </pc:sldChg>
      <pc:sldChg chg="addSp">
        <pc:chgData name="Guest User" userId="S::urn:spo:anon#b6f19db0abb860832996171466c307360e4328017416dc3c8f67e2ba5a21e37d::" providerId="AD" clId="Web-{90441C62-9158-FFDA-691B-28FEBA87880F}" dt="2025-03-13T05:52:08.341" v="21"/>
        <pc:sldMkLst>
          <pc:docMk/>
          <pc:sldMk cId="474897942" sldId="371"/>
        </pc:sldMkLst>
        <pc:picChg chg="add">
          <ac:chgData name="Guest User" userId="S::urn:spo:anon#b6f19db0abb860832996171466c307360e4328017416dc3c8f67e2ba5a21e37d::" providerId="AD" clId="Web-{90441C62-9158-FFDA-691B-28FEBA87880F}" dt="2025-03-13T05:52:08.341" v="21"/>
          <ac:picMkLst>
            <pc:docMk/>
            <pc:sldMk cId="474897942" sldId="371"/>
            <ac:picMk id="7" creationId="{2A5F9958-F0F1-9141-E901-7A4596892225}"/>
          </ac:picMkLst>
        </pc:picChg>
      </pc:sldChg>
      <pc:sldChg chg="addSp">
        <pc:chgData name="Guest User" userId="S::urn:spo:anon#b6f19db0abb860832996171466c307360e4328017416dc3c8f67e2ba5a21e37d::" providerId="AD" clId="Web-{90441C62-9158-FFDA-691B-28FEBA87880F}" dt="2025-03-13T05:51:41.981" v="13"/>
        <pc:sldMkLst>
          <pc:docMk/>
          <pc:sldMk cId="1185011402" sldId="372"/>
        </pc:sldMkLst>
        <pc:picChg chg="add">
          <ac:chgData name="Guest User" userId="S::urn:spo:anon#b6f19db0abb860832996171466c307360e4328017416dc3c8f67e2ba5a21e37d::" providerId="AD" clId="Web-{90441C62-9158-FFDA-691B-28FEBA87880F}" dt="2025-03-13T05:51:41.981" v="13"/>
          <ac:picMkLst>
            <pc:docMk/>
            <pc:sldMk cId="1185011402" sldId="372"/>
            <ac:picMk id="6" creationId="{550817D7-3EB7-BFA4-A834-DA77FA8EA79F}"/>
          </ac:picMkLst>
        </pc:picChg>
      </pc:sldChg>
      <pc:sldChg chg="addSp">
        <pc:chgData name="Guest User" userId="S::urn:spo:anon#b6f19db0abb860832996171466c307360e4328017416dc3c8f67e2ba5a21e37d::" providerId="AD" clId="Web-{90441C62-9158-FFDA-691B-28FEBA87880F}" dt="2025-03-13T05:51:38.716" v="12"/>
        <pc:sldMkLst>
          <pc:docMk/>
          <pc:sldMk cId="290862610" sldId="375"/>
        </pc:sldMkLst>
        <pc:picChg chg="add">
          <ac:chgData name="Guest User" userId="S::urn:spo:anon#b6f19db0abb860832996171466c307360e4328017416dc3c8f67e2ba5a21e37d::" providerId="AD" clId="Web-{90441C62-9158-FFDA-691B-28FEBA87880F}" dt="2025-03-13T05:51:38.716" v="12"/>
          <ac:picMkLst>
            <pc:docMk/>
            <pc:sldMk cId="290862610" sldId="375"/>
            <ac:picMk id="4" creationId="{F85E61A7-F0A5-CA25-A9BB-E8B55023FA54}"/>
          </ac:picMkLst>
        </pc:picChg>
      </pc:sldChg>
      <pc:sldChg chg="addSp">
        <pc:chgData name="Guest User" userId="S::urn:spo:anon#b6f19db0abb860832996171466c307360e4328017416dc3c8f67e2ba5a21e37d::" providerId="AD" clId="Web-{90441C62-9158-FFDA-691B-28FEBA87880F}" dt="2025-03-13T05:51:54.919" v="17"/>
        <pc:sldMkLst>
          <pc:docMk/>
          <pc:sldMk cId="1439675062" sldId="377"/>
        </pc:sldMkLst>
        <pc:picChg chg="add">
          <ac:chgData name="Guest User" userId="S::urn:spo:anon#b6f19db0abb860832996171466c307360e4328017416dc3c8f67e2ba5a21e37d::" providerId="AD" clId="Web-{90441C62-9158-FFDA-691B-28FEBA87880F}" dt="2025-03-13T05:51:54.919" v="17"/>
          <ac:picMkLst>
            <pc:docMk/>
            <pc:sldMk cId="1439675062" sldId="377"/>
            <ac:picMk id="5" creationId="{7871ED7D-EB56-0B73-8E02-6A8872B896AA}"/>
          </ac:picMkLst>
        </pc:picChg>
      </pc:sldChg>
      <pc:sldChg chg="addSp delSp ord">
        <pc:chgData name="Guest User" userId="S::urn:spo:anon#b6f19db0abb860832996171466c307360e4328017416dc3c8f67e2ba5a21e37d::" providerId="AD" clId="Web-{90441C62-9158-FFDA-691B-28FEBA87880F}" dt="2025-03-13T05:51:06.059" v="4"/>
        <pc:sldMkLst>
          <pc:docMk/>
          <pc:sldMk cId="3849899098" sldId="378"/>
        </pc:sldMkLst>
        <pc:picChg chg="add del">
          <ac:chgData name="Guest User" userId="S::urn:spo:anon#b6f19db0abb860832996171466c307360e4328017416dc3c8f67e2ba5a21e37d::" providerId="AD" clId="Web-{90441C62-9158-FFDA-691B-28FEBA87880F}" dt="2025-03-13T05:50:53.247" v="1"/>
          <ac:picMkLst>
            <pc:docMk/>
            <pc:sldMk cId="3849899098" sldId="378"/>
            <ac:picMk id="3" creationId="{E23C0C6C-04E0-BCBA-1A1A-6EFC91737BC9}"/>
          </ac:picMkLst>
        </pc:picChg>
        <pc:picChg chg="del">
          <ac:chgData name="Guest User" userId="S::urn:spo:anon#b6f19db0abb860832996171466c307360e4328017416dc3c8f67e2ba5a21e37d::" providerId="AD" clId="Web-{90441C62-9158-FFDA-691B-28FEBA87880F}" dt="2025-03-13T05:50:59.497" v="2"/>
          <ac:picMkLst>
            <pc:docMk/>
            <pc:sldMk cId="3849899098" sldId="378"/>
            <ac:picMk id="5" creationId="{E76A0C4A-ABC1-DFE9-908E-C6536529D4AC}"/>
          </ac:picMkLst>
        </pc:picChg>
        <pc:picChg chg="add">
          <ac:chgData name="Guest User" userId="S::urn:spo:anon#b6f19db0abb860832996171466c307360e4328017416dc3c8f67e2ba5a21e37d::" providerId="AD" clId="Web-{90441C62-9158-FFDA-691B-28FEBA87880F}" dt="2025-03-13T05:51:06.059" v="4"/>
          <ac:picMkLst>
            <pc:docMk/>
            <pc:sldMk cId="3849899098" sldId="378"/>
            <ac:picMk id="7" creationId="{87472DDA-E600-6614-5FA9-C00C880E300C}"/>
          </ac:picMkLst>
        </pc:picChg>
      </pc:sldChg>
      <pc:sldChg chg="addSp">
        <pc:chgData name="Guest User" userId="S::urn:spo:anon#b6f19db0abb860832996171466c307360e4328017416dc3c8f67e2ba5a21e37d::" providerId="AD" clId="Web-{90441C62-9158-FFDA-691B-28FEBA87880F}" dt="2025-03-13T05:51:58.888" v="19"/>
        <pc:sldMkLst>
          <pc:docMk/>
          <pc:sldMk cId="2213305138" sldId="385"/>
        </pc:sldMkLst>
        <pc:picChg chg="add">
          <ac:chgData name="Guest User" userId="S::urn:spo:anon#b6f19db0abb860832996171466c307360e4328017416dc3c8f67e2ba5a21e37d::" providerId="AD" clId="Web-{90441C62-9158-FFDA-691B-28FEBA87880F}" dt="2025-03-13T05:51:58.888" v="19"/>
          <ac:picMkLst>
            <pc:docMk/>
            <pc:sldMk cId="2213305138" sldId="385"/>
            <ac:picMk id="5" creationId="{6F732601-C362-23F6-6016-51204158FE1F}"/>
          </ac:picMkLst>
        </pc:picChg>
      </pc:sldChg>
      <pc:sldChg chg="addSp">
        <pc:chgData name="Guest User" userId="S::urn:spo:anon#b6f19db0abb860832996171466c307360e4328017416dc3c8f67e2ba5a21e37d::" providerId="AD" clId="Web-{90441C62-9158-FFDA-691B-28FEBA87880F}" dt="2025-03-13T05:51:47.591" v="15"/>
        <pc:sldMkLst>
          <pc:docMk/>
          <pc:sldMk cId="2631747185" sldId="387"/>
        </pc:sldMkLst>
        <pc:picChg chg="add">
          <ac:chgData name="Guest User" userId="S::urn:spo:anon#b6f19db0abb860832996171466c307360e4328017416dc3c8f67e2ba5a21e37d::" providerId="AD" clId="Web-{90441C62-9158-FFDA-691B-28FEBA87880F}" dt="2025-03-13T05:51:47.591" v="15"/>
          <ac:picMkLst>
            <pc:docMk/>
            <pc:sldMk cId="2631747185" sldId="387"/>
            <ac:picMk id="4" creationId="{ACE1EA2B-2D0C-6EAE-FEA9-7CA568669942}"/>
          </ac:picMkLst>
        </pc:picChg>
      </pc:sldChg>
      <pc:sldChg chg="addSp">
        <pc:chgData name="Guest User" userId="S::urn:spo:anon#b6f19db0abb860832996171466c307360e4328017416dc3c8f67e2ba5a21e37d::" providerId="AD" clId="Web-{90441C62-9158-FFDA-691B-28FEBA87880F}" dt="2025-03-13T05:51:53.872" v="16"/>
        <pc:sldMkLst>
          <pc:docMk/>
          <pc:sldMk cId="3198191963" sldId="388"/>
        </pc:sldMkLst>
        <pc:picChg chg="add">
          <ac:chgData name="Guest User" userId="S::urn:spo:anon#b6f19db0abb860832996171466c307360e4328017416dc3c8f67e2ba5a21e37d::" providerId="AD" clId="Web-{90441C62-9158-FFDA-691B-28FEBA87880F}" dt="2025-03-13T05:51:53.872" v="16"/>
          <ac:picMkLst>
            <pc:docMk/>
            <pc:sldMk cId="3198191963" sldId="388"/>
            <ac:picMk id="7" creationId="{E4E81D56-2186-C174-959B-37FA68C7E0CA}"/>
          </ac:picMkLst>
        </pc:picChg>
      </pc:sldChg>
      <pc:sldChg chg="addSp">
        <pc:chgData name="Guest User" userId="S::urn:spo:anon#b6f19db0abb860832996171466c307360e4328017416dc3c8f67e2ba5a21e37d::" providerId="AD" clId="Web-{90441C62-9158-FFDA-691B-28FEBA87880F}" dt="2025-03-13T05:51:55.934" v="18"/>
        <pc:sldMkLst>
          <pc:docMk/>
          <pc:sldMk cId="2599129363" sldId="389"/>
        </pc:sldMkLst>
        <pc:picChg chg="add">
          <ac:chgData name="Guest User" userId="S::urn:spo:anon#b6f19db0abb860832996171466c307360e4328017416dc3c8f67e2ba5a21e37d::" providerId="AD" clId="Web-{90441C62-9158-FFDA-691B-28FEBA87880F}" dt="2025-03-13T05:51:55.934" v="18"/>
          <ac:picMkLst>
            <pc:docMk/>
            <pc:sldMk cId="2599129363" sldId="389"/>
            <ac:picMk id="3" creationId="{2ECD7B6A-1B63-9F7A-0746-66F6271C1465}"/>
          </ac:picMkLst>
        </pc:picChg>
      </pc:sldChg>
      <pc:sldChg chg="ord">
        <pc:chgData name="Guest User" userId="S::urn:spo:anon#b6f19db0abb860832996171466c307360e4328017416dc3c8f67e2ba5a21e37d::" providerId="AD" clId="Web-{90441C62-9158-FFDA-691B-28FEBA87880F}" dt="2025-03-13T05:53:37.701" v="40"/>
        <pc:sldMkLst>
          <pc:docMk/>
          <pc:sldMk cId="700199297" sldId="390"/>
        </pc:sldMkLst>
      </pc:sldChg>
      <pc:sldChg chg="del">
        <pc:chgData name="Guest User" userId="S::urn:spo:anon#b6f19db0abb860832996171466c307360e4328017416dc3c8f67e2ba5a21e37d::" providerId="AD" clId="Web-{90441C62-9158-FFDA-691B-28FEBA87880F}" dt="2025-03-13T05:52:04.294" v="20"/>
        <pc:sldMkLst>
          <pc:docMk/>
          <pc:sldMk cId="1669694006" sldId="393"/>
        </pc:sldMkLst>
      </pc:sldChg>
    </pc:docChg>
  </pc:docChgLst>
  <pc:docChgLst>
    <pc:chgData name="Enkhbold Altankhuyag" userId="S::enkhbold@ubdc.mn::35f90c78-b920-483e-9132-62e110c1498d" providerId="AD" clId="Web-{E1D74C93-5684-43A6-B3D6-2DDEFE6E60F6}"/>
    <pc:docChg chg="modSld">
      <pc:chgData name="Enkhbold Altankhuyag" userId="S::enkhbold@ubdc.mn::35f90c78-b920-483e-9132-62e110c1498d" providerId="AD" clId="Web-{E1D74C93-5684-43A6-B3D6-2DDEFE6E60F6}" dt="2025-03-13T05:36:32.947" v="53" actId="1076"/>
      <pc:docMkLst>
        <pc:docMk/>
      </pc:docMkLst>
      <pc:sldChg chg="modSp">
        <pc:chgData name="Enkhbold Altankhuyag" userId="S::enkhbold@ubdc.mn::35f90c78-b920-483e-9132-62e110c1498d" providerId="AD" clId="Web-{E1D74C93-5684-43A6-B3D6-2DDEFE6E60F6}" dt="2025-03-13T05:36:32.947" v="53" actId="1076"/>
        <pc:sldMkLst>
          <pc:docMk/>
          <pc:sldMk cId="2097766215" sldId="367"/>
        </pc:sldMkLst>
        <pc:spChg chg="mod">
          <ac:chgData name="Enkhbold Altankhuyag" userId="S::enkhbold@ubdc.mn::35f90c78-b920-483e-9132-62e110c1498d" providerId="AD" clId="Web-{E1D74C93-5684-43A6-B3D6-2DDEFE6E60F6}" dt="2025-03-13T05:35:52.225" v="41" actId="1076"/>
          <ac:spMkLst>
            <pc:docMk/>
            <pc:sldMk cId="2097766215" sldId="367"/>
            <ac:spMk id="6" creationId="{9E261BAB-3BDE-6AA8-729B-60E3403CD697}"/>
          </ac:spMkLst>
        </pc:spChg>
        <pc:spChg chg="mod">
          <ac:chgData name="Enkhbold Altankhuyag" userId="S::enkhbold@ubdc.mn::35f90c78-b920-483e-9132-62e110c1498d" providerId="AD" clId="Web-{E1D74C93-5684-43A6-B3D6-2DDEFE6E60F6}" dt="2025-03-13T05:36:25.634" v="52" actId="20577"/>
          <ac:spMkLst>
            <pc:docMk/>
            <pc:sldMk cId="2097766215" sldId="367"/>
            <ac:spMk id="110" creationId="{F9EEAE5B-00ED-76A6-6F55-E9633DE1C824}"/>
          </ac:spMkLst>
        </pc:spChg>
        <pc:spChg chg="mod">
          <ac:chgData name="Enkhbold Altankhuyag" userId="S::enkhbold@ubdc.mn::35f90c78-b920-483e-9132-62e110c1498d" providerId="AD" clId="Web-{E1D74C93-5684-43A6-B3D6-2DDEFE6E60F6}" dt="2025-03-13T05:36:32.947" v="53" actId="1076"/>
          <ac:spMkLst>
            <pc:docMk/>
            <pc:sldMk cId="2097766215" sldId="367"/>
            <ac:spMk id="136" creationId="{86B217F9-1437-F9D3-6651-4A3CA9E244AF}"/>
          </ac:spMkLst>
        </pc:spChg>
      </pc:sldChg>
    </pc:docChg>
  </pc:docChgLst>
  <pc:docChgLst>
    <pc:chgData name="Amarjargal Munkh" userId="S::amarjargal@ubdc.mn::c7942bad-38a0-484b-a80d-cdf597af6825" providerId="AD" clId="Web-{83B3D1E3-915B-4380-A51C-6C2E26C5BA45}"/>
    <pc:docChg chg="modSld">
      <pc:chgData name="Amarjargal Munkh" userId="S::amarjargal@ubdc.mn::c7942bad-38a0-484b-a80d-cdf597af6825" providerId="AD" clId="Web-{83B3D1E3-915B-4380-A51C-6C2E26C5BA45}" dt="2025-03-13T05:41:10.103" v="2"/>
      <pc:docMkLst>
        <pc:docMk/>
      </pc:docMkLst>
      <pc:sldChg chg="addSp delSp modSp">
        <pc:chgData name="Amarjargal Munkh" userId="S::amarjargal@ubdc.mn::c7942bad-38a0-484b-a80d-cdf597af6825" providerId="AD" clId="Web-{83B3D1E3-915B-4380-A51C-6C2E26C5BA45}" dt="2025-03-13T05:41:10.103" v="2"/>
        <pc:sldMkLst>
          <pc:docMk/>
          <pc:sldMk cId="1858995138" sldId="379"/>
        </pc:sldMkLst>
        <pc:picChg chg="del">
          <ac:chgData name="Amarjargal Munkh" userId="S::amarjargal@ubdc.mn::c7942bad-38a0-484b-a80d-cdf597af6825" providerId="AD" clId="Web-{83B3D1E3-915B-4380-A51C-6C2E26C5BA45}" dt="2025-03-13T05:41:00.102" v="0"/>
          <ac:picMkLst>
            <pc:docMk/>
            <pc:sldMk cId="1858995138" sldId="379"/>
            <ac:picMk id="2" creationId="{EA778877-C459-6AF4-4591-21BC55D9144F}"/>
          </ac:picMkLst>
        </pc:picChg>
        <pc:picChg chg="add del mod">
          <ac:chgData name="Amarjargal Munkh" userId="S::amarjargal@ubdc.mn::c7942bad-38a0-484b-a80d-cdf597af6825" providerId="AD" clId="Web-{83B3D1E3-915B-4380-A51C-6C2E26C5BA45}" dt="2025-03-13T05:41:10.103" v="2"/>
          <ac:picMkLst>
            <pc:docMk/>
            <pc:sldMk cId="1858995138" sldId="379"/>
            <ac:picMk id="3" creationId="{B388DB32-7D3C-BA83-1CB7-4FF3F1B50E90}"/>
          </ac:picMkLst>
        </pc:picChg>
      </pc:sldChg>
    </pc:docChg>
  </pc:docChgLst>
  <pc:docChgLst>
    <pc:chgData name="Amarjargal Munkh" userId="S::amarjargal@ubdc.mn::c7942bad-38a0-484b-a80d-cdf597af6825" providerId="AD" clId="Web-{0AFD62A2-9397-46FC-BDE0-10CCB3627001}"/>
    <pc:docChg chg="modSld">
      <pc:chgData name="Amarjargal Munkh" userId="S::amarjargal@ubdc.mn::c7942bad-38a0-484b-a80d-cdf597af6825" providerId="AD" clId="Web-{0AFD62A2-9397-46FC-BDE0-10CCB3627001}" dt="2025-03-13T04:04:24.138" v="27" actId="14100"/>
      <pc:docMkLst>
        <pc:docMk/>
      </pc:docMkLst>
      <pc:sldChg chg="addSp modSp">
        <pc:chgData name="Amarjargal Munkh" userId="S::amarjargal@ubdc.mn::c7942bad-38a0-484b-a80d-cdf597af6825" providerId="AD" clId="Web-{0AFD62A2-9397-46FC-BDE0-10CCB3627001}" dt="2025-03-13T04:04:24.138" v="27" actId="14100"/>
        <pc:sldMkLst>
          <pc:docMk/>
          <pc:sldMk cId="1858995138" sldId="379"/>
        </pc:sldMkLst>
        <pc:picChg chg="add mod">
          <ac:chgData name="Amarjargal Munkh" userId="S::amarjargal@ubdc.mn::c7942bad-38a0-484b-a80d-cdf597af6825" providerId="AD" clId="Web-{0AFD62A2-9397-46FC-BDE0-10CCB3627001}" dt="2025-03-13T04:04:24.138" v="27" actId="14100"/>
          <ac:picMkLst>
            <pc:docMk/>
            <pc:sldMk cId="1858995138" sldId="379"/>
            <ac:picMk id="2" creationId="{EA778877-C459-6AF4-4591-21BC55D9144F}"/>
          </ac:picMkLst>
        </pc:picChg>
      </pc:sldChg>
      <pc:sldChg chg="addSp delSp modSp">
        <pc:chgData name="Amarjargal Munkh" userId="S::amarjargal@ubdc.mn::c7942bad-38a0-484b-a80d-cdf597af6825" providerId="AD" clId="Web-{0AFD62A2-9397-46FC-BDE0-10CCB3627001}" dt="2025-03-13T04:02:53.417" v="14" actId="14100"/>
        <pc:sldMkLst>
          <pc:docMk/>
          <pc:sldMk cId="1488948008" sldId="381"/>
        </pc:sldMkLst>
        <pc:spChg chg="add del mod">
          <ac:chgData name="Amarjargal Munkh" userId="S::amarjargal@ubdc.mn::c7942bad-38a0-484b-a80d-cdf597af6825" providerId="AD" clId="Web-{0AFD62A2-9397-46FC-BDE0-10CCB3627001}" dt="2025-03-13T04:02:27.432" v="11"/>
          <ac:spMkLst>
            <pc:docMk/>
            <pc:sldMk cId="1488948008" sldId="381"/>
            <ac:spMk id="2" creationId="{C421875F-FA44-8BE2-552A-04651CD9A3B9}"/>
          </ac:spMkLst>
        </pc:spChg>
        <pc:picChg chg="add mod">
          <ac:chgData name="Amarjargal Munkh" userId="S::amarjargal@ubdc.mn::c7942bad-38a0-484b-a80d-cdf597af6825" providerId="AD" clId="Web-{0AFD62A2-9397-46FC-BDE0-10CCB3627001}" dt="2025-03-13T04:02:53.417" v="14" actId="14100"/>
          <ac:picMkLst>
            <pc:docMk/>
            <pc:sldMk cId="1488948008" sldId="381"/>
            <ac:picMk id="3" creationId="{A2D52DB4-32A4-009A-4E4D-08D83FFF2F6E}"/>
          </ac:picMkLst>
        </pc:picChg>
      </pc:sldChg>
      <pc:sldChg chg="addSp modSp">
        <pc:chgData name="Amarjargal Munkh" userId="S::amarjargal@ubdc.mn::c7942bad-38a0-484b-a80d-cdf597af6825" providerId="AD" clId="Web-{0AFD62A2-9397-46FC-BDE0-10CCB3627001}" dt="2025-03-13T04:03:54.528" v="25" actId="14100"/>
        <pc:sldMkLst>
          <pc:docMk/>
          <pc:sldMk cId="706587884" sldId="384"/>
        </pc:sldMkLst>
        <pc:picChg chg="add mod">
          <ac:chgData name="Amarjargal Munkh" userId="S::amarjargal@ubdc.mn::c7942bad-38a0-484b-a80d-cdf597af6825" providerId="AD" clId="Web-{0AFD62A2-9397-46FC-BDE0-10CCB3627001}" dt="2025-03-13T04:03:54.528" v="25" actId="14100"/>
          <ac:picMkLst>
            <pc:docMk/>
            <pc:sldMk cId="706587884" sldId="384"/>
            <ac:picMk id="2" creationId="{03514DBF-BEE2-2806-0EC1-4A879F7E3F03}"/>
          </ac:picMkLst>
        </pc:picChg>
      </pc:sldChg>
    </pc:docChg>
  </pc:docChgLst>
  <pc:docChgLst>
    <pc:chgData name="Guest User" userId="S::urn:spo:anon#b6f19db0abb860832996171466c307360e4328017416dc3c8f67e2ba5a21e37d::" providerId="AD" clId="Web-{F661D371-3002-A0FA-9624-C7FEF224E0C4}"/>
    <pc:docChg chg="modSld">
      <pc:chgData name="Guest User" userId="S::urn:spo:anon#b6f19db0abb860832996171466c307360e4328017416dc3c8f67e2ba5a21e37d::" providerId="AD" clId="Web-{F661D371-3002-A0FA-9624-C7FEF224E0C4}" dt="2025-03-13T05:02:43.790" v="1" actId="20577"/>
      <pc:docMkLst>
        <pc:docMk/>
      </pc:docMkLst>
      <pc:sldChg chg="modSp">
        <pc:chgData name="Guest User" userId="S::urn:spo:anon#b6f19db0abb860832996171466c307360e4328017416dc3c8f67e2ba5a21e37d::" providerId="AD" clId="Web-{F661D371-3002-A0FA-9624-C7FEF224E0C4}" dt="2025-03-13T05:02:43.790" v="1" actId="20577"/>
        <pc:sldMkLst>
          <pc:docMk/>
          <pc:sldMk cId="3361345405" sldId="374"/>
        </pc:sldMkLst>
        <pc:spChg chg="mod">
          <ac:chgData name="Guest User" userId="S::urn:spo:anon#b6f19db0abb860832996171466c307360e4328017416dc3c8f67e2ba5a21e37d::" providerId="AD" clId="Web-{F661D371-3002-A0FA-9624-C7FEF224E0C4}" dt="2025-03-13T05:02:43.790" v="1" actId="20577"/>
          <ac:spMkLst>
            <pc:docMk/>
            <pc:sldMk cId="3361345405" sldId="374"/>
            <ac:spMk id="137" creationId="{00EA10CA-81E4-A6FB-B9D0-74156D90DD71}"/>
          </ac:spMkLst>
        </pc:spChg>
      </pc:sldChg>
    </pc:docChg>
  </pc:docChgLst>
  <pc:docChgLst>
    <pc:chgData name="Guest User" userId="S::urn:spo:anon#f55634a5b6e8a757805e3ca28d9da1be459da83b69ebf9ed65703b82d758c892::" providerId="AD" clId="Web-{E3852618-2B52-A50A-BD75-4C304BCC590F}"/>
    <pc:docChg chg="modSld">
      <pc:chgData name="Guest User" userId="S::urn:spo:anon#f55634a5b6e8a757805e3ca28d9da1be459da83b69ebf9ed65703b82d758c892::" providerId="AD" clId="Web-{E3852618-2B52-A50A-BD75-4C304BCC590F}" dt="2025-03-12T04:17:34.758" v="56" actId="20577"/>
      <pc:docMkLst>
        <pc:docMk/>
      </pc:docMkLst>
      <pc:sldChg chg="addSp delSp modSp">
        <pc:chgData name="Guest User" userId="S::urn:spo:anon#f55634a5b6e8a757805e3ca28d9da1be459da83b69ebf9ed65703b82d758c892::" providerId="AD" clId="Web-{E3852618-2B52-A50A-BD75-4C304BCC590F}" dt="2025-03-12T04:11:36.279" v="12" actId="1076"/>
        <pc:sldMkLst>
          <pc:docMk/>
          <pc:sldMk cId="2867827256" sldId="321"/>
        </pc:sldMkLst>
        <pc:spChg chg="add del mod">
          <ac:chgData name="Guest User" userId="S::urn:spo:anon#f55634a5b6e8a757805e3ca28d9da1be459da83b69ebf9ed65703b82d758c892::" providerId="AD" clId="Web-{E3852618-2B52-A50A-BD75-4C304BCC590F}" dt="2025-03-12T04:10:41.715" v="2" actId="1076"/>
          <ac:spMkLst>
            <pc:docMk/>
            <pc:sldMk cId="2867827256" sldId="321"/>
            <ac:spMk id="96" creationId="{4C482245-52BA-664B-84AC-22B6C047157F}"/>
          </ac:spMkLst>
        </pc:spChg>
        <pc:spChg chg="mod">
          <ac:chgData name="Guest User" userId="S::urn:spo:anon#f55634a5b6e8a757805e3ca28d9da1be459da83b69ebf9ed65703b82d758c892::" providerId="AD" clId="Web-{E3852618-2B52-A50A-BD75-4C304BCC590F}" dt="2025-03-12T04:11:36.279" v="12" actId="1076"/>
          <ac:spMkLst>
            <pc:docMk/>
            <pc:sldMk cId="2867827256" sldId="321"/>
            <ac:spMk id="141" creationId="{B90612A3-AFF2-C326-D1A5-3E945BFB218E}"/>
          </ac:spMkLst>
        </pc:spChg>
        <pc:picChg chg="add mod">
          <ac:chgData name="Guest User" userId="S::urn:spo:anon#f55634a5b6e8a757805e3ca28d9da1be459da83b69ebf9ed65703b82d758c892::" providerId="AD" clId="Web-{E3852618-2B52-A50A-BD75-4C304BCC590F}" dt="2025-03-12T04:11:27.076" v="11" actId="14100"/>
          <ac:picMkLst>
            <pc:docMk/>
            <pc:sldMk cId="2867827256" sldId="321"/>
            <ac:picMk id="2" creationId="{E93BC373-94C6-0A60-BFD9-67C14D80A580}"/>
          </ac:picMkLst>
        </pc:picChg>
        <pc:picChg chg="del">
          <ac:chgData name="Guest User" userId="S::urn:spo:anon#f55634a5b6e8a757805e3ca28d9da1be459da83b69ebf9ed65703b82d758c892::" providerId="AD" clId="Web-{E3852618-2B52-A50A-BD75-4C304BCC590F}" dt="2025-03-12T04:10:43.512" v="3"/>
          <ac:picMkLst>
            <pc:docMk/>
            <pc:sldMk cId="2867827256" sldId="321"/>
            <ac:picMk id="124" creationId="{0A4092FF-A1F2-9BF6-D75E-46476897089E}"/>
          </ac:picMkLst>
        </pc:picChg>
      </pc:sldChg>
      <pc:sldChg chg="modSp">
        <pc:chgData name="Guest User" userId="S::urn:spo:anon#f55634a5b6e8a757805e3ca28d9da1be459da83b69ebf9ed65703b82d758c892::" providerId="AD" clId="Web-{E3852618-2B52-A50A-BD75-4C304BCC590F}" dt="2025-03-12T04:17:34.758" v="56" actId="20577"/>
        <pc:sldMkLst>
          <pc:docMk/>
          <pc:sldMk cId="3982769887" sldId="322"/>
        </pc:sldMkLst>
        <pc:spChg chg="mod">
          <ac:chgData name="Guest User" userId="S::urn:spo:anon#f55634a5b6e8a757805e3ca28d9da1be459da83b69ebf9ed65703b82d758c892::" providerId="AD" clId="Web-{E3852618-2B52-A50A-BD75-4C304BCC590F}" dt="2025-03-12T04:17:34.758" v="56" actId="20577"/>
          <ac:spMkLst>
            <pc:docMk/>
            <pc:sldMk cId="3982769887" sldId="322"/>
            <ac:spMk id="109" creationId="{E5E9FB2A-5B3A-AEC5-E546-7D94752CCDAD}"/>
          </ac:spMkLst>
        </pc:spChg>
        <pc:spChg chg="mod">
          <ac:chgData name="Guest User" userId="S::urn:spo:anon#f55634a5b6e8a757805e3ca28d9da1be459da83b69ebf9ed65703b82d758c892::" providerId="AD" clId="Web-{E3852618-2B52-A50A-BD75-4C304BCC590F}" dt="2025-03-12T04:13:18.767" v="52" actId="1076"/>
          <ac:spMkLst>
            <pc:docMk/>
            <pc:sldMk cId="3982769887" sldId="322"/>
            <ac:spMk id="141" creationId="{00000000-0000-0000-0000-000000000000}"/>
          </ac:spMkLst>
        </pc:spChg>
      </pc:sldChg>
    </pc:docChg>
  </pc:docChgLst>
  <pc:docChgLst>
    <pc:chgData name="Enkhjin Tumursukh" userId="S::enkhjin@ubdc.mn::bf81172e-6bf9-4ab0-a3b3-0e902ff1f32e" providerId="AD" clId="Web-{2D122635-CF24-6817-64A2-3FCF4A3156AF}"/>
    <pc:docChg chg="modSld sldOrd">
      <pc:chgData name="Enkhjin Tumursukh" userId="S::enkhjin@ubdc.mn::bf81172e-6bf9-4ab0-a3b3-0e902ff1f32e" providerId="AD" clId="Web-{2D122635-CF24-6817-64A2-3FCF4A3156AF}" dt="2025-03-13T03:07:00.407" v="158" actId="20577"/>
      <pc:docMkLst>
        <pc:docMk/>
      </pc:docMkLst>
      <pc:sldChg chg="addSp delSp modSp ord">
        <pc:chgData name="Enkhjin Tumursukh" userId="S::enkhjin@ubdc.mn::bf81172e-6bf9-4ab0-a3b3-0e902ff1f32e" providerId="AD" clId="Web-{2D122635-CF24-6817-64A2-3FCF4A3156AF}" dt="2025-03-13T03:07:00.407" v="158" actId="20577"/>
        <pc:sldMkLst>
          <pc:docMk/>
          <pc:sldMk cId="2780670576" sldId="359"/>
        </pc:sldMkLst>
        <pc:spChg chg="add del">
          <ac:chgData name="Enkhjin Tumursukh" userId="S::enkhjin@ubdc.mn::bf81172e-6bf9-4ab0-a3b3-0e902ff1f32e" providerId="AD" clId="Web-{2D122635-CF24-6817-64A2-3FCF4A3156AF}" dt="2025-03-13T01:59:01.704" v="56"/>
          <ac:spMkLst>
            <pc:docMk/>
            <pc:sldMk cId="2780670576" sldId="359"/>
            <ac:spMk id="10" creationId="{5E213DFD-A765-CF38-80C0-CB84D4246571}"/>
          </ac:spMkLst>
        </pc:spChg>
        <pc:spChg chg="mod">
          <ac:chgData name="Enkhjin Tumursukh" userId="S::enkhjin@ubdc.mn::bf81172e-6bf9-4ab0-a3b3-0e902ff1f32e" providerId="AD" clId="Web-{2D122635-CF24-6817-64A2-3FCF4A3156AF}" dt="2025-03-13T03:07:00.407" v="158" actId="20577"/>
          <ac:spMkLst>
            <pc:docMk/>
            <pc:sldMk cId="2780670576" sldId="359"/>
            <ac:spMk id="107" creationId="{A32AC329-E297-1C4F-0B61-C0B5F17194D7}"/>
          </ac:spMkLst>
        </pc:spChg>
        <pc:spChg chg="mod">
          <ac:chgData name="Enkhjin Tumursukh" userId="S::enkhjin@ubdc.mn::bf81172e-6bf9-4ab0-a3b3-0e902ff1f32e" providerId="AD" clId="Web-{2D122635-CF24-6817-64A2-3FCF4A3156AF}" dt="2025-03-13T01:53:05.364" v="51" actId="20577"/>
          <ac:spMkLst>
            <pc:docMk/>
            <pc:sldMk cId="2780670576" sldId="359"/>
            <ac:spMk id="126" creationId="{273F48E5-1F4C-6D65-F907-A5A562D060CD}"/>
          </ac:spMkLst>
        </pc:spChg>
        <pc:spChg chg="mod">
          <ac:chgData name="Enkhjin Tumursukh" userId="S::enkhjin@ubdc.mn::bf81172e-6bf9-4ab0-a3b3-0e902ff1f32e" providerId="AD" clId="Web-{2D122635-CF24-6817-64A2-3FCF4A3156AF}" dt="2025-03-13T01:59:02.454" v="57" actId="20577"/>
          <ac:spMkLst>
            <pc:docMk/>
            <pc:sldMk cId="2780670576" sldId="359"/>
            <ac:spMk id="128" creationId="{083EBE17-1137-6020-C417-C504665CF1A9}"/>
          </ac:spMkLst>
        </pc:spChg>
        <pc:spChg chg="ord">
          <ac:chgData name="Enkhjin Tumursukh" userId="S::enkhjin@ubdc.mn::bf81172e-6bf9-4ab0-a3b3-0e902ff1f32e" providerId="AD" clId="Web-{2D122635-CF24-6817-64A2-3FCF4A3156AF}" dt="2025-03-13T02:59:56.257" v="150"/>
          <ac:spMkLst>
            <pc:docMk/>
            <pc:sldMk cId="2780670576" sldId="359"/>
            <ac:spMk id="136" creationId="{5E6666A0-4799-326C-93DB-548AB2FB98FA}"/>
          </ac:spMkLst>
        </pc:spChg>
        <pc:spChg chg="ord">
          <ac:chgData name="Enkhjin Tumursukh" userId="S::enkhjin@ubdc.mn::bf81172e-6bf9-4ab0-a3b3-0e902ff1f32e" providerId="AD" clId="Web-{2D122635-CF24-6817-64A2-3FCF4A3156AF}" dt="2025-03-13T02:02:24.367" v="58"/>
          <ac:spMkLst>
            <pc:docMk/>
            <pc:sldMk cId="2780670576" sldId="359"/>
            <ac:spMk id="137" creationId="{5E6666A0-4799-326C-93DB-548AB2FB98FA}"/>
          </ac:spMkLst>
        </pc:spChg>
        <pc:spChg chg="mod">
          <ac:chgData name="Enkhjin Tumursukh" userId="S::enkhjin@ubdc.mn::bf81172e-6bf9-4ab0-a3b3-0e902ff1f32e" providerId="AD" clId="Web-{2D122635-CF24-6817-64A2-3FCF4A3156AF}" dt="2025-03-13T02:04:43.372" v="120" actId="20577"/>
          <ac:spMkLst>
            <pc:docMk/>
            <pc:sldMk cId="2780670576" sldId="359"/>
            <ac:spMk id="142" creationId="{00000000-0000-0000-0000-000000000000}"/>
          </ac:spMkLst>
        </pc:spChg>
      </pc:sldChg>
      <pc:sldChg chg="modSp">
        <pc:chgData name="Enkhjin Tumursukh" userId="S::enkhjin@ubdc.mn::bf81172e-6bf9-4ab0-a3b3-0e902ff1f32e" providerId="AD" clId="Web-{2D122635-CF24-6817-64A2-3FCF4A3156AF}" dt="2025-03-13T02:13:04.514" v="130" actId="14100"/>
        <pc:sldMkLst>
          <pc:docMk/>
          <pc:sldMk cId="3334943250" sldId="365"/>
        </pc:sldMkLst>
        <pc:spChg chg="mod">
          <ac:chgData name="Enkhjin Tumursukh" userId="S::enkhjin@ubdc.mn::bf81172e-6bf9-4ab0-a3b3-0e902ff1f32e" providerId="AD" clId="Web-{2D122635-CF24-6817-64A2-3FCF4A3156AF}" dt="2025-03-13T02:12:38.747" v="129" actId="20577"/>
          <ac:spMkLst>
            <pc:docMk/>
            <pc:sldMk cId="3334943250" sldId="365"/>
            <ac:spMk id="107" creationId="{E4E3DDE1-9D25-7E72-AC86-DA5A6A3EC6AB}"/>
          </ac:spMkLst>
        </pc:spChg>
        <pc:spChg chg="mod">
          <ac:chgData name="Enkhjin Tumursukh" userId="S::enkhjin@ubdc.mn::bf81172e-6bf9-4ab0-a3b3-0e902ff1f32e" providerId="AD" clId="Web-{2D122635-CF24-6817-64A2-3FCF4A3156AF}" dt="2025-03-13T02:12:34.184" v="127" actId="20577"/>
          <ac:spMkLst>
            <pc:docMk/>
            <pc:sldMk cId="3334943250" sldId="365"/>
            <ac:spMk id="109" creationId="{D0301DEC-AB93-518D-C20C-5CD26DB04F94}"/>
          </ac:spMkLst>
        </pc:spChg>
        <pc:spChg chg="mod">
          <ac:chgData name="Enkhjin Tumursukh" userId="S::enkhjin@ubdc.mn::bf81172e-6bf9-4ab0-a3b3-0e902ff1f32e" providerId="AD" clId="Web-{2D122635-CF24-6817-64A2-3FCF4A3156AF}" dt="2025-03-13T02:13:04.514" v="130" actId="14100"/>
          <ac:spMkLst>
            <pc:docMk/>
            <pc:sldMk cId="3334943250" sldId="365"/>
            <ac:spMk id="110" creationId="{3F3EE9D0-D5CD-0480-2C7F-484E958C0B1A}"/>
          </ac:spMkLst>
        </pc:spChg>
        <pc:spChg chg="mod">
          <ac:chgData name="Enkhjin Tumursukh" userId="S::enkhjin@ubdc.mn::bf81172e-6bf9-4ab0-a3b3-0e902ff1f32e" providerId="AD" clId="Web-{2D122635-CF24-6817-64A2-3FCF4A3156AF}" dt="2025-03-13T01:48:30.980" v="1" actId="20577"/>
          <ac:spMkLst>
            <pc:docMk/>
            <pc:sldMk cId="3334943250" sldId="365"/>
            <ac:spMk id="142" creationId="{A8BA1A6A-29B4-83C5-BB75-E4CFD237B188}"/>
          </ac:spMkLst>
        </pc:spChg>
      </pc:sldChg>
      <pc:sldChg chg="delSp">
        <pc:chgData name="Enkhjin Tumursukh" userId="S::enkhjin@ubdc.mn::bf81172e-6bf9-4ab0-a3b3-0e902ff1f32e" providerId="AD" clId="Web-{2D122635-CF24-6817-64A2-3FCF4A3156AF}" dt="2025-03-13T01:47:19.212" v="0"/>
        <pc:sldMkLst>
          <pc:docMk/>
          <pc:sldMk cId="2097766215" sldId="367"/>
        </pc:sldMkLst>
        <pc:spChg chg="del">
          <ac:chgData name="Enkhjin Tumursukh" userId="S::enkhjin@ubdc.mn::bf81172e-6bf9-4ab0-a3b3-0e902ff1f32e" providerId="AD" clId="Web-{2D122635-CF24-6817-64A2-3FCF4A3156AF}" dt="2025-03-13T01:47:19.212" v="0"/>
          <ac:spMkLst>
            <pc:docMk/>
            <pc:sldMk cId="2097766215" sldId="367"/>
            <ac:spMk id="137" creationId="{ADE855F6-FD86-26ED-1676-FC070E75FC3B}"/>
          </ac:spMkLst>
        </pc:spChg>
      </pc:sldChg>
      <pc:sldChg chg="modSp">
        <pc:chgData name="Enkhjin Tumursukh" userId="S::enkhjin@ubdc.mn::bf81172e-6bf9-4ab0-a3b3-0e902ff1f32e" providerId="AD" clId="Web-{2D122635-CF24-6817-64A2-3FCF4A3156AF}" dt="2025-03-13T02:16:06.035" v="149" actId="20577"/>
        <pc:sldMkLst>
          <pc:docMk/>
          <pc:sldMk cId="3973254709" sldId="368"/>
        </pc:sldMkLst>
        <pc:spChg chg="mod">
          <ac:chgData name="Enkhjin Tumursukh" userId="S::enkhjin@ubdc.mn::bf81172e-6bf9-4ab0-a3b3-0e902ff1f32e" providerId="AD" clId="Web-{2D122635-CF24-6817-64A2-3FCF4A3156AF}" dt="2025-03-13T02:16:06.035" v="149" actId="20577"/>
          <ac:spMkLst>
            <pc:docMk/>
            <pc:sldMk cId="3973254709" sldId="368"/>
            <ac:spMk id="110" creationId="{A7415624-7834-A83B-FC9E-F6341D905C68}"/>
          </ac:spMkLst>
        </pc:spChg>
      </pc:sldChg>
      <pc:sldChg chg="modSp">
        <pc:chgData name="Enkhjin Tumursukh" userId="S::enkhjin@ubdc.mn::bf81172e-6bf9-4ab0-a3b3-0e902ff1f32e" providerId="AD" clId="Web-{2D122635-CF24-6817-64A2-3FCF4A3156AF}" dt="2025-03-13T02:14:28.548" v="143" actId="20577"/>
        <pc:sldMkLst>
          <pc:docMk/>
          <pc:sldMk cId="1185011402" sldId="372"/>
        </pc:sldMkLst>
        <pc:spChg chg="mod">
          <ac:chgData name="Enkhjin Tumursukh" userId="S::enkhjin@ubdc.mn::bf81172e-6bf9-4ab0-a3b3-0e902ff1f32e" providerId="AD" clId="Web-{2D122635-CF24-6817-64A2-3FCF4A3156AF}" dt="2025-03-13T02:14:27.579" v="141" actId="20577"/>
          <ac:spMkLst>
            <pc:docMk/>
            <pc:sldMk cId="1185011402" sldId="372"/>
            <ac:spMk id="109" creationId="{CDBC8902-75DD-706C-3893-4CCB5139B563}"/>
          </ac:spMkLst>
        </pc:spChg>
        <pc:spChg chg="mod">
          <ac:chgData name="Enkhjin Tumursukh" userId="S::enkhjin@ubdc.mn::bf81172e-6bf9-4ab0-a3b3-0e902ff1f32e" providerId="AD" clId="Web-{2D122635-CF24-6817-64A2-3FCF4A3156AF}" dt="2025-03-13T02:14:28.548" v="143" actId="20577"/>
          <ac:spMkLst>
            <pc:docMk/>
            <pc:sldMk cId="1185011402" sldId="372"/>
            <ac:spMk id="136" creationId="{13D50495-496A-92B2-0FDB-51F8EDF0FC85}"/>
          </ac:spMkLst>
        </pc:spChg>
      </pc:sldChg>
      <pc:sldChg chg="modSp">
        <pc:chgData name="Enkhjin Tumursukh" userId="S::enkhjin@ubdc.mn::bf81172e-6bf9-4ab0-a3b3-0e902ff1f32e" providerId="AD" clId="Web-{2D122635-CF24-6817-64A2-3FCF4A3156AF}" dt="2025-03-13T02:16:05.879" v="148" actId="20577"/>
        <pc:sldMkLst>
          <pc:docMk/>
          <pc:sldMk cId="290862610" sldId="375"/>
        </pc:sldMkLst>
        <pc:spChg chg="mod">
          <ac:chgData name="Enkhjin Tumursukh" userId="S::enkhjin@ubdc.mn::bf81172e-6bf9-4ab0-a3b3-0e902ff1f32e" providerId="AD" clId="Web-{2D122635-CF24-6817-64A2-3FCF4A3156AF}" dt="2025-03-13T02:13:39.765" v="138" actId="1076"/>
          <ac:spMkLst>
            <pc:docMk/>
            <pc:sldMk cId="290862610" sldId="375"/>
            <ac:spMk id="3" creationId="{06C96D4B-5AAF-E4BE-7A0C-6E680816E4C3}"/>
          </ac:spMkLst>
        </pc:spChg>
        <pc:spChg chg="mod">
          <ac:chgData name="Enkhjin Tumursukh" userId="S::enkhjin@ubdc.mn::bf81172e-6bf9-4ab0-a3b3-0e902ff1f32e" providerId="AD" clId="Web-{2D122635-CF24-6817-64A2-3FCF4A3156AF}" dt="2025-03-13T01:51:03.516" v="15" actId="20577"/>
          <ac:spMkLst>
            <pc:docMk/>
            <pc:sldMk cId="290862610" sldId="375"/>
            <ac:spMk id="17" creationId="{F03A87C9-4DBC-EBF2-4FAE-79B3E0DFEB7B}"/>
          </ac:spMkLst>
        </pc:spChg>
        <pc:spChg chg="mod">
          <ac:chgData name="Enkhjin Tumursukh" userId="S::enkhjin@ubdc.mn::bf81172e-6bf9-4ab0-a3b3-0e902ff1f32e" providerId="AD" clId="Web-{2D122635-CF24-6817-64A2-3FCF4A3156AF}" dt="2025-03-13T01:50:04.499" v="4" actId="20577"/>
          <ac:spMkLst>
            <pc:docMk/>
            <pc:sldMk cId="290862610" sldId="375"/>
            <ac:spMk id="19" creationId="{F77B6B39-6E71-0A26-204B-48B7AD0B7454}"/>
          </ac:spMkLst>
        </pc:spChg>
        <pc:spChg chg="mod">
          <ac:chgData name="Enkhjin Tumursukh" userId="S::enkhjin@ubdc.mn::bf81172e-6bf9-4ab0-a3b3-0e902ff1f32e" providerId="AD" clId="Web-{2D122635-CF24-6817-64A2-3FCF4A3156AF}" dt="2025-03-13T02:16:05.879" v="148" actId="20577"/>
          <ac:spMkLst>
            <pc:docMk/>
            <pc:sldMk cId="290862610" sldId="375"/>
            <ac:spMk id="25" creationId="{BE9E28E0-BB8A-6896-877F-9AA2A5784F55}"/>
          </ac:spMkLst>
        </pc:spChg>
        <pc:spChg chg="mod">
          <ac:chgData name="Enkhjin Tumursukh" userId="S::enkhjin@ubdc.mn::bf81172e-6bf9-4ab0-a3b3-0e902ff1f32e" providerId="AD" clId="Web-{2D122635-CF24-6817-64A2-3FCF4A3156AF}" dt="2025-03-13T02:13:18.545" v="132" actId="20577"/>
          <ac:spMkLst>
            <pc:docMk/>
            <pc:sldMk cId="290862610" sldId="375"/>
            <ac:spMk id="109" creationId="{E9F738C0-07D4-6688-FC16-E89F90987133}"/>
          </ac:spMkLst>
        </pc:spChg>
        <pc:spChg chg="mod">
          <ac:chgData name="Enkhjin Tumursukh" userId="S::enkhjin@ubdc.mn::bf81172e-6bf9-4ab0-a3b3-0e902ff1f32e" providerId="AD" clId="Web-{2D122635-CF24-6817-64A2-3FCF4A3156AF}" dt="2025-03-13T02:13:23.358" v="134" actId="20577"/>
          <ac:spMkLst>
            <pc:docMk/>
            <pc:sldMk cId="290862610" sldId="375"/>
            <ac:spMk id="136" creationId="{22C7D21B-24E4-6A23-CA1C-23FBB254CF61}"/>
          </ac:spMkLst>
        </pc:spChg>
        <pc:spChg chg="mod">
          <ac:chgData name="Enkhjin Tumursukh" userId="S::enkhjin@ubdc.mn::bf81172e-6bf9-4ab0-a3b3-0e902ff1f32e" providerId="AD" clId="Web-{2D122635-CF24-6817-64A2-3FCF4A3156AF}" dt="2025-03-13T02:13:26.092" v="136" actId="20577"/>
          <ac:spMkLst>
            <pc:docMk/>
            <pc:sldMk cId="290862610" sldId="375"/>
            <ac:spMk id="137" creationId="{F7DC2E94-36BA-E3F4-2EDE-3F139198E9AB}"/>
          </ac:spMkLst>
        </pc:spChg>
      </pc:sldChg>
      <pc:sldChg chg="modSp">
        <pc:chgData name="Enkhjin Tumursukh" userId="S::enkhjin@ubdc.mn::bf81172e-6bf9-4ab0-a3b3-0e902ff1f32e" providerId="AD" clId="Web-{2D122635-CF24-6817-64A2-3FCF4A3156AF}" dt="2025-03-13T01:52:17.394" v="50" actId="20577"/>
        <pc:sldMkLst>
          <pc:docMk/>
          <pc:sldMk cId="1439675062" sldId="377"/>
        </pc:sldMkLst>
        <pc:spChg chg="mod">
          <ac:chgData name="Enkhjin Tumursukh" userId="S::enkhjin@ubdc.mn::bf81172e-6bf9-4ab0-a3b3-0e902ff1f32e" providerId="AD" clId="Web-{2D122635-CF24-6817-64A2-3FCF4A3156AF}" dt="2025-03-13T01:51:28.470" v="21" actId="20577"/>
          <ac:spMkLst>
            <pc:docMk/>
            <pc:sldMk cId="1439675062" sldId="377"/>
            <ac:spMk id="128" creationId="{47E0D2FB-765B-EC10-B988-D00F17533B4A}"/>
          </ac:spMkLst>
        </pc:spChg>
        <pc:spChg chg="mod">
          <ac:chgData name="Enkhjin Tumursukh" userId="S::enkhjin@ubdc.mn::bf81172e-6bf9-4ab0-a3b3-0e902ff1f32e" providerId="AD" clId="Web-{2D122635-CF24-6817-64A2-3FCF4A3156AF}" dt="2025-03-13T01:52:17.394" v="50" actId="20577"/>
          <ac:spMkLst>
            <pc:docMk/>
            <pc:sldMk cId="1439675062" sldId="377"/>
            <ac:spMk id="142" creationId="{E29A2BDA-EC3D-01E3-AB8B-859DA0AC30E7}"/>
          </ac:spMkLst>
        </pc:spChg>
      </pc:sldChg>
      <pc:sldChg chg="ord">
        <pc:chgData name="Enkhjin Tumursukh" userId="S::enkhjin@ubdc.mn::bf81172e-6bf9-4ab0-a3b3-0e902ff1f32e" providerId="AD" clId="Web-{2D122635-CF24-6817-64A2-3FCF4A3156AF}" dt="2025-03-13T01:58:59.110" v="55"/>
        <pc:sldMkLst>
          <pc:docMk/>
          <pc:sldMk cId="3849899098" sldId="378"/>
        </pc:sldMkLst>
      </pc:sldChg>
    </pc:docChg>
  </pc:docChgLst>
  <pc:docChgLst>
    <pc:chgData name="Enkhbold Altankhuyag" userId="S::enkhbold@ubdc.mn::35f90c78-b920-483e-9132-62e110c1498d" providerId="AD" clId="Web-{7EB2A2D1-4A73-4D75-BF5A-19FB9DA92543}"/>
    <pc:docChg chg="addSld delSld modSld">
      <pc:chgData name="Enkhbold Altankhuyag" userId="S::enkhbold@ubdc.mn::35f90c78-b920-483e-9132-62e110c1498d" providerId="AD" clId="Web-{7EB2A2D1-4A73-4D75-BF5A-19FB9DA92543}" dt="2025-03-12T04:45:06.730" v="3" actId="20577"/>
      <pc:docMkLst>
        <pc:docMk/>
      </pc:docMkLst>
      <pc:sldChg chg="modSp">
        <pc:chgData name="Enkhbold Altankhuyag" userId="S::enkhbold@ubdc.mn::35f90c78-b920-483e-9132-62e110c1498d" providerId="AD" clId="Web-{7EB2A2D1-4A73-4D75-BF5A-19FB9DA92543}" dt="2025-03-12T04:45:06.730" v="3" actId="20577"/>
        <pc:sldMkLst>
          <pc:docMk/>
          <pc:sldMk cId="1617015635" sldId="320"/>
        </pc:sldMkLst>
        <pc:spChg chg="mod">
          <ac:chgData name="Enkhbold Altankhuyag" userId="S::enkhbold@ubdc.mn::35f90c78-b920-483e-9132-62e110c1498d" providerId="AD" clId="Web-{7EB2A2D1-4A73-4D75-BF5A-19FB9DA92543}" dt="2025-03-12T04:45:06.730" v="3" actId="20577"/>
          <ac:spMkLst>
            <pc:docMk/>
            <pc:sldMk cId="1617015635" sldId="320"/>
            <ac:spMk id="112" creationId="{1BE80554-762E-3BA5-96AB-4B8A4E1310B3}"/>
          </ac:spMkLst>
        </pc:spChg>
      </pc:sldChg>
      <pc:sldChg chg="del">
        <pc:chgData name="Enkhbold Altankhuyag" userId="S::enkhbold@ubdc.mn::35f90c78-b920-483e-9132-62e110c1498d" providerId="AD" clId="Web-{7EB2A2D1-4A73-4D75-BF5A-19FB9DA92543}" dt="2025-03-12T04:44:16.681" v="1"/>
        <pc:sldMkLst>
          <pc:docMk/>
          <pc:sldMk cId="3658871826" sldId="335"/>
        </pc:sldMkLst>
      </pc:sldChg>
      <pc:sldChg chg="add">
        <pc:chgData name="Enkhbold Altankhuyag" userId="S::enkhbold@ubdc.mn::35f90c78-b920-483e-9132-62e110c1498d" providerId="AD" clId="Web-{7EB2A2D1-4A73-4D75-BF5A-19FB9DA92543}" dt="2025-03-12T04:44:08.258" v="0"/>
        <pc:sldMkLst>
          <pc:docMk/>
          <pc:sldMk cId="976624697" sldId="339"/>
        </pc:sldMkLst>
      </pc:sldChg>
    </pc:docChg>
  </pc:docChgLst>
  <pc:docChgLst>
    <pc:chgData name="Enkhbold Altankhuyag" userId="S::enkhbold@ubdc.mn::35f90c78-b920-483e-9132-62e110c1498d" providerId="AD" clId="Web-{71BCDFA0-075B-4779-B6B0-BD2AD44ECA41}"/>
    <pc:docChg chg="modSld">
      <pc:chgData name="Enkhbold Altankhuyag" userId="S::enkhbold@ubdc.mn::35f90c78-b920-483e-9132-62e110c1498d" providerId="AD" clId="Web-{71BCDFA0-075B-4779-B6B0-BD2AD44ECA41}" dt="2025-03-12T04:08:47.737" v="10" actId="14100"/>
      <pc:docMkLst>
        <pc:docMk/>
      </pc:docMkLst>
      <pc:sldChg chg="modSp">
        <pc:chgData name="Enkhbold Altankhuyag" userId="S::enkhbold@ubdc.mn::35f90c78-b920-483e-9132-62e110c1498d" providerId="AD" clId="Web-{71BCDFA0-075B-4779-B6B0-BD2AD44ECA41}" dt="2025-03-12T04:08:47.737" v="10" actId="14100"/>
        <pc:sldMkLst>
          <pc:docMk/>
          <pc:sldMk cId="1617015635" sldId="320"/>
        </pc:sldMkLst>
        <pc:spChg chg="mod">
          <ac:chgData name="Enkhbold Altankhuyag" userId="S::enkhbold@ubdc.mn::35f90c78-b920-483e-9132-62e110c1498d" providerId="AD" clId="Web-{71BCDFA0-075B-4779-B6B0-BD2AD44ECA41}" dt="2025-03-12T04:08:47.737" v="10" actId="14100"/>
          <ac:spMkLst>
            <pc:docMk/>
            <pc:sldMk cId="1617015635" sldId="320"/>
            <ac:spMk id="3" creationId="{96B0672D-C1F8-2653-3C34-6D6AD1BDA44B}"/>
          </ac:spMkLst>
        </pc:spChg>
        <pc:spChg chg="mod">
          <ac:chgData name="Enkhbold Altankhuyag" userId="S::enkhbold@ubdc.mn::35f90c78-b920-483e-9132-62e110c1498d" providerId="AD" clId="Web-{71BCDFA0-075B-4779-B6B0-BD2AD44ECA41}" dt="2025-03-12T04:08:28.314" v="7" actId="1076"/>
          <ac:spMkLst>
            <pc:docMk/>
            <pc:sldMk cId="1617015635" sldId="320"/>
            <ac:spMk id="107" creationId="{AF16BDF8-AF8B-EA84-84F0-6BC94BA85DB0}"/>
          </ac:spMkLst>
        </pc:spChg>
        <pc:spChg chg="mod">
          <ac:chgData name="Enkhbold Altankhuyag" userId="S::enkhbold@ubdc.mn::35f90c78-b920-483e-9132-62e110c1498d" providerId="AD" clId="Web-{71BCDFA0-075B-4779-B6B0-BD2AD44ECA41}" dt="2025-03-12T04:08:22.861" v="6" actId="20577"/>
          <ac:spMkLst>
            <pc:docMk/>
            <pc:sldMk cId="1617015635" sldId="320"/>
            <ac:spMk id="136" creationId="{665A99FF-7CD3-ADA8-CBF4-AC1BF4DCC7B2}"/>
          </ac:spMkLst>
        </pc:spChg>
      </pc:sldChg>
    </pc:docChg>
  </pc:docChgLst>
  <pc:docChgLst>
    <pc:chgData name="Guest User" userId="S::urn:spo:anon#b6f19db0abb860832996171466c307360e4328017416dc3c8f67e2ba5a21e37d::" providerId="AD" clId="Web-{230155B9-BEAE-72D3-C79D-A54ED95E31FD}"/>
    <pc:docChg chg="modSld">
      <pc:chgData name="Guest User" userId="S::urn:spo:anon#b6f19db0abb860832996171466c307360e4328017416dc3c8f67e2ba5a21e37d::" providerId="AD" clId="Web-{230155B9-BEAE-72D3-C79D-A54ED95E31FD}" dt="2025-03-12T11:06:56.262" v="15" actId="20577"/>
      <pc:docMkLst>
        <pc:docMk/>
      </pc:docMkLst>
      <pc:sldChg chg="modSp">
        <pc:chgData name="Guest User" userId="S::urn:spo:anon#b6f19db0abb860832996171466c307360e4328017416dc3c8f67e2ba5a21e37d::" providerId="AD" clId="Web-{230155B9-BEAE-72D3-C79D-A54ED95E31FD}" dt="2025-03-12T11:06:56.262" v="15" actId="20577"/>
        <pc:sldMkLst>
          <pc:docMk/>
          <pc:sldMk cId="3743864396" sldId="337"/>
        </pc:sldMkLst>
        <pc:spChg chg="mod">
          <ac:chgData name="Guest User" userId="S::urn:spo:anon#b6f19db0abb860832996171466c307360e4328017416dc3c8f67e2ba5a21e37d::" providerId="AD" clId="Web-{230155B9-BEAE-72D3-C79D-A54ED95E31FD}" dt="2025-03-12T11:06:46.887" v="13" actId="20577"/>
          <ac:spMkLst>
            <pc:docMk/>
            <pc:sldMk cId="3743864396" sldId="337"/>
            <ac:spMk id="40" creationId="{C4524999-ED77-4106-853C-88B792928501}"/>
          </ac:spMkLst>
        </pc:spChg>
        <pc:spChg chg="mod">
          <ac:chgData name="Guest User" userId="S::urn:spo:anon#b6f19db0abb860832996171466c307360e4328017416dc3c8f67e2ba5a21e37d::" providerId="AD" clId="Web-{230155B9-BEAE-72D3-C79D-A54ED95E31FD}" dt="2025-03-12T11:06:56.262" v="15" actId="20577"/>
          <ac:spMkLst>
            <pc:docMk/>
            <pc:sldMk cId="3743864396" sldId="337"/>
            <ac:spMk id="44" creationId="{C4524999-ED77-4106-853C-88B792928501}"/>
          </ac:spMkLst>
        </pc:spChg>
        <pc:spChg chg="mod">
          <ac:chgData name="Guest User" userId="S::urn:spo:anon#b6f19db0abb860832996171466c307360e4328017416dc3c8f67e2ba5a21e37d::" providerId="AD" clId="Web-{230155B9-BEAE-72D3-C79D-A54ED95E31FD}" dt="2025-03-12T11:06:52.074" v="14" actId="20577"/>
          <ac:spMkLst>
            <pc:docMk/>
            <pc:sldMk cId="3743864396" sldId="337"/>
            <ac:spMk id="45" creationId="{C4524999-ED77-4106-853C-88B792928501}"/>
          </ac:spMkLst>
        </pc:spChg>
        <pc:spChg chg="mod">
          <ac:chgData name="Guest User" userId="S::urn:spo:anon#b6f19db0abb860832996171466c307360e4328017416dc3c8f67e2ba5a21e37d::" providerId="AD" clId="Web-{230155B9-BEAE-72D3-C79D-A54ED95E31FD}" dt="2025-03-12T11:04:36.069" v="5" actId="20577"/>
          <ac:spMkLst>
            <pc:docMk/>
            <pc:sldMk cId="3743864396" sldId="337"/>
            <ac:spMk id="107" creationId="{A32AC329-E297-1C4F-0B61-C0B5F17194D7}"/>
          </ac:spMkLst>
        </pc:spChg>
        <pc:spChg chg="mod">
          <ac:chgData name="Guest User" userId="S::urn:spo:anon#b6f19db0abb860832996171466c307360e4328017416dc3c8f67e2ba5a21e37d::" providerId="AD" clId="Web-{230155B9-BEAE-72D3-C79D-A54ED95E31FD}" dt="2025-03-12T11:04:56.617" v="12" actId="20577"/>
          <ac:spMkLst>
            <pc:docMk/>
            <pc:sldMk cId="3743864396" sldId="337"/>
            <ac:spMk id="109" creationId="{E5E9FB2A-5B3A-AEC5-E546-7D94752CCDAD}"/>
          </ac:spMkLst>
        </pc:spChg>
        <pc:spChg chg="mod">
          <ac:chgData name="Guest User" userId="S::urn:spo:anon#b6f19db0abb860832996171466c307360e4328017416dc3c8f67e2ba5a21e37d::" providerId="AD" clId="Web-{230155B9-BEAE-72D3-C79D-A54ED95E31FD}" dt="2025-03-12T11:04:40.960" v="6" actId="20577"/>
          <ac:spMkLst>
            <pc:docMk/>
            <pc:sldMk cId="3743864396" sldId="337"/>
            <ac:spMk id="110" creationId="{85F56900-163E-FDFE-CE2F-B7F2145C5F14}"/>
          </ac:spMkLst>
        </pc:spChg>
        <pc:spChg chg="mod">
          <ac:chgData name="Guest User" userId="S::urn:spo:anon#b6f19db0abb860832996171466c307360e4328017416dc3c8f67e2ba5a21e37d::" providerId="AD" clId="Web-{230155B9-BEAE-72D3-C79D-A54ED95E31FD}" dt="2025-03-12T11:04:15.584" v="1" actId="20577"/>
          <ac:spMkLst>
            <pc:docMk/>
            <pc:sldMk cId="3743864396" sldId="337"/>
            <ac:spMk id="125" creationId="{C4524999-ED77-4106-853C-88B792928501}"/>
          </ac:spMkLst>
        </pc:spChg>
        <pc:spChg chg="mod">
          <ac:chgData name="Guest User" userId="S::urn:spo:anon#b6f19db0abb860832996171466c307360e4328017416dc3c8f67e2ba5a21e37d::" providerId="AD" clId="Web-{230155B9-BEAE-72D3-C79D-A54ED95E31FD}" dt="2025-03-12T11:04:18.178" v="2"/>
          <ac:spMkLst>
            <pc:docMk/>
            <pc:sldMk cId="3743864396" sldId="337"/>
            <ac:spMk id="139" creationId="{00000000-0000-0000-0000-000000000000}"/>
          </ac:spMkLst>
        </pc:spChg>
        <pc:spChg chg="mod">
          <ac:chgData name="Guest User" userId="S::urn:spo:anon#b6f19db0abb860832996171466c307360e4328017416dc3c8f67e2ba5a21e37d::" providerId="AD" clId="Web-{230155B9-BEAE-72D3-C79D-A54ED95E31FD}" dt="2025-03-12T11:04:26.084" v="4" actId="20577"/>
          <ac:spMkLst>
            <pc:docMk/>
            <pc:sldMk cId="3743864396" sldId="337"/>
            <ac:spMk id="140" creationId="{00000000-0000-0000-0000-000000000000}"/>
          </ac:spMkLst>
        </pc:spChg>
      </pc:sldChg>
    </pc:docChg>
  </pc:docChgLst>
  <pc:docChgLst>
    <pc:chgData name="Enkhjin Tumursukh" userId="bf81172e-6bf9-4ab0-a3b3-0e902ff1f32e" providerId="ADAL" clId="{1F4E053E-1C2A-4189-BDB6-376FF027257E}"/>
    <pc:docChg chg="undo custSel addSld modSld">
      <pc:chgData name="Enkhjin Tumursukh" userId="bf81172e-6bf9-4ab0-a3b3-0e902ff1f32e" providerId="ADAL" clId="{1F4E053E-1C2A-4189-BDB6-376FF027257E}" dt="2025-03-12T00:44:18.530" v="47" actId="1076"/>
      <pc:docMkLst>
        <pc:docMk/>
      </pc:docMkLst>
      <pc:sldChg chg="addSp delSp modSp mod">
        <pc:chgData name="Enkhjin Tumursukh" userId="bf81172e-6bf9-4ab0-a3b3-0e902ff1f32e" providerId="ADAL" clId="{1F4E053E-1C2A-4189-BDB6-376FF027257E}" dt="2025-03-12T00:44:18.530" v="47" actId="1076"/>
        <pc:sldMkLst>
          <pc:docMk/>
          <pc:sldMk cId="3438757008" sldId="277"/>
        </pc:sldMkLst>
        <pc:spChg chg="mod">
          <ac:chgData name="Enkhjin Tumursukh" userId="bf81172e-6bf9-4ab0-a3b3-0e902ff1f32e" providerId="ADAL" clId="{1F4E053E-1C2A-4189-BDB6-376FF027257E}" dt="2025-03-12T00:38:39.898" v="0"/>
          <ac:spMkLst>
            <pc:docMk/>
            <pc:sldMk cId="3438757008" sldId="277"/>
            <ac:spMk id="4" creationId="{7868356F-82BF-2A3A-9AE0-5BBEDA76E3DD}"/>
          </ac:spMkLst>
        </pc:spChg>
        <pc:spChg chg="del">
          <ac:chgData name="Enkhjin Tumursukh" userId="bf81172e-6bf9-4ab0-a3b3-0e902ff1f32e" providerId="ADAL" clId="{1F4E053E-1C2A-4189-BDB6-376FF027257E}" dt="2025-03-12T00:42:25.742" v="38" actId="478"/>
          <ac:spMkLst>
            <pc:docMk/>
            <pc:sldMk cId="3438757008" sldId="277"/>
            <ac:spMk id="4" creationId="{EDB4856B-4EBB-8712-5431-BC7CA593082E}"/>
          </ac:spMkLst>
        </pc:spChg>
        <pc:spChg chg="mod">
          <ac:chgData name="Enkhjin Tumursukh" userId="bf81172e-6bf9-4ab0-a3b3-0e902ff1f32e" providerId="ADAL" clId="{1F4E053E-1C2A-4189-BDB6-376FF027257E}" dt="2025-03-12T00:38:39.898" v="0"/>
          <ac:spMkLst>
            <pc:docMk/>
            <pc:sldMk cId="3438757008" sldId="277"/>
            <ac:spMk id="6" creationId="{908C2DA4-7AAF-DDDE-2DCD-81F5B737145A}"/>
          </ac:spMkLst>
        </pc:spChg>
        <pc:spChg chg="mod">
          <ac:chgData name="Enkhjin Tumursukh" userId="bf81172e-6bf9-4ab0-a3b3-0e902ff1f32e" providerId="ADAL" clId="{1F4E053E-1C2A-4189-BDB6-376FF027257E}" dt="2025-03-12T00:42:54.891" v="40" actId="20577"/>
          <ac:spMkLst>
            <pc:docMk/>
            <pc:sldMk cId="3438757008" sldId="277"/>
            <ac:spMk id="10" creationId="{710EF6E9-1933-FD57-9480-9016D21455EE}"/>
          </ac:spMkLst>
        </pc:spChg>
        <pc:spChg chg="mod">
          <ac:chgData name="Enkhjin Tumursukh" userId="bf81172e-6bf9-4ab0-a3b3-0e902ff1f32e" providerId="ADAL" clId="{1F4E053E-1C2A-4189-BDB6-376FF027257E}" dt="2025-03-12T00:39:21.489" v="15" actId="1035"/>
          <ac:spMkLst>
            <pc:docMk/>
            <pc:sldMk cId="3438757008" sldId="277"/>
            <ac:spMk id="13" creationId="{FA13D4D9-18C3-7418-3E8F-2974DF05C476}"/>
          </ac:spMkLst>
        </pc:spChg>
        <pc:spChg chg="mod">
          <ac:chgData name="Enkhjin Tumursukh" userId="bf81172e-6bf9-4ab0-a3b3-0e902ff1f32e" providerId="ADAL" clId="{1F4E053E-1C2A-4189-BDB6-376FF027257E}" dt="2025-03-12T00:39:21.489" v="15" actId="1035"/>
          <ac:spMkLst>
            <pc:docMk/>
            <pc:sldMk cId="3438757008" sldId="277"/>
            <ac:spMk id="18" creationId="{425DBCF2-DA5B-07B6-ECC5-D021C9D40002}"/>
          </ac:spMkLst>
        </pc:spChg>
        <pc:spChg chg="mod">
          <ac:chgData name="Enkhjin Tumursukh" userId="bf81172e-6bf9-4ab0-a3b3-0e902ff1f32e" providerId="ADAL" clId="{1F4E053E-1C2A-4189-BDB6-376FF027257E}" dt="2025-03-12T00:39:21.489" v="15" actId="1035"/>
          <ac:spMkLst>
            <pc:docMk/>
            <pc:sldMk cId="3438757008" sldId="277"/>
            <ac:spMk id="19" creationId="{F4559B29-EA9B-DDC8-234D-7BF5884FD1BF}"/>
          </ac:spMkLst>
        </pc:spChg>
        <pc:spChg chg="mod">
          <ac:chgData name="Enkhjin Tumursukh" userId="bf81172e-6bf9-4ab0-a3b3-0e902ff1f32e" providerId="ADAL" clId="{1F4E053E-1C2A-4189-BDB6-376FF027257E}" dt="2025-03-12T00:44:18.530" v="47" actId="1076"/>
          <ac:spMkLst>
            <pc:docMk/>
            <pc:sldMk cId="3438757008" sldId="277"/>
            <ac:spMk id="26" creationId="{0182803C-140E-5CD2-7679-627EAFB6C5FA}"/>
          </ac:spMkLst>
        </pc:spChg>
        <pc:spChg chg="mod">
          <ac:chgData name="Enkhjin Tumursukh" userId="bf81172e-6bf9-4ab0-a3b3-0e902ff1f32e" providerId="ADAL" clId="{1F4E053E-1C2A-4189-BDB6-376FF027257E}" dt="2025-03-12T00:38:39.898" v="0"/>
          <ac:spMkLst>
            <pc:docMk/>
            <pc:sldMk cId="3438757008" sldId="277"/>
            <ac:spMk id="29" creationId="{57F84E12-9845-C91F-481F-C6BF578AED55}"/>
          </ac:spMkLst>
        </pc:spChg>
        <pc:spChg chg="add mod">
          <ac:chgData name="Enkhjin Tumursukh" userId="bf81172e-6bf9-4ab0-a3b3-0e902ff1f32e" providerId="ADAL" clId="{1F4E053E-1C2A-4189-BDB6-376FF027257E}" dt="2025-03-12T00:38:39.898" v="0"/>
          <ac:spMkLst>
            <pc:docMk/>
            <pc:sldMk cId="3438757008" sldId="277"/>
            <ac:spMk id="30" creationId="{276B81F5-06C1-9C18-249D-E9478B56B361}"/>
          </ac:spMkLst>
        </pc:spChg>
        <pc:spChg chg="mod">
          <ac:chgData name="Enkhjin Tumursukh" userId="bf81172e-6bf9-4ab0-a3b3-0e902ff1f32e" providerId="ADAL" clId="{1F4E053E-1C2A-4189-BDB6-376FF027257E}" dt="2025-03-12T00:39:21.489" v="15" actId="1035"/>
          <ac:spMkLst>
            <pc:docMk/>
            <pc:sldMk cId="3438757008" sldId="277"/>
            <ac:spMk id="31" creationId="{403E03C8-DD7F-F78B-7737-1E884BB30975}"/>
          </ac:spMkLst>
        </pc:spChg>
        <pc:spChg chg="mod">
          <ac:chgData name="Enkhjin Tumursukh" userId="bf81172e-6bf9-4ab0-a3b3-0e902ff1f32e" providerId="ADAL" clId="{1F4E053E-1C2A-4189-BDB6-376FF027257E}" dt="2025-03-12T00:39:21.489" v="15" actId="1035"/>
          <ac:spMkLst>
            <pc:docMk/>
            <pc:sldMk cId="3438757008" sldId="277"/>
            <ac:spMk id="32" creationId="{76899DE4-0478-1ECF-8F2B-D23C5CA7BAF1}"/>
          </ac:spMkLst>
        </pc:spChg>
        <pc:spChg chg="add mod">
          <ac:chgData name="Enkhjin Tumursukh" userId="bf81172e-6bf9-4ab0-a3b3-0e902ff1f32e" providerId="ADAL" clId="{1F4E053E-1C2A-4189-BDB6-376FF027257E}" dt="2025-03-12T00:39:21.489" v="15" actId="1035"/>
          <ac:spMkLst>
            <pc:docMk/>
            <pc:sldMk cId="3438757008" sldId="277"/>
            <ac:spMk id="33" creationId="{75BB8442-328A-DF8E-D372-1B5215D028EA}"/>
          </ac:spMkLst>
        </pc:spChg>
        <pc:spChg chg="mod">
          <ac:chgData name="Enkhjin Tumursukh" userId="bf81172e-6bf9-4ab0-a3b3-0e902ff1f32e" providerId="ADAL" clId="{1F4E053E-1C2A-4189-BDB6-376FF027257E}" dt="2025-03-12T00:38:39.898" v="0"/>
          <ac:spMkLst>
            <pc:docMk/>
            <pc:sldMk cId="3438757008" sldId="277"/>
            <ac:spMk id="47" creationId="{996D30C1-E917-2FCA-FA56-AE0D112513C4}"/>
          </ac:spMkLst>
        </pc:spChg>
        <pc:spChg chg="mod">
          <ac:chgData name="Enkhjin Tumursukh" userId="bf81172e-6bf9-4ab0-a3b3-0e902ff1f32e" providerId="ADAL" clId="{1F4E053E-1C2A-4189-BDB6-376FF027257E}" dt="2025-03-12T00:41:37.513" v="31" actId="14100"/>
          <ac:spMkLst>
            <pc:docMk/>
            <pc:sldMk cId="3438757008" sldId="277"/>
            <ac:spMk id="49" creationId="{85F56900-163E-FDFE-CE2F-B7F2145C5F14}"/>
          </ac:spMkLst>
        </pc:spChg>
        <pc:spChg chg="mod">
          <ac:chgData name="Enkhjin Tumursukh" userId="bf81172e-6bf9-4ab0-a3b3-0e902ff1f32e" providerId="ADAL" clId="{1F4E053E-1C2A-4189-BDB6-376FF027257E}" dt="2025-03-12T00:41:47.335" v="34" actId="14100"/>
          <ac:spMkLst>
            <pc:docMk/>
            <pc:sldMk cId="3438757008" sldId="277"/>
            <ac:spMk id="50" creationId="{0445DF54-441C-2D9A-E9AC-F23CF1C6AF9B}"/>
          </ac:spMkLst>
        </pc:spChg>
        <pc:spChg chg="mod">
          <ac:chgData name="Enkhjin Tumursukh" userId="bf81172e-6bf9-4ab0-a3b3-0e902ff1f32e" providerId="ADAL" clId="{1F4E053E-1C2A-4189-BDB6-376FF027257E}" dt="2025-03-12T00:38:39.898" v="0"/>
          <ac:spMkLst>
            <pc:docMk/>
            <pc:sldMk cId="3438757008" sldId="277"/>
            <ac:spMk id="51" creationId="{EF9EE0E3-2020-7FE9-F3F2-7B85617D1B81}"/>
          </ac:spMkLst>
        </pc:spChg>
        <pc:spChg chg="mod">
          <ac:chgData name="Enkhjin Tumursukh" userId="bf81172e-6bf9-4ab0-a3b3-0e902ff1f32e" providerId="ADAL" clId="{1F4E053E-1C2A-4189-BDB6-376FF027257E}" dt="2025-03-12T00:41:37.513" v="31" actId="14100"/>
          <ac:spMkLst>
            <pc:docMk/>
            <pc:sldMk cId="3438757008" sldId="277"/>
            <ac:spMk id="52" creationId="{BD0ABC6F-7838-7BB9-8A42-EFEEB826F01B}"/>
          </ac:spMkLst>
        </pc:spChg>
        <pc:spChg chg="add del mod">
          <ac:chgData name="Enkhjin Tumursukh" userId="bf81172e-6bf9-4ab0-a3b3-0e902ff1f32e" providerId="ADAL" clId="{1F4E053E-1C2A-4189-BDB6-376FF027257E}" dt="2025-03-12T00:41:52.930" v="36" actId="478"/>
          <ac:spMkLst>
            <pc:docMk/>
            <pc:sldMk cId="3438757008" sldId="277"/>
            <ac:spMk id="58" creationId="{4DCDA57B-02A8-1607-A5BF-371F822DE5C0}"/>
          </ac:spMkLst>
        </pc:spChg>
        <pc:spChg chg="mod">
          <ac:chgData name="Enkhjin Tumursukh" userId="bf81172e-6bf9-4ab0-a3b3-0e902ff1f32e" providerId="ADAL" clId="{1F4E053E-1C2A-4189-BDB6-376FF027257E}" dt="2025-03-12T00:41:52.930" v="36" actId="478"/>
          <ac:spMkLst>
            <pc:docMk/>
            <pc:sldMk cId="3438757008" sldId="277"/>
            <ac:spMk id="59" creationId="{87790B9C-C072-AE91-D19F-25BC5FE368E0}"/>
          </ac:spMkLst>
        </pc:spChg>
        <pc:spChg chg="mod">
          <ac:chgData name="Enkhjin Tumursukh" userId="bf81172e-6bf9-4ab0-a3b3-0e902ff1f32e" providerId="ADAL" clId="{1F4E053E-1C2A-4189-BDB6-376FF027257E}" dt="2025-03-12T00:38:39.898" v="0"/>
          <ac:spMkLst>
            <pc:docMk/>
            <pc:sldMk cId="3438757008" sldId="277"/>
            <ac:spMk id="61" creationId="{2D298B0A-BC77-568C-E937-ACA2AEFBDC52}"/>
          </ac:spMkLst>
        </pc:spChg>
        <pc:spChg chg="mod">
          <ac:chgData name="Enkhjin Tumursukh" userId="bf81172e-6bf9-4ab0-a3b3-0e902ff1f32e" providerId="ADAL" clId="{1F4E053E-1C2A-4189-BDB6-376FF027257E}" dt="2025-03-12T00:39:21.489" v="15" actId="1035"/>
          <ac:spMkLst>
            <pc:docMk/>
            <pc:sldMk cId="3438757008" sldId="277"/>
            <ac:spMk id="62" creationId="{571680E4-7A7A-A71F-F557-B3663EB5BAE8}"/>
          </ac:spMkLst>
        </pc:spChg>
        <pc:spChg chg="mod">
          <ac:chgData name="Enkhjin Tumursukh" userId="bf81172e-6bf9-4ab0-a3b3-0e902ff1f32e" providerId="ADAL" clId="{1F4E053E-1C2A-4189-BDB6-376FF027257E}" dt="2025-03-12T00:39:21.489" v="15" actId="1035"/>
          <ac:spMkLst>
            <pc:docMk/>
            <pc:sldMk cId="3438757008" sldId="277"/>
            <ac:spMk id="64" creationId="{C4524999-ED77-4106-853C-88B792928501}"/>
          </ac:spMkLst>
        </pc:spChg>
        <pc:spChg chg="mod">
          <ac:chgData name="Enkhjin Tumursukh" userId="bf81172e-6bf9-4ab0-a3b3-0e902ff1f32e" providerId="ADAL" clId="{1F4E053E-1C2A-4189-BDB6-376FF027257E}" dt="2025-03-12T00:39:21.489" v="15" actId="1035"/>
          <ac:spMkLst>
            <pc:docMk/>
            <pc:sldMk cId="3438757008" sldId="277"/>
            <ac:spMk id="65" creationId="{273F48E5-1F4C-6D65-F907-A5A562D060CD}"/>
          </ac:spMkLst>
        </pc:spChg>
        <pc:spChg chg="mod">
          <ac:chgData name="Enkhjin Tumursukh" userId="bf81172e-6bf9-4ab0-a3b3-0e902ff1f32e" providerId="ADAL" clId="{1F4E053E-1C2A-4189-BDB6-376FF027257E}" dt="2025-03-12T00:39:21.489" v="15" actId="1035"/>
          <ac:spMkLst>
            <pc:docMk/>
            <pc:sldMk cId="3438757008" sldId="277"/>
            <ac:spMk id="67" creationId="{083EBE17-1137-6020-C417-C504665CF1A9}"/>
          </ac:spMkLst>
        </pc:spChg>
        <pc:grpChg chg="mod">
          <ac:chgData name="Enkhjin Tumursukh" userId="bf81172e-6bf9-4ab0-a3b3-0e902ff1f32e" providerId="ADAL" clId="{1F4E053E-1C2A-4189-BDB6-376FF027257E}" dt="2025-03-12T00:38:57.189" v="2" actId="14100"/>
          <ac:grpSpMkLst>
            <pc:docMk/>
            <pc:sldMk cId="3438757008" sldId="277"/>
            <ac:grpSpMk id="15" creationId="{993CB827-24F9-3AA5-5E67-EA4471B024AE}"/>
          </ac:grpSpMkLst>
        </pc:grpChg>
        <pc:grpChg chg="mod">
          <ac:chgData name="Enkhjin Tumursukh" userId="bf81172e-6bf9-4ab0-a3b3-0e902ff1f32e" providerId="ADAL" clId="{1F4E053E-1C2A-4189-BDB6-376FF027257E}" dt="2025-03-12T00:44:18.121" v="46" actId="1076"/>
          <ac:grpSpMkLst>
            <pc:docMk/>
            <pc:sldMk cId="3438757008" sldId="277"/>
            <ac:grpSpMk id="20" creationId="{1AFD7193-AD4C-27F4-8A58-E6852567BF3B}"/>
          </ac:grpSpMkLst>
        </pc:grpChg>
        <pc:grpChg chg="del mod">
          <ac:chgData name="Enkhjin Tumursukh" userId="bf81172e-6bf9-4ab0-a3b3-0e902ff1f32e" providerId="ADAL" clId="{1F4E053E-1C2A-4189-BDB6-376FF027257E}" dt="2025-03-12T00:42:21.499" v="37" actId="478"/>
          <ac:grpSpMkLst>
            <pc:docMk/>
            <pc:sldMk cId="3438757008" sldId="277"/>
            <ac:grpSpMk id="27" creationId="{8602F200-28EF-2D87-9E75-1B373A5C2012}"/>
          </ac:grpSpMkLst>
        </pc:grpChg>
        <pc:grpChg chg="add del">
          <ac:chgData name="Enkhjin Tumursukh" userId="bf81172e-6bf9-4ab0-a3b3-0e902ff1f32e" providerId="ADAL" clId="{1F4E053E-1C2A-4189-BDB6-376FF027257E}" dt="2025-03-12T00:41:52.930" v="36" actId="478"/>
          <ac:grpSpMkLst>
            <pc:docMk/>
            <pc:sldMk cId="3438757008" sldId="277"/>
            <ac:grpSpMk id="37" creationId="{C637F6DD-5C5E-9955-657D-E5B822EB9E58}"/>
          </ac:grpSpMkLst>
        </pc:grpChg>
        <pc:picChg chg="mod">
          <ac:chgData name="Enkhjin Tumursukh" userId="bf81172e-6bf9-4ab0-a3b3-0e902ff1f32e" providerId="ADAL" clId="{1F4E053E-1C2A-4189-BDB6-376FF027257E}" dt="2025-03-12T00:44:17.430" v="45" actId="14100"/>
          <ac:picMkLst>
            <pc:docMk/>
            <pc:sldMk cId="3438757008" sldId="277"/>
            <ac:picMk id="11" creationId="{BFD33F00-F6FE-9388-5A47-09EF26E527F3}"/>
          </ac:picMkLst>
        </pc:picChg>
      </pc:sldChg>
      <pc:sldChg chg="add">
        <pc:chgData name="Enkhjin Tumursukh" userId="bf81172e-6bf9-4ab0-a3b3-0e902ff1f32e" providerId="ADAL" clId="{1F4E053E-1C2A-4189-BDB6-376FF027257E}" dt="2025-03-12T00:43:04.589" v="41"/>
        <pc:sldMkLst>
          <pc:docMk/>
          <pc:sldMk cId="333927817" sldId="280"/>
        </pc:sldMkLst>
      </pc:sldChg>
    </pc:docChg>
  </pc:docChgLst>
  <pc:docChgLst>
    <pc:chgData name="Enkhbold Altankhuyag" userId="S::enkhbold@ubdc.mn::35f90c78-b920-483e-9132-62e110c1498d" providerId="AD" clId="Web-{B4A6FD92-0B54-4B39-A7E5-380450917CF9}"/>
    <pc:docChg chg="modSld">
      <pc:chgData name="Enkhbold Altankhuyag" userId="S::enkhbold@ubdc.mn::35f90c78-b920-483e-9132-62e110c1498d" providerId="AD" clId="Web-{B4A6FD92-0B54-4B39-A7E5-380450917CF9}" dt="2025-03-12T04:00:00.205" v="14"/>
      <pc:docMkLst>
        <pc:docMk/>
      </pc:docMkLst>
      <pc:sldChg chg="addSp delSp modSp">
        <pc:chgData name="Enkhbold Altankhuyag" userId="S::enkhbold@ubdc.mn::35f90c78-b920-483e-9132-62e110c1498d" providerId="AD" clId="Web-{B4A6FD92-0B54-4B39-A7E5-380450917CF9}" dt="2025-03-12T04:00:00.205" v="14"/>
        <pc:sldMkLst>
          <pc:docMk/>
          <pc:sldMk cId="1617015635" sldId="320"/>
        </pc:sldMkLst>
        <pc:spChg chg="mod">
          <ac:chgData name="Enkhbold Altankhuyag" userId="S::enkhbold@ubdc.mn::35f90c78-b920-483e-9132-62e110c1498d" providerId="AD" clId="Web-{B4A6FD92-0B54-4B39-A7E5-380450917CF9}" dt="2025-03-12T03:58:33.953" v="0" actId="1076"/>
          <ac:spMkLst>
            <pc:docMk/>
            <pc:sldMk cId="1617015635" sldId="320"/>
            <ac:spMk id="96" creationId="{1DF3668D-F4F6-082C-53BB-EFD67996420E}"/>
          </ac:spMkLst>
        </pc:spChg>
        <pc:spChg chg="mod">
          <ac:chgData name="Enkhbold Altankhuyag" userId="S::enkhbold@ubdc.mn::35f90c78-b920-483e-9132-62e110c1498d" providerId="AD" clId="Web-{B4A6FD92-0B54-4B39-A7E5-380450917CF9}" dt="2025-03-12T03:58:55.610" v="4" actId="1076"/>
          <ac:spMkLst>
            <pc:docMk/>
            <pc:sldMk cId="1617015635" sldId="320"/>
            <ac:spMk id="108" creationId="{2D80831E-40AD-522E-674D-6446CECA418F}"/>
          </ac:spMkLst>
        </pc:spChg>
        <pc:spChg chg="del mod">
          <ac:chgData name="Enkhbold Altankhuyag" userId="S::enkhbold@ubdc.mn::35f90c78-b920-483e-9132-62e110c1498d" providerId="AD" clId="Web-{B4A6FD92-0B54-4B39-A7E5-380450917CF9}" dt="2025-03-12T04:00:00.205" v="14"/>
          <ac:spMkLst>
            <pc:docMk/>
            <pc:sldMk cId="1617015635" sldId="320"/>
            <ac:spMk id="109" creationId="{95B9E826-6D7B-22D9-C55E-8A84B30903FC}"/>
          </ac:spMkLst>
        </pc:spChg>
        <pc:picChg chg="add mod">
          <ac:chgData name="Enkhbold Altankhuyag" userId="S::enkhbold@ubdc.mn::35f90c78-b920-483e-9132-62e110c1498d" providerId="AD" clId="Web-{B4A6FD92-0B54-4B39-A7E5-380450917CF9}" dt="2025-03-12T03:59:13.548" v="9" actId="14100"/>
          <ac:picMkLst>
            <pc:docMk/>
            <pc:sldMk cId="1617015635" sldId="320"/>
            <ac:picMk id="2" creationId="{C4C0BA02-10DC-E9FE-7888-D52E4479CE7D}"/>
          </ac:picMkLst>
        </pc:picChg>
        <pc:picChg chg="del">
          <ac:chgData name="Enkhbold Altankhuyag" userId="S::enkhbold@ubdc.mn::35f90c78-b920-483e-9132-62e110c1498d" providerId="AD" clId="Web-{B4A6FD92-0B54-4B39-A7E5-380450917CF9}" dt="2025-03-12T03:58:37.516" v="1"/>
          <ac:picMkLst>
            <pc:docMk/>
            <pc:sldMk cId="1617015635" sldId="320"/>
            <ac:picMk id="124" creationId="{FEEF9ED0-C554-6B71-05B6-585DA0AFE950}"/>
          </ac:picMkLst>
        </pc:picChg>
      </pc:sldChg>
    </pc:docChg>
  </pc:docChgLst>
  <pc:docChgLst>
    <pc:chgData name="Narangarvuu Jargal" userId="S::narangarvuu@ubdc.mn::c6eab4a2-3b8f-405a-b8e8-2ec4420b653b" providerId="AD" clId="Web-{8B3071A4-8464-191F-5183-D043985CFE1D}"/>
    <pc:docChg chg="modSld">
      <pc:chgData name="Narangarvuu Jargal" userId="S::narangarvuu@ubdc.mn::c6eab4a2-3b8f-405a-b8e8-2ec4420b653b" providerId="AD" clId="Web-{8B3071A4-8464-191F-5183-D043985CFE1D}" dt="2025-03-12T00:58:20.592" v="19"/>
      <pc:docMkLst>
        <pc:docMk/>
      </pc:docMkLst>
      <pc:sldChg chg="addSp delSp modSp">
        <pc:chgData name="Narangarvuu Jargal" userId="S::narangarvuu@ubdc.mn::c6eab4a2-3b8f-405a-b8e8-2ec4420b653b" providerId="AD" clId="Web-{8B3071A4-8464-191F-5183-D043985CFE1D}" dt="2025-03-12T00:58:20.592" v="19"/>
        <pc:sldMkLst>
          <pc:docMk/>
          <pc:sldMk cId="2633663858" sldId="275"/>
        </pc:sldMkLst>
        <pc:picChg chg="add del mod">
          <ac:chgData name="Narangarvuu Jargal" userId="S::narangarvuu@ubdc.mn::c6eab4a2-3b8f-405a-b8e8-2ec4420b653b" providerId="AD" clId="Web-{8B3071A4-8464-191F-5183-D043985CFE1D}" dt="2025-03-12T00:55:54.498" v="1"/>
          <ac:picMkLst>
            <pc:docMk/>
            <pc:sldMk cId="2633663858" sldId="275"/>
            <ac:picMk id="5" creationId="{FEDF3C4D-3717-6F45-EF9A-69E4CD73FF5A}"/>
          </ac:picMkLst>
        </pc:picChg>
        <pc:picChg chg="add del mod modCrop">
          <ac:chgData name="Narangarvuu Jargal" userId="S::narangarvuu@ubdc.mn::c6eab4a2-3b8f-405a-b8e8-2ec4420b653b" providerId="AD" clId="Web-{8B3071A4-8464-191F-5183-D043985CFE1D}" dt="2025-03-12T00:56:50.514" v="10"/>
          <ac:picMkLst>
            <pc:docMk/>
            <pc:sldMk cId="2633663858" sldId="275"/>
            <ac:picMk id="6" creationId="{3400888C-F628-76EA-F2A3-06C6C1AE79B4}"/>
          </ac:picMkLst>
        </pc:picChg>
        <pc:picChg chg="add del mod modCrop">
          <ac:chgData name="Narangarvuu Jargal" userId="S::narangarvuu@ubdc.mn::c6eab4a2-3b8f-405a-b8e8-2ec4420b653b" providerId="AD" clId="Web-{8B3071A4-8464-191F-5183-D043985CFE1D}" dt="2025-03-12T00:58:20.592" v="19"/>
          <ac:picMkLst>
            <pc:docMk/>
            <pc:sldMk cId="2633663858" sldId="275"/>
            <ac:picMk id="7" creationId="{753A9AEA-B687-655B-A535-DE5475801110}"/>
          </ac:picMkLst>
        </pc:picChg>
      </pc:sldChg>
    </pc:docChg>
  </pc:docChgLst>
  <pc:docChgLst>
    <pc:chgData name="Guest User" userId="S::urn:spo:anon#b6f19db0abb860832996171466c307360e4328017416dc3c8f67e2ba5a21e37d::" providerId="AD" clId="Web-{696B0506-CC01-CC5F-2B19-ECF25B62A5DB}"/>
    <pc:docChg chg="modSld">
      <pc:chgData name="Guest User" userId="S::urn:spo:anon#b6f19db0abb860832996171466c307360e4328017416dc3c8f67e2ba5a21e37d::" providerId="AD" clId="Web-{696B0506-CC01-CC5F-2B19-ECF25B62A5DB}" dt="2025-03-13T04:02:30.136" v="115" actId="20577"/>
      <pc:docMkLst>
        <pc:docMk/>
      </pc:docMkLst>
      <pc:sldChg chg="modSp">
        <pc:chgData name="Guest User" userId="S::urn:spo:anon#b6f19db0abb860832996171466c307360e4328017416dc3c8f67e2ba5a21e37d::" providerId="AD" clId="Web-{696B0506-CC01-CC5F-2B19-ECF25B62A5DB}" dt="2025-03-13T04:02:30.136" v="115" actId="20577"/>
        <pc:sldMkLst>
          <pc:docMk/>
          <pc:sldMk cId="3444489502" sldId="361"/>
        </pc:sldMkLst>
        <pc:spChg chg="mod">
          <ac:chgData name="Guest User" userId="S::urn:spo:anon#b6f19db0abb860832996171466c307360e4328017416dc3c8f67e2ba5a21e37d::" providerId="AD" clId="Web-{696B0506-CC01-CC5F-2B19-ECF25B62A5DB}" dt="2025-03-13T04:00:22.068" v="30" actId="1076"/>
          <ac:spMkLst>
            <pc:docMk/>
            <pc:sldMk cId="3444489502" sldId="361"/>
            <ac:spMk id="6" creationId="{9DE702C4-BD62-316F-7DF8-AAA9CE6046B4}"/>
          </ac:spMkLst>
        </pc:spChg>
        <pc:spChg chg="mod">
          <ac:chgData name="Guest User" userId="S::urn:spo:anon#b6f19db0abb860832996171466c307360e4328017416dc3c8f67e2ba5a21e37d::" providerId="AD" clId="Web-{696B0506-CC01-CC5F-2B19-ECF25B62A5DB}" dt="2025-03-13T04:00:30.022" v="31" actId="1076"/>
          <ac:spMkLst>
            <pc:docMk/>
            <pc:sldMk cId="3444489502" sldId="361"/>
            <ac:spMk id="8" creationId="{41F303FB-A54D-301A-0D6F-353FDA1131D1}"/>
          </ac:spMkLst>
        </pc:spChg>
        <pc:spChg chg="mod">
          <ac:chgData name="Guest User" userId="S::urn:spo:anon#b6f19db0abb860832996171466c307360e4328017416dc3c8f67e2ba5a21e37d::" providerId="AD" clId="Web-{696B0506-CC01-CC5F-2B19-ECF25B62A5DB}" dt="2025-03-13T04:02:30.136" v="115" actId="20577"/>
          <ac:spMkLst>
            <pc:docMk/>
            <pc:sldMk cId="3444489502" sldId="361"/>
            <ac:spMk id="10" creationId="{80FB88E7-4F5B-F954-C935-9C09674EED82}"/>
          </ac:spMkLst>
        </pc:spChg>
        <pc:spChg chg="mod">
          <ac:chgData name="Guest User" userId="S::urn:spo:anon#b6f19db0abb860832996171466c307360e4328017416dc3c8f67e2ba5a21e37d::" providerId="AD" clId="Web-{696B0506-CC01-CC5F-2B19-ECF25B62A5DB}" dt="2025-03-13T04:02:07.728" v="84" actId="20577"/>
          <ac:spMkLst>
            <pc:docMk/>
            <pc:sldMk cId="3444489502" sldId="361"/>
            <ac:spMk id="109" creationId="{E5E9FB2A-5B3A-AEC5-E546-7D94752CCDAD}"/>
          </ac:spMkLst>
        </pc:spChg>
        <pc:spChg chg="mod">
          <ac:chgData name="Guest User" userId="S::urn:spo:anon#b6f19db0abb860832996171466c307360e4328017416dc3c8f67e2ba5a21e37d::" providerId="AD" clId="Web-{696B0506-CC01-CC5F-2B19-ECF25B62A5DB}" dt="2025-03-13T04:00:49.804" v="34" actId="1076"/>
          <ac:spMkLst>
            <pc:docMk/>
            <pc:sldMk cId="3444489502" sldId="361"/>
            <ac:spMk id="115" creationId="{5E6666A0-4799-326C-93DB-548AB2FB98FA}"/>
          </ac:spMkLst>
        </pc:spChg>
      </pc:sldChg>
    </pc:docChg>
  </pc:docChgLst>
  <pc:docChgLst>
    <pc:chgData name="Guest User" userId="S::urn:spo:anon#b6f19db0abb860832996171466c307360e4328017416dc3c8f67e2ba5a21e37d::" providerId="AD" clId="Web-{4B09BFF4-3621-AC94-3D82-1F70907291E5}"/>
    <pc:docChg chg="addSld delSld modSld sldOrd">
      <pc:chgData name="Guest User" userId="S::urn:spo:anon#b6f19db0abb860832996171466c307360e4328017416dc3c8f67e2ba5a21e37d::" providerId="AD" clId="Web-{4B09BFF4-3621-AC94-3D82-1F70907291E5}" dt="2025-03-12T00:41:46.322" v="103"/>
      <pc:docMkLst>
        <pc:docMk/>
      </pc:docMkLst>
      <pc:sldChg chg="delSp modSp">
        <pc:chgData name="Guest User" userId="S::urn:spo:anon#b6f19db0abb860832996171466c307360e4328017416dc3c8f67e2ba5a21e37d::" providerId="AD" clId="Web-{4B09BFF4-3621-AC94-3D82-1F70907291E5}" dt="2025-03-12T00:37:15.972" v="71"/>
        <pc:sldMkLst>
          <pc:docMk/>
          <pc:sldMk cId="0" sldId="261"/>
        </pc:sldMkLst>
        <pc:spChg chg="del mod">
          <ac:chgData name="Guest User" userId="S::urn:spo:anon#b6f19db0abb860832996171466c307360e4328017416dc3c8f67e2ba5a21e37d::" providerId="AD" clId="Web-{4B09BFF4-3621-AC94-3D82-1F70907291E5}" dt="2025-03-12T00:37:15.972" v="71"/>
          <ac:spMkLst>
            <pc:docMk/>
            <pc:sldMk cId="0" sldId="261"/>
            <ac:spMk id="93" creationId="{00000000-0000-0000-0000-000000000000}"/>
          </ac:spMkLst>
        </pc:spChg>
      </pc:sldChg>
      <pc:sldChg chg="new del">
        <pc:chgData name="Guest User" userId="S::urn:spo:anon#b6f19db0abb860832996171466c307360e4328017416dc3c8f67e2ba5a21e37d::" providerId="AD" clId="Web-{4B09BFF4-3621-AC94-3D82-1F70907291E5}" dt="2025-03-12T00:37:07.112" v="68"/>
        <pc:sldMkLst>
          <pc:docMk/>
          <pc:sldMk cId="3794354316" sldId="278"/>
        </pc:sldMkLst>
      </pc:sldChg>
      <pc:sldChg chg="addSp delSp modSp add ord replId">
        <pc:chgData name="Guest User" userId="S::urn:spo:anon#b6f19db0abb860832996171466c307360e4328017416dc3c8f67e2ba5a21e37d::" providerId="AD" clId="Web-{4B09BFF4-3621-AC94-3D82-1F70907291E5}" dt="2025-03-12T00:41:46.322" v="103"/>
        <pc:sldMkLst>
          <pc:docMk/>
          <pc:sldMk cId="4061396673" sldId="279"/>
        </pc:sldMkLst>
        <pc:spChg chg="del mod">
          <ac:chgData name="Guest User" userId="S::urn:spo:anon#b6f19db0abb860832996171466c307360e4328017416dc3c8f67e2ba5a21e37d::" providerId="AD" clId="Web-{4B09BFF4-3621-AC94-3D82-1F70907291E5}" dt="2025-03-12T00:39:28.194" v="98"/>
          <ac:spMkLst>
            <pc:docMk/>
            <pc:sldMk cId="4061396673" sldId="279"/>
            <ac:spMk id="4" creationId="{E4F34146-5636-C2AE-26C0-97219A8A35AE}"/>
          </ac:spMkLst>
        </pc:spChg>
        <pc:spChg chg="add mod">
          <ac:chgData name="Guest User" userId="S::urn:spo:anon#b6f19db0abb860832996171466c307360e4328017416dc3c8f67e2ba5a21e37d::" providerId="AD" clId="Web-{4B09BFF4-3621-AC94-3D82-1F70907291E5}" dt="2025-03-12T00:39:45.788" v="101" actId="14100"/>
          <ac:spMkLst>
            <pc:docMk/>
            <pc:sldMk cId="4061396673" sldId="279"/>
            <ac:spMk id="6" creationId="{6D6D681E-473B-B909-28F9-6138DD109F74}"/>
          </ac:spMkLst>
        </pc:spChg>
        <pc:spChg chg="mod">
          <ac:chgData name="Guest User" userId="S::urn:spo:anon#b6f19db0abb860832996171466c307360e4328017416dc3c8f67e2ba5a21e37d::" providerId="AD" clId="Web-{4B09BFF4-3621-AC94-3D82-1F70907291E5}" dt="2025-03-12T00:38:33.271" v="88" actId="1076"/>
          <ac:spMkLst>
            <pc:docMk/>
            <pc:sldMk cId="4061396673" sldId="279"/>
            <ac:spMk id="10" creationId="{42621B51-E850-8B98-711B-EF9A2A51BC3C}"/>
          </ac:spMkLst>
        </pc:spChg>
      </pc:sldChg>
    </pc:docChg>
  </pc:docChgLst>
  <pc:docChgLst>
    <pc:chgData name="Narangarvuu Jargal" userId="S::narangarvuu@ubdc.mn::c6eab4a2-3b8f-405a-b8e8-2ec4420b653b" providerId="AD" clId="Web-{0277C8E1-E5B1-4FB7-B234-8F57A56E4422}"/>
    <pc:docChg chg="modSld">
      <pc:chgData name="Narangarvuu Jargal" userId="S::narangarvuu@ubdc.mn::c6eab4a2-3b8f-405a-b8e8-2ec4420b653b" providerId="AD" clId="Web-{0277C8E1-E5B1-4FB7-B234-8F57A56E4422}" dt="2025-03-12T00:24:36.016" v="0" actId="1076"/>
      <pc:docMkLst>
        <pc:docMk/>
      </pc:docMkLst>
      <pc:sldChg chg="modSp">
        <pc:chgData name="Narangarvuu Jargal" userId="S::narangarvuu@ubdc.mn::c6eab4a2-3b8f-405a-b8e8-2ec4420b653b" providerId="AD" clId="Web-{0277C8E1-E5B1-4FB7-B234-8F57A56E4422}" dt="2025-03-12T00:24:36.016" v="0" actId="1076"/>
        <pc:sldMkLst>
          <pc:docMk/>
          <pc:sldMk cId="3438757008" sldId="277"/>
        </pc:sldMkLst>
        <pc:picChg chg="mod">
          <ac:chgData name="Narangarvuu Jargal" userId="S::narangarvuu@ubdc.mn::c6eab4a2-3b8f-405a-b8e8-2ec4420b653b" providerId="AD" clId="Web-{0277C8E1-E5B1-4FB7-B234-8F57A56E4422}" dt="2025-03-12T00:24:36.016" v="0" actId="1076"/>
          <ac:picMkLst>
            <pc:docMk/>
            <pc:sldMk cId="3438757008" sldId="277"/>
            <ac:picMk id="11" creationId="{BFD33F00-F6FE-9388-5A47-09EF26E527F3}"/>
          </ac:picMkLst>
        </pc:picChg>
      </pc:sldChg>
    </pc:docChg>
  </pc:docChgLst>
  <pc:docChgLst>
    <pc:chgData name="Guest User" userId="S::urn:spo:anon#b6f19db0abb860832996171466c307360e4328017416dc3c8f67e2ba5a21e37d::" providerId="AD" clId="Web-{26C81CE7-1B89-01F6-9FB2-AAC55B20A115}"/>
    <pc:docChg chg="delSld modSection">
      <pc:chgData name="Guest User" userId="S::urn:spo:anon#b6f19db0abb860832996171466c307360e4328017416dc3c8f67e2ba5a21e37d::" providerId="AD" clId="Web-{26C81CE7-1B89-01F6-9FB2-AAC55B20A115}" dt="2025-03-12T14:04:54.007" v="2"/>
      <pc:docMkLst>
        <pc:docMk/>
      </pc:docMkLst>
      <pc:sldChg chg="del">
        <pc:chgData name="Guest User" userId="S::urn:spo:anon#b6f19db0abb860832996171466c307360e4328017416dc3c8f67e2ba5a21e37d::" providerId="AD" clId="Web-{26C81CE7-1B89-01F6-9FB2-AAC55B20A115}" dt="2025-03-12T14:04:54.007" v="2"/>
        <pc:sldMkLst>
          <pc:docMk/>
          <pc:sldMk cId="2098543121" sldId="330"/>
        </pc:sldMkLst>
      </pc:sldChg>
      <pc:sldChg chg="del">
        <pc:chgData name="Guest User" userId="S::urn:spo:anon#b6f19db0abb860832996171466c307360e4328017416dc3c8f67e2ba5a21e37d::" providerId="AD" clId="Web-{26C81CE7-1B89-01F6-9FB2-AAC55B20A115}" dt="2025-03-12T14:03:54.833" v="1"/>
        <pc:sldMkLst>
          <pc:docMk/>
          <pc:sldMk cId="1324085323" sldId="370"/>
        </pc:sldMkLst>
      </pc:sldChg>
      <pc:sldChg chg="del">
        <pc:chgData name="Guest User" userId="S::urn:spo:anon#b6f19db0abb860832996171466c307360e4328017416dc3c8f67e2ba5a21e37d::" providerId="AD" clId="Web-{26C81CE7-1B89-01F6-9FB2-AAC55B20A115}" dt="2025-03-12T14:03:50.426" v="0"/>
        <pc:sldMkLst>
          <pc:docMk/>
          <pc:sldMk cId="2102527142" sldId="373"/>
        </pc:sldMkLst>
      </pc:sldChg>
    </pc:docChg>
  </pc:docChgLst>
  <pc:docChgLst>
    <pc:chgData name="Guest User" userId="S::urn:spo:anon#b6f19db0abb860832996171466c307360e4328017416dc3c8f67e2ba5a21e37d::" providerId="AD" clId="Web-{CDBEFF10-05C6-313D-6C64-B279B7430288}"/>
    <pc:docChg chg="modSld sldOrd">
      <pc:chgData name="Guest User" userId="S::urn:spo:anon#b6f19db0abb860832996171466c307360e4328017416dc3c8f67e2ba5a21e37d::" providerId="AD" clId="Web-{CDBEFF10-05C6-313D-6C64-B279B7430288}" dt="2025-03-13T05:39:21.717" v="42"/>
      <pc:docMkLst>
        <pc:docMk/>
      </pc:docMkLst>
      <pc:sldChg chg="ord">
        <pc:chgData name="Guest User" userId="S::urn:spo:anon#b6f19db0abb860832996171466c307360e4328017416dc3c8f67e2ba5a21e37d::" providerId="AD" clId="Web-{CDBEFF10-05C6-313D-6C64-B279B7430288}" dt="2025-03-13T05:39:21.717" v="42"/>
        <pc:sldMkLst>
          <pc:docMk/>
          <pc:sldMk cId="0" sldId="256"/>
        </pc:sldMkLst>
      </pc:sldChg>
      <pc:sldChg chg="modSp">
        <pc:chgData name="Guest User" userId="S::urn:spo:anon#b6f19db0abb860832996171466c307360e4328017416dc3c8f67e2ba5a21e37d::" providerId="AD" clId="Web-{CDBEFF10-05C6-313D-6C64-B279B7430288}" dt="2025-03-13T05:31:28.046" v="41" actId="20577"/>
        <pc:sldMkLst>
          <pc:docMk/>
          <pc:sldMk cId="2780670576" sldId="359"/>
        </pc:sldMkLst>
        <pc:spChg chg="mod">
          <ac:chgData name="Guest User" userId="S::urn:spo:anon#b6f19db0abb860832996171466c307360e4328017416dc3c8f67e2ba5a21e37d::" providerId="AD" clId="Web-{CDBEFF10-05C6-313D-6C64-B279B7430288}" dt="2025-03-13T05:31:26.780" v="39" actId="20577"/>
          <ac:spMkLst>
            <pc:docMk/>
            <pc:sldMk cId="2780670576" sldId="359"/>
            <ac:spMk id="107" creationId="{A32AC329-E297-1C4F-0B61-C0B5F17194D7}"/>
          </ac:spMkLst>
        </pc:spChg>
        <pc:spChg chg="mod">
          <ac:chgData name="Guest User" userId="S::urn:spo:anon#b6f19db0abb860832996171466c307360e4328017416dc3c8f67e2ba5a21e37d::" providerId="AD" clId="Web-{CDBEFF10-05C6-313D-6C64-B279B7430288}" dt="2025-03-13T05:31:24.061" v="37" actId="20577"/>
          <ac:spMkLst>
            <pc:docMk/>
            <pc:sldMk cId="2780670576" sldId="359"/>
            <ac:spMk id="109" creationId="{E5E9FB2A-5B3A-AEC5-E546-7D94752CCDAD}"/>
          </ac:spMkLst>
        </pc:spChg>
        <pc:spChg chg="mod">
          <ac:chgData name="Guest User" userId="S::urn:spo:anon#b6f19db0abb860832996171466c307360e4328017416dc3c8f67e2ba5a21e37d::" providerId="AD" clId="Web-{CDBEFF10-05C6-313D-6C64-B279B7430288}" dt="2025-03-13T05:31:28.046" v="41" actId="20577"/>
          <ac:spMkLst>
            <pc:docMk/>
            <pc:sldMk cId="2780670576" sldId="359"/>
            <ac:spMk id="110" creationId="{85F56900-163E-FDFE-CE2F-B7F2145C5F14}"/>
          </ac:spMkLst>
        </pc:spChg>
      </pc:sldChg>
      <pc:sldChg chg="modSp">
        <pc:chgData name="Guest User" userId="S::urn:spo:anon#b6f19db0abb860832996171466c307360e4328017416dc3c8f67e2ba5a21e37d::" providerId="AD" clId="Web-{CDBEFF10-05C6-313D-6C64-B279B7430288}" dt="2025-03-13T05:29:32.585" v="2" actId="20577"/>
        <pc:sldMkLst>
          <pc:docMk/>
          <pc:sldMk cId="3334943250" sldId="365"/>
        </pc:sldMkLst>
        <pc:spChg chg="mod">
          <ac:chgData name="Guest User" userId="S::urn:spo:anon#b6f19db0abb860832996171466c307360e4328017416dc3c8f67e2ba5a21e37d::" providerId="AD" clId="Web-{CDBEFF10-05C6-313D-6C64-B279B7430288}" dt="2025-03-13T05:29:32.585" v="2" actId="20577"/>
          <ac:spMkLst>
            <pc:docMk/>
            <pc:sldMk cId="3334943250" sldId="365"/>
            <ac:spMk id="109" creationId="{D0301DEC-AB93-518D-C20C-5CD26DB04F94}"/>
          </ac:spMkLst>
        </pc:spChg>
      </pc:sldChg>
      <pc:sldChg chg="modSp">
        <pc:chgData name="Guest User" userId="S::urn:spo:anon#b6f19db0abb860832996171466c307360e4328017416dc3c8f67e2ba5a21e37d::" providerId="AD" clId="Web-{CDBEFF10-05C6-313D-6C64-B279B7430288}" dt="2025-03-13T05:31:11.138" v="32" actId="20577"/>
        <pc:sldMkLst>
          <pc:docMk/>
          <pc:sldMk cId="474897942" sldId="371"/>
        </pc:sldMkLst>
        <pc:spChg chg="mod">
          <ac:chgData name="Guest User" userId="S::urn:spo:anon#b6f19db0abb860832996171466c307360e4328017416dc3c8f67e2ba5a21e37d::" providerId="AD" clId="Web-{CDBEFF10-05C6-313D-6C64-B279B7430288}" dt="2025-03-13T05:31:11.138" v="32" actId="20577"/>
          <ac:spMkLst>
            <pc:docMk/>
            <pc:sldMk cId="474897942" sldId="371"/>
            <ac:spMk id="107" creationId="{CC6A4C0C-174D-51BB-3505-F7FF3A6773A2}"/>
          </ac:spMkLst>
        </pc:spChg>
      </pc:sldChg>
      <pc:sldChg chg="modSp">
        <pc:chgData name="Guest User" userId="S::urn:spo:anon#b6f19db0abb860832996171466c307360e4328017416dc3c8f67e2ba5a21e37d::" providerId="AD" clId="Web-{CDBEFF10-05C6-313D-6C64-B279B7430288}" dt="2025-03-13T05:29:59.696" v="11" actId="20577"/>
        <pc:sldMkLst>
          <pc:docMk/>
          <pc:sldMk cId="1185011402" sldId="372"/>
        </pc:sldMkLst>
        <pc:spChg chg="mod">
          <ac:chgData name="Guest User" userId="S::urn:spo:anon#b6f19db0abb860832996171466c307360e4328017416dc3c8f67e2ba5a21e37d::" providerId="AD" clId="Web-{CDBEFF10-05C6-313D-6C64-B279B7430288}" dt="2025-03-13T05:29:59.696" v="11" actId="20577"/>
          <ac:spMkLst>
            <pc:docMk/>
            <pc:sldMk cId="1185011402" sldId="372"/>
            <ac:spMk id="109" creationId="{CDBC8902-75DD-706C-3893-4CCB5139B563}"/>
          </ac:spMkLst>
        </pc:spChg>
      </pc:sldChg>
      <pc:sldChg chg="modSp">
        <pc:chgData name="Guest User" userId="S::urn:spo:anon#b6f19db0abb860832996171466c307360e4328017416dc3c8f67e2ba5a21e37d::" providerId="AD" clId="Web-{CDBEFF10-05C6-313D-6C64-B279B7430288}" dt="2025-03-13T05:29:44.148" v="7" actId="20577"/>
        <pc:sldMkLst>
          <pc:docMk/>
          <pc:sldMk cId="290862610" sldId="375"/>
        </pc:sldMkLst>
        <pc:spChg chg="mod">
          <ac:chgData name="Guest User" userId="S::urn:spo:anon#b6f19db0abb860832996171466c307360e4328017416dc3c8f67e2ba5a21e37d::" providerId="AD" clId="Web-{CDBEFF10-05C6-313D-6C64-B279B7430288}" dt="2025-03-13T05:29:44.148" v="7" actId="20577"/>
          <ac:spMkLst>
            <pc:docMk/>
            <pc:sldMk cId="290862610" sldId="375"/>
            <ac:spMk id="109" creationId="{E9F738C0-07D4-6688-FC16-E89F90987133}"/>
          </ac:spMkLst>
        </pc:spChg>
      </pc:sldChg>
      <pc:sldChg chg="modSp">
        <pc:chgData name="Guest User" userId="S::urn:spo:anon#b6f19db0abb860832996171466c307360e4328017416dc3c8f67e2ba5a21e37d::" providerId="AD" clId="Web-{CDBEFF10-05C6-313D-6C64-B279B7430288}" dt="2025-03-13T05:31:04.029" v="31" actId="20577"/>
        <pc:sldMkLst>
          <pc:docMk/>
          <pc:sldMk cId="1439675062" sldId="377"/>
        </pc:sldMkLst>
        <pc:spChg chg="mod">
          <ac:chgData name="Guest User" userId="S::urn:spo:anon#b6f19db0abb860832996171466c307360e4328017416dc3c8f67e2ba5a21e37d::" providerId="AD" clId="Web-{CDBEFF10-05C6-313D-6C64-B279B7430288}" dt="2025-03-13T05:31:04.029" v="31" actId="20577"/>
          <ac:spMkLst>
            <pc:docMk/>
            <pc:sldMk cId="1439675062" sldId="377"/>
            <ac:spMk id="107" creationId="{5693CB18-A213-6726-2A92-4B280B82A449}"/>
          </ac:spMkLst>
        </pc:spChg>
        <pc:spChg chg="mod">
          <ac:chgData name="Guest User" userId="S::urn:spo:anon#b6f19db0abb860832996171466c307360e4328017416dc3c8f67e2ba5a21e37d::" providerId="AD" clId="Web-{CDBEFF10-05C6-313D-6C64-B279B7430288}" dt="2025-03-13T05:30:59.794" v="28" actId="20577"/>
          <ac:spMkLst>
            <pc:docMk/>
            <pc:sldMk cId="1439675062" sldId="377"/>
            <ac:spMk id="109" creationId="{F1BE797A-357E-615E-C3A9-E1C28D75FBF5}"/>
          </ac:spMkLst>
        </pc:spChg>
        <pc:spChg chg="mod">
          <ac:chgData name="Guest User" userId="S::urn:spo:anon#b6f19db0abb860832996171466c307360e4328017416dc3c8f67e2ba5a21e37d::" providerId="AD" clId="Web-{CDBEFF10-05C6-313D-6C64-B279B7430288}" dt="2025-03-13T05:31:01.138" v="29" actId="20577"/>
          <ac:spMkLst>
            <pc:docMk/>
            <pc:sldMk cId="1439675062" sldId="377"/>
            <ac:spMk id="110" creationId="{3330D81F-FA4E-3948-A90A-802D9DD8BB64}"/>
          </ac:spMkLst>
        </pc:spChg>
      </pc:sldChg>
      <pc:sldChg chg="modSp">
        <pc:chgData name="Guest User" userId="S::urn:spo:anon#b6f19db0abb860832996171466c307360e4328017416dc3c8f67e2ba5a21e37d::" providerId="AD" clId="Web-{CDBEFF10-05C6-313D-6C64-B279B7430288}" dt="2025-03-13T05:30:46.808" v="22" actId="20577"/>
        <pc:sldMkLst>
          <pc:docMk/>
          <pc:sldMk cId="3198191963" sldId="388"/>
        </pc:sldMkLst>
        <pc:spChg chg="mod">
          <ac:chgData name="Guest User" userId="S::urn:spo:anon#b6f19db0abb860832996171466c307360e4328017416dc3c8f67e2ba5a21e37d::" providerId="AD" clId="Web-{CDBEFF10-05C6-313D-6C64-B279B7430288}" dt="2025-03-13T05:30:41.371" v="17" actId="20577"/>
          <ac:spMkLst>
            <pc:docMk/>
            <pc:sldMk cId="3198191963" sldId="388"/>
            <ac:spMk id="109" creationId="{2816DC96-8B58-66E2-AE58-6210B113C2F2}"/>
          </ac:spMkLst>
        </pc:spChg>
        <pc:spChg chg="mod">
          <ac:chgData name="Guest User" userId="S::urn:spo:anon#b6f19db0abb860832996171466c307360e4328017416dc3c8f67e2ba5a21e37d::" providerId="AD" clId="Web-{CDBEFF10-05C6-313D-6C64-B279B7430288}" dt="2025-03-13T05:30:46.808" v="22" actId="20577"/>
          <ac:spMkLst>
            <pc:docMk/>
            <pc:sldMk cId="3198191963" sldId="388"/>
            <ac:spMk id="110" creationId="{B3783CA5-137C-72EC-2E74-DB58ED83A1E5}"/>
          </ac:spMkLst>
        </pc:spChg>
      </pc:sldChg>
    </pc:docChg>
  </pc:docChgLst>
  <pc:docChgLst>
    <pc:chgData name="Guest User" userId="S::urn:spo:anon#13d9dbb11df5bc9770cc3003d6217ccd9bd6c27e911869d9ffb48c88fe1a14c5::" providerId="AD" clId="Web-{6C3BAEEF-B955-B033-C321-7326FB1E5136}"/>
    <pc:docChg chg="modSld">
      <pc:chgData name="Guest User" userId="S::urn:spo:anon#13d9dbb11df5bc9770cc3003d6217ccd9bd6c27e911869d9ffb48c88fe1a14c5::" providerId="AD" clId="Web-{6C3BAEEF-B955-B033-C321-7326FB1E5136}" dt="2025-03-13T05:07:21.088" v="1" actId="20577"/>
      <pc:docMkLst>
        <pc:docMk/>
      </pc:docMkLst>
      <pc:sldChg chg="modSp">
        <pc:chgData name="Guest User" userId="S::urn:spo:anon#13d9dbb11df5bc9770cc3003d6217ccd9bd6c27e911869d9ffb48c88fe1a14c5::" providerId="AD" clId="Web-{6C3BAEEF-B955-B033-C321-7326FB1E5136}" dt="2025-03-13T05:07:21.088" v="1" actId="20577"/>
        <pc:sldMkLst>
          <pc:docMk/>
          <pc:sldMk cId="2213305138" sldId="385"/>
        </pc:sldMkLst>
        <pc:spChg chg="mod">
          <ac:chgData name="Guest User" userId="S::urn:spo:anon#13d9dbb11df5bc9770cc3003d6217ccd9bd6c27e911869d9ffb48c88fe1a14c5::" providerId="AD" clId="Web-{6C3BAEEF-B955-B033-C321-7326FB1E5136}" dt="2025-03-13T05:07:21.088" v="1" actId="20577"/>
          <ac:spMkLst>
            <pc:docMk/>
            <pc:sldMk cId="2213305138" sldId="385"/>
            <ac:spMk id="141" creationId="{DF3BEB9B-168B-7DFF-E509-D554A20E8CE6}"/>
          </ac:spMkLst>
        </pc:spChg>
      </pc:sldChg>
    </pc:docChg>
  </pc:docChgLst>
  <pc:docChgLst>
    <pc:chgData name="Baasanjav Ganbaatar" userId="S::baasanjav@ubdc.mn::4e4de41c-0b54-44af-83fe-65c297a94c12" providerId="AD" clId="Web-{95492241-3B99-767E-447D-DA02EC08081F}"/>
    <pc:docChg chg="addSld delSld modSld">
      <pc:chgData name="Baasanjav Ganbaatar" userId="S::baasanjav@ubdc.mn::4e4de41c-0b54-44af-83fe-65c297a94c12" providerId="AD" clId="Web-{95492241-3B99-767E-447D-DA02EC08081F}" dt="2025-03-12T03:30:07.230" v="25"/>
      <pc:docMkLst>
        <pc:docMk/>
      </pc:docMkLst>
      <pc:sldChg chg="addSp delSp modSp add replId">
        <pc:chgData name="Baasanjav Ganbaatar" userId="S::baasanjav@ubdc.mn::4e4de41c-0b54-44af-83fe-65c297a94c12" providerId="AD" clId="Web-{95492241-3B99-767E-447D-DA02EC08081F}" dt="2025-03-12T03:30:07.230" v="25"/>
        <pc:sldMkLst>
          <pc:docMk/>
          <pc:sldMk cId="2381435406" sldId="314"/>
        </pc:sldMkLst>
        <pc:spChg chg="add mod">
          <ac:chgData name="Baasanjav Ganbaatar" userId="S::baasanjav@ubdc.mn::4e4de41c-0b54-44af-83fe-65c297a94c12" providerId="AD" clId="Web-{95492241-3B99-767E-447D-DA02EC08081F}" dt="2025-03-12T03:28:20.182" v="9" actId="1076"/>
          <ac:spMkLst>
            <pc:docMk/>
            <pc:sldMk cId="2381435406" sldId="314"/>
            <ac:spMk id="5" creationId="{CD9B3C5A-A34C-A2F0-8B3B-1CB37CFE7F51}"/>
          </ac:spMkLst>
        </pc:spChg>
        <pc:spChg chg="del mod">
          <ac:chgData name="Baasanjav Ganbaatar" userId="S::baasanjav@ubdc.mn::4e4de41c-0b54-44af-83fe-65c297a94c12" providerId="AD" clId="Web-{95492241-3B99-767E-447D-DA02EC08081F}" dt="2025-03-12T03:27:57.714" v="2"/>
          <ac:spMkLst>
            <pc:docMk/>
            <pc:sldMk cId="2381435406" sldId="314"/>
            <ac:spMk id="10" creationId="{2A9AD34D-1DED-A846-5651-E802AF795B95}"/>
          </ac:spMkLst>
        </pc:spChg>
        <pc:spChg chg="add del mod">
          <ac:chgData name="Baasanjav Ganbaatar" userId="S::baasanjav@ubdc.mn::4e4de41c-0b54-44af-83fe-65c297a94c12" providerId="AD" clId="Web-{95492241-3B99-767E-447D-DA02EC08081F}" dt="2025-03-12T03:30:07.230" v="25"/>
          <ac:spMkLst>
            <pc:docMk/>
            <pc:sldMk cId="2381435406" sldId="314"/>
            <ac:spMk id="13" creationId="{61FA6AD0-AA8D-23BA-0C25-F99D21451F2E}"/>
          </ac:spMkLst>
        </pc:spChg>
        <pc:picChg chg="add del mod">
          <ac:chgData name="Baasanjav Ganbaatar" userId="S::baasanjav@ubdc.mn::4e4de41c-0b54-44af-83fe-65c297a94c12" providerId="AD" clId="Web-{95492241-3B99-767E-447D-DA02EC08081F}" dt="2025-03-12T03:28:33.745" v="11"/>
          <ac:picMkLst>
            <pc:docMk/>
            <pc:sldMk cId="2381435406" sldId="314"/>
            <ac:picMk id="6" creationId="{78B02B04-7EC9-A3B3-63C4-EFE59E76953C}"/>
          </ac:picMkLst>
        </pc:picChg>
        <pc:picChg chg="add del mod">
          <ac:chgData name="Baasanjav Ganbaatar" userId="S::baasanjav@ubdc.mn::4e4de41c-0b54-44af-83fe-65c297a94c12" providerId="AD" clId="Web-{95492241-3B99-767E-447D-DA02EC08081F}" dt="2025-03-12T03:28:48.698" v="14"/>
          <ac:picMkLst>
            <pc:docMk/>
            <pc:sldMk cId="2381435406" sldId="314"/>
            <ac:picMk id="7" creationId="{39759F97-877A-F159-AB6C-1FB47F62544A}"/>
          </ac:picMkLst>
        </pc:picChg>
        <pc:picChg chg="add del mod">
          <ac:chgData name="Baasanjav Ganbaatar" userId="S::baasanjav@ubdc.mn::4e4de41c-0b54-44af-83fe-65c297a94c12" providerId="AD" clId="Web-{95492241-3B99-767E-447D-DA02EC08081F}" dt="2025-03-12T03:29:36.245" v="19"/>
          <ac:picMkLst>
            <pc:docMk/>
            <pc:sldMk cId="2381435406" sldId="314"/>
            <ac:picMk id="8" creationId="{D8160C53-B2F8-4BD0-837E-9EF103883B67}"/>
          </ac:picMkLst>
        </pc:picChg>
        <pc:picChg chg="add mod">
          <ac:chgData name="Baasanjav Ganbaatar" userId="S::baasanjav@ubdc.mn::4e4de41c-0b54-44af-83fe-65c297a94c12" providerId="AD" clId="Web-{95492241-3B99-767E-447D-DA02EC08081F}" dt="2025-03-12T03:29:55.886" v="22" actId="1076"/>
          <ac:picMkLst>
            <pc:docMk/>
            <pc:sldMk cId="2381435406" sldId="314"/>
            <ac:picMk id="9" creationId="{1FB8F7C6-90BB-FB23-6CE5-47350351AB1A}"/>
          </ac:picMkLst>
        </pc:picChg>
        <pc:picChg chg="mod">
          <ac:chgData name="Baasanjav Ganbaatar" userId="S::baasanjav@ubdc.mn::4e4de41c-0b54-44af-83fe-65c297a94c12" providerId="AD" clId="Web-{95492241-3B99-767E-447D-DA02EC08081F}" dt="2025-03-12T03:29:22.355" v="18" actId="1076"/>
          <ac:picMkLst>
            <pc:docMk/>
            <pc:sldMk cId="2381435406" sldId="314"/>
            <ac:picMk id="11" creationId="{489F822D-9AB5-7DEC-69DA-CD471B78D022}"/>
          </ac:picMkLst>
        </pc:picChg>
      </pc:sldChg>
      <pc:sldChg chg="add del replId">
        <pc:chgData name="Baasanjav Ganbaatar" userId="S::baasanjav@ubdc.mn::4e4de41c-0b54-44af-83fe-65c297a94c12" providerId="AD" clId="Web-{95492241-3B99-767E-447D-DA02EC08081F}" dt="2025-03-12T03:28:01.182" v="4"/>
        <pc:sldMkLst>
          <pc:docMk/>
          <pc:sldMk cId="3759267516" sldId="315"/>
        </pc:sldMkLst>
      </pc:sldChg>
    </pc:docChg>
  </pc:docChgLst>
  <pc:docChgLst>
    <pc:chgData name="Guest User" userId="S::urn:spo:anon#d518781d7f403995e7461f34a20252af66d42c9798869a1d06b54af4df5efd64::" providerId="AD" clId="Web-{85D2C271-3B1A-C464-7719-8A277AF933C3}"/>
    <pc:docChg chg="modSld sldOrd">
      <pc:chgData name="Guest User" userId="S::urn:spo:anon#d518781d7f403995e7461f34a20252af66d42c9798869a1d06b54af4df5efd64::" providerId="AD" clId="Web-{85D2C271-3B1A-C464-7719-8A277AF933C3}" dt="2025-03-12T14:04:21.492" v="257"/>
      <pc:docMkLst>
        <pc:docMk/>
      </pc:docMkLst>
      <pc:sldChg chg="addSp delSp modSp">
        <pc:chgData name="Guest User" userId="S::urn:spo:anon#d518781d7f403995e7461f34a20252af66d42c9798869a1d06b54af4df5efd64::" providerId="AD" clId="Web-{85D2C271-3B1A-C464-7719-8A277AF933C3}" dt="2025-03-12T14:02:57.395" v="250"/>
        <pc:sldMkLst>
          <pc:docMk/>
          <pc:sldMk cId="2961405383" sldId="281"/>
        </pc:sldMkLst>
        <pc:spChg chg="mod">
          <ac:chgData name="Guest User" userId="S::urn:spo:anon#d518781d7f403995e7461f34a20252af66d42c9798869a1d06b54af4df5efd64::" providerId="AD" clId="Web-{85D2C271-3B1A-C464-7719-8A277AF933C3}" dt="2025-03-12T13:53:03.687" v="106" actId="20577"/>
          <ac:spMkLst>
            <pc:docMk/>
            <pc:sldMk cId="2961405383" sldId="281"/>
            <ac:spMk id="8" creationId="{2D5CDECA-24DB-B49B-26A8-BE8368CD5026}"/>
          </ac:spMkLst>
        </pc:spChg>
        <pc:spChg chg="del">
          <ac:chgData name="Guest User" userId="S::urn:spo:anon#d518781d7f403995e7461f34a20252af66d42c9798869a1d06b54af4df5efd64::" providerId="AD" clId="Web-{85D2C271-3B1A-C464-7719-8A277AF933C3}" dt="2025-03-12T13:43:57.386" v="6"/>
          <ac:spMkLst>
            <pc:docMk/>
            <pc:sldMk cId="2961405383" sldId="281"/>
            <ac:spMk id="9" creationId="{182F4062-F1D4-E7CC-8B09-F06BBAD9CD13}"/>
          </ac:spMkLst>
        </pc:spChg>
        <pc:spChg chg="add mod">
          <ac:chgData name="Guest User" userId="S::urn:spo:anon#d518781d7f403995e7461f34a20252af66d42c9798869a1d06b54af4df5efd64::" providerId="AD" clId="Web-{85D2C271-3B1A-C464-7719-8A277AF933C3}" dt="2025-03-12T14:01:50.065" v="168" actId="1076"/>
          <ac:spMkLst>
            <pc:docMk/>
            <pc:sldMk cId="2961405383" sldId="281"/>
            <ac:spMk id="14" creationId="{48997CDD-DB82-C837-0020-ECF5556C581F}"/>
          </ac:spMkLst>
        </pc:spChg>
        <pc:spChg chg="mod">
          <ac:chgData name="Guest User" userId="S::urn:spo:anon#d518781d7f403995e7461f34a20252af66d42c9798869a1d06b54af4df5efd64::" providerId="AD" clId="Web-{85D2C271-3B1A-C464-7719-8A277AF933C3}" dt="2025-03-12T14:01:16.939" v="165" actId="14100"/>
          <ac:spMkLst>
            <pc:docMk/>
            <pc:sldMk cId="2961405383" sldId="281"/>
            <ac:spMk id="15" creationId="{722DA8F5-13D6-D05C-3F73-DAC17472F293}"/>
          </ac:spMkLst>
        </pc:spChg>
        <pc:spChg chg="add mod">
          <ac:chgData name="Guest User" userId="S::urn:spo:anon#d518781d7f403995e7461f34a20252af66d42c9798869a1d06b54af4df5efd64::" providerId="AD" clId="Web-{85D2C271-3B1A-C464-7719-8A277AF933C3}" dt="2025-03-12T14:01:50.096" v="169" actId="1076"/>
          <ac:spMkLst>
            <pc:docMk/>
            <pc:sldMk cId="2961405383" sldId="281"/>
            <ac:spMk id="16" creationId="{82D32FE5-56AE-EE5A-E2A3-8F5AE204F28F}"/>
          </ac:spMkLst>
        </pc:spChg>
        <pc:spChg chg="mod">
          <ac:chgData name="Guest User" userId="S::urn:spo:anon#d518781d7f403995e7461f34a20252af66d42c9798869a1d06b54af4df5efd64::" providerId="AD" clId="Web-{85D2C271-3B1A-C464-7719-8A277AF933C3}" dt="2025-03-12T13:54:30.283" v="108" actId="1076"/>
          <ac:spMkLst>
            <pc:docMk/>
            <pc:sldMk cId="2961405383" sldId="281"/>
            <ac:spMk id="17" creationId="{983C9A8D-E408-F924-B3D2-C9A4F6D4281F}"/>
          </ac:spMkLst>
        </pc:spChg>
        <pc:spChg chg="mod">
          <ac:chgData name="Guest User" userId="S::urn:spo:anon#d518781d7f403995e7461f34a20252af66d42c9798869a1d06b54af4df5efd64::" providerId="AD" clId="Web-{85D2C271-3B1A-C464-7719-8A277AF933C3}" dt="2025-03-12T13:54:23.174" v="107" actId="1076"/>
          <ac:spMkLst>
            <pc:docMk/>
            <pc:sldMk cId="2961405383" sldId="281"/>
            <ac:spMk id="18" creationId="{38FB2AF0-A4C9-44E0-4C48-7379751BC1BB}"/>
          </ac:spMkLst>
        </pc:spChg>
        <pc:spChg chg="add mod">
          <ac:chgData name="Guest User" userId="S::urn:spo:anon#d518781d7f403995e7461f34a20252af66d42c9798869a1d06b54af4df5efd64::" providerId="AD" clId="Web-{85D2C271-3B1A-C464-7719-8A277AF933C3}" dt="2025-03-12T14:02:57.395" v="250"/>
          <ac:spMkLst>
            <pc:docMk/>
            <pc:sldMk cId="2961405383" sldId="281"/>
            <ac:spMk id="19" creationId="{A9C411B6-55F4-856D-17FE-23964450197E}"/>
          </ac:spMkLst>
        </pc:spChg>
        <pc:spChg chg="mod">
          <ac:chgData name="Guest User" userId="S::urn:spo:anon#d518781d7f403995e7461f34a20252af66d42c9798869a1d06b54af4df5efd64::" providerId="AD" clId="Web-{85D2C271-3B1A-C464-7719-8A277AF933C3}" dt="2025-03-12T13:57:28.040" v="136" actId="20577"/>
          <ac:spMkLst>
            <pc:docMk/>
            <pc:sldMk cId="2961405383" sldId="281"/>
            <ac:spMk id="30" creationId="{286451B3-A69D-366D-B29B-5C156F78405E}"/>
          </ac:spMkLst>
        </pc:spChg>
        <pc:spChg chg="mod">
          <ac:chgData name="Guest User" userId="S::urn:spo:anon#d518781d7f403995e7461f34a20252af66d42c9798869a1d06b54af4df5efd64::" providerId="AD" clId="Web-{85D2C271-3B1A-C464-7719-8A277AF933C3}" dt="2025-03-12T14:00:51.578" v="158"/>
          <ac:spMkLst>
            <pc:docMk/>
            <pc:sldMk cId="2961405383" sldId="281"/>
            <ac:spMk id="34" creationId="{5DA75C24-CAD1-730C-A9A4-CD9BD9294E4E}"/>
          </ac:spMkLst>
        </pc:spChg>
        <pc:spChg chg="mod">
          <ac:chgData name="Guest User" userId="S::urn:spo:anon#d518781d7f403995e7461f34a20252af66d42c9798869a1d06b54af4df5efd64::" providerId="AD" clId="Web-{85D2C271-3B1A-C464-7719-8A277AF933C3}" dt="2025-03-12T14:01:08.735" v="164" actId="1076"/>
          <ac:spMkLst>
            <pc:docMk/>
            <pc:sldMk cId="2961405383" sldId="281"/>
            <ac:spMk id="35" creationId="{F129139C-85C0-2748-B35A-51186D0B4C7B}"/>
          </ac:spMkLst>
        </pc:spChg>
        <pc:spChg chg="mod">
          <ac:chgData name="Guest User" userId="S::urn:spo:anon#d518781d7f403995e7461f34a20252af66d42c9798869a1d06b54af4df5efd64::" providerId="AD" clId="Web-{85D2C271-3B1A-C464-7719-8A277AF933C3}" dt="2025-03-12T14:01:01.548" v="163" actId="1076"/>
          <ac:spMkLst>
            <pc:docMk/>
            <pc:sldMk cId="2961405383" sldId="281"/>
            <ac:spMk id="36" creationId="{04411E8E-C001-3CA1-86DB-90555F9E9DDE}"/>
          </ac:spMkLst>
        </pc:spChg>
        <pc:spChg chg="mod">
          <ac:chgData name="Guest User" userId="S::urn:spo:anon#d518781d7f403995e7461f34a20252af66d42c9798869a1d06b54af4df5efd64::" providerId="AD" clId="Web-{85D2C271-3B1A-C464-7719-8A277AF933C3}" dt="2025-03-12T14:00:51.594" v="161"/>
          <ac:spMkLst>
            <pc:docMk/>
            <pc:sldMk cId="2961405383" sldId="281"/>
            <ac:spMk id="38" creationId="{B3458398-9442-9BC3-5276-39D447FE0409}"/>
          </ac:spMkLst>
        </pc:spChg>
        <pc:spChg chg="mod">
          <ac:chgData name="Guest User" userId="S::urn:spo:anon#d518781d7f403995e7461f34a20252af66d42c9798869a1d06b54af4df5efd64::" providerId="AD" clId="Web-{85D2C271-3B1A-C464-7719-8A277AF933C3}" dt="2025-03-12T14:00:51.860" v="162"/>
          <ac:spMkLst>
            <pc:docMk/>
            <pc:sldMk cId="2961405383" sldId="281"/>
            <ac:spMk id="39" creationId="{44769A46-E17E-AC30-3AC0-1E5697FEB39A}"/>
          </ac:spMkLst>
        </pc:spChg>
        <pc:spChg chg="mod">
          <ac:chgData name="Guest User" userId="S::urn:spo:anon#d518781d7f403995e7461f34a20252af66d42c9798869a1d06b54af4df5efd64::" providerId="AD" clId="Web-{85D2C271-3B1A-C464-7719-8A277AF933C3}" dt="2025-03-12T13:54:51.237" v="110" actId="1076"/>
          <ac:spMkLst>
            <pc:docMk/>
            <pc:sldMk cId="2961405383" sldId="281"/>
            <ac:spMk id="40" creationId="{642B3D52-B5BD-139E-AC3A-6C87DF29EB18}"/>
          </ac:spMkLst>
        </pc:spChg>
        <pc:picChg chg="add">
          <ac:chgData name="Guest User" userId="S::urn:spo:anon#d518781d7f403995e7461f34a20252af66d42c9798869a1d06b54af4df5efd64::" providerId="AD" clId="Web-{85D2C271-3B1A-C464-7719-8A277AF933C3}" dt="2025-03-12T13:43:59.511" v="7"/>
          <ac:picMkLst>
            <pc:docMk/>
            <pc:sldMk cId="2961405383" sldId="281"/>
            <ac:picMk id="13" creationId="{283B2DCE-9403-2118-CECF-F167CFD8D3F2}"/>
          </ac:picMkLst>
        </pc:picChg>
      </pc:sldChg>
      <pc:sldChg chg="addSp delSp ord">
        <pc:chgData name="Guest User" userId="S::urn:spo:anon#d518781d7f403995e7461f34a20252af66d42c9798869a1d06b54af4df5efd64::" providerId="AD" clId="Web-{85D2C271-3B1A-C464-7719-8A277AF933C3}" dt="2025-03-12T14:04:21.492" v="257"/>
        <pc:sldMkLst>
          <pc:docMk/>
          <pc:sldMk cId="4005592453" sldId="287"/>
        </pc:sldMkLst>
        <pc:spChg chg="del">
          <ac:chgData name="Guest User" userId="S::urn:spo:anon#d518781d7f403995e7461f34a20252af66d42c9798869a1d06b54af4df5efd64::" providerId="AD" clId="Web-{85D2C271-3B1A-C464-7719-8A277AF933C3}" dt="2025-03-12T14:04:19.851" v="256"/>
          <ac:spMkLst>
            <pc:docMk/>
            <pc:sldMk cId="4005592453" sldId="287"/>
            <ac:spMk id="22" creationId="{D9437EB2-9E65-1242-208E-F51748821B43}"/>
          </ac:spMkLst>
        </pc:spChg>
        <pc:picChg chg="add">
          <ac:chgData name="Guest User" userId="S::urn:spo:anon#d518781d7f403995e7461f34a20252af66d42c9798869a1d06b54af4df5efd64::" providerId="AD" clId="Web-{85D2C271-3B1A-C464-7719-8A277AF933C3}" dt="2025-03-12T14:04:21.492" v="257"/>
          <ac:picMkLst>
            <pc:docMk/>
            <pc:sldMk cId="4005592453" sldId="287"/>
            <ac:picMk id="23" creationId="{197F0913-9063-5A77-44F5-13C821B2DF5C}"/>
          </ac:picMkLst>
        </pc:picChg>
      </pc:sldChg>
      <pc:sldChg chg="addSp delSp modSp">
        <pc:chgData name="Guest User" userId="S::urn:spo:anon#d518781d7f403995e7461f34a20252af66d42c9798869a1d06b54af4df5efd64::" providerId="AD" clId="Web-{85D2C271-3B1A-C464-7719-8A277AF933C3}" dt="2025-03-12T14:04:16.242" v="255" actId="1076"/>
        <pc:sldMkLst>
          <pc:docMk/>
          <pc:sldMk cId="3916359304" sldId="288"/>
        </pc:sldMkLst>
        <pc:spChg chg="del">
          <ac:chgData name="Guest User" userId="S::urn:spo:anon#d518781d7f403995e7461f34a20252af66d42c9798869a1d06b54af4df5efd64::" providerId="AD" clId="Web-{85D2C271-3B1A-C464-7719-8A277AF933C3}" dt="2025-03-12T14:04:10.492" v="253"/>
          <ac:spMkLst>
            <pc:docMk/>
            <pc:sldMk cId="3916359304" sldId="288"/>
            <ac:spMk id="3" creationId="{51E8827E-E20D-C2DB-4AAE-56541F517124}"/>
          </ac:spMkLst>
        </pc:spChg>
        <pc:picChg chg="add mod">
          <ac:chgData name="Guest User" userId="S::urn:spo:anon#d518781d7f403995e7461f34a20252af66d42c9798869a1d06b54af4df5efd64::" providerId="AD" clId="Web-{85D2C271-3B1A-C464-7719-8A277AF933C3}" dt="2025-03-12T14:04:16.242" v="255" actId="1076"/>
          <ac:picMkLst>
            <pc:docMk/>
            <pc:sldMk cId="3916359304" sldId="288"/>
            <ac:picMk id="6" creationId="{D98F2636-8E57-93E6-16FC-D7570013C68E}"/>
          </ac:picMkLst>
        </pc:picChg>
      </pc:sldChg>
      <pc:sldChg chg="addSp delSp">
        <pc:chgData name="Guest User" userId="S::urn:spo:anon#d518781d7f403995e7461f34a20252af66d42c9798869a1d06b54af4df5efd64::" providerId="AD" clId="Web-{85D2C271-3B1A-C464-7719-8A277AF933C3}" dt="2025-03-12T14:04:04.320" v="252"/>
        <pc:sldMkLst>
          <pc:docMk/>
          <pc:sldMk cId="2381435406" sldId="314"/>
        </pc:sldMkLst>
        <pc:spChg chg="del">
          <ac:chgData name="Guest User" userId="S::urn:spo:anon#d518781d7f403995e7461f34a20252af66d42c9798869a1d06b54af4df5efd64::" providerId="AD" clId="Web-{85D2C271-3B1A-C464-7719-8A277AF933C3}" dt="2025-03-12T14:04:02.366" v="251"/>
          <ac:spMkLst>
            <pc:docMk/>
            <pc:sldMk cId="2381435406" sldId="314"/>
            <ac:spMk id="7" creationId="{FD621917-3778-5A24-81C2-CCDF911D0DA0}"/>
          </ac:spMkLst>
        </pc:spChg>
        <pc:picChg chg="add">
          <ac:chgData name="Guest User" userId="S::urn:spo:anon#d518781d7f403995e7461f34a20252af66d42c9798869a1d06b54af4df5efd64::" providerId="AD" clId="Web-{85D2C271-3B1A-C464-7719-8A277AF933C3}" dt="2025-03-12T14:04:04.320" v="252"/>
          <ac:picMkLst>
            <pc:docMk/>
            <pc:sldMk cId="2381435406" sldId="314"/>
            <ac:picMk id="9" creationId="{3BFE9EFC-97A8-B45E-EE69-686D21C1F0AD}"/>
          </ac:picMkLst>
        </pc:picChg>
      </pc:sldChg>
      <pc:sldChg chg="addSp delSp modSp">
        <pc:chgData name="Guest User" userId="S::urn:spo:anon#d518781d7f403995e7461f34a20252af66d42c9798869a1d06b54af4df5efd64::" providerId="AD" clId="Web-{85D2C271-3B1A-C464-7719-8A277AF933C3}" dt="2025-03-12T13:42:58.962" v="3" actId="1076"/>
        <pc:sldMkLst>
          <pc:docMk/>
          <pc:sldMk cId="2608864275" sldId="326"/>
        </pc:sldMkLst>
        <pc:spChg chg="del">
          <ac:chgData name="Guest User" userId="S::urn:spo:anon#d518781d7f403995e7461f34a20252af66d42c9798869a1d06b54af4df5efd64::" providerId="AD" clId="Web-{85D2C271-3B1A-C464-7719-8A277AF933C3}" dt="2025-03-12T13:42:50.290" v="1"/>
          <ac:spMkLst>
            <pc:docMk/>
            <pc:sldMk cId="2608864275" sldId="326"/>
            <ac:spMk id="5" creationId="{B73258CF-C60D-1EA5-01E9-24EA54E3A837}"/>
          </ac:spMkLst>
        </pc:spChg>
        <pc:picChg chg="add mod">
          <ac:chgData name="Guest User" userId="S::urn:spo:anon#d518781d7f403995e7461f34a20252af66d42c9798869a1d06b54af4df5efd64::" providerId="AD" clId="Web-{85D2C271-3B1A-C464-7719-8A277AF933C3}" dt="2025-03-12T13:42:58.962" v="3" actId="1076"/>
          <ac:picMkLst>
            <pc:docMk/>
            <pc:sldMk cId="2608864275" sldId="326"/>
            <ac:picMk id="9" creationId="{7B227691-9D95-FBAD-6693-2539DFB1D5E7}"/>
          </ac:picMkLst>
        </pc:picChg>
      </pc:sldChg>
      <pc:sldChg chg="addSp modSp">
        <pc:chgData name="Guest User" userId="S::urn:spo:anon#d518781d7f403995e7461f34a20252af66d42c9798869a1d06b54af4df5efd64::" providerId="AD" clId="Web-{85D2C271-3B1A-C464-7719-8A277AF933C3}" dt="2025-03-12T13:48:46.006" v="42" actId="20577"/>
        <pc:sldMkLst>
          <pc:docMk/>
          <pc:sldMk cId="3539296784" sldId="327"/>
        </pc:sldMkLst>
        <pc:spChg chg="mod">
          <ac:chgData name="Guest User" userId="S::urn:spo:anon#d518781d7f403995e7461f34a20252af66d42c9798869a1d06b54af4df5efd64::" providerId="AD" clId="Web-{85D2C271-3B1A-C464-7719-8A277AF933C3}" dt="2025-03-12T13:48:46.006" v="42" actId="20577"/>
          <ac:spMkLst>
            <pc:docMk/>
            <pc:sldMk cId="3539296784" sldId="327"/>
            <ac:spMk id="18" creationId="{7B0F6DB8-A328-EF37-6C37-7F7A90F596F5}"/>
          </ac:spMkLst>
        </pc:spChg>
        <pc:spChg chg="mod">
          <ac:chgData name="Guest User" userId="S::urn:spo:anon#d518781d7f403995e7461f34a20252af66d42c9798869a1d06b54af4df5efd64::" providerId="AD" clId="Web-{85D2C271-3B1A-C464-7719-8A277AF933C3}" dt="2025-03-12T13:47:40.863" v="12" actId="1076"/>
          <ac:spMkLst>
            <pc:docMk/>
            <pc:sldMk cId="3539296784" sldId="327"/>
            <ac:spMk id="23" creationId="{A1DA6B48-3704-2694-243D-3F9A86CB73D9}"/>
          </ac:spMkLst>
        </pc:spChg>
        <pc:picChg chg="add mod">
          <ac:chgData name="Guest User" userId="S::urn:spo:anon#d518781d7f403995e7461f34a20252af66d42c9798869a1d06b54af4df5efd64::" providerId="AD" clId="Web-{85D2C271-3B1A-C464-7719-8A277AF933C3}" dt="2025-03-12T13:43:14.353" v="5" actId="1076"/>
          <ac:picMkLst>
            <pc:docMk/>
            <pc:sldMk cId="3539296784" sldId="327"/>
            <ac:picMk id="25" creationId="{D3BF8272-354F-8A03-3F18-48718AD72552}"/>
          </ac:picMkLst>
        </pc:picChg>
      </pc:sldChg>
      <pc:sldChg chg="modSp">
        <pc:chgData name="Guest User" userId="S::urn:spo:anon#d518781d7f403995e7461f34a20252af66d42c9798869a1d06b54af4df5efd64::" providerId="AD" clId="Web-{85D2C271-3B1A-C464-7719-8A277AF933C3}" dt="2025-03-12T13:48:03.832" v="16" actId="1076"/>
        <pc:sldMkLst>
          <pc:docMk/>
          <pc:sldMk cId="2831235102" sldId="345"/>
        </pc:sldMkLst>
        <pc:spChg chg="mod">
          <ac:chgData name="Guest User" userId="S::urn:spo:anon#d518781d7f403995e7461f34a20252af66d42c9798869a1d06b54af4df5efd64::" providerId="AD" clId="Web-{85D2C271-3B1A-C464-7719-8A277AF933C3}" dt="2025-03-12T13:48:03.832" v="16" actId="1076"/>
          <ac:spMkLst>
            <pc:docMk/>
            <pc:sldMk cId="2831235102" sldId="345"/>
            <ac:spMk id="14" creationId="{D941CA14-ED00-0092-EBF8-5ECBD4CAED13}"/>
          </ac:spMkLst>
        </pc:spChg>
      </pc:sldChg>
      <pc:sldChg chg="ord">
        <pc:chgData name="Guest User" userId="S::urn:spo:anon#d518781d7f403995e7461f34a20252af66d42c9798869a1d06b54af4df5efd64::" providerId="AD" clId="Web-{85D2C271-3B1A-C464-7719-8A277AF933C3}" dt="2025-03-12T13:42:28.664" v="0"/>
        <pc:sldMkLst>
          <pc:docMk/>
          <pc:sldMk cId="2780670576" sldId="359"/>
        </pc:sldMkLst>
      </pc:sldChg>
      <pc:sldChg chg="modSp">
        <pc:chgData name="Guest User" userId="S::urn:spo:anon#d518781d7f403995e7461f34a20252af66d42c9798869a1d06b54af4df5efd64::" providerId="AD" clId="Web-{85D2C271-3B1A-C464-7719-8A277AF933C3}" dt="2025-03-12T13:47:39.269" v="11" actId="1076"/>
        <pc:sldMkLst>
          <pc:docMk/>
          <pc:sldMk cId="3973254709" sldId="368"/>
        </pc:sldMkLst>
        <pc:spChg chg="mod">
          <ac:chgData name="Guest User" userId="S::urn:spo:anon#d518781d7f403995e7461f34a20252af66d42c9798869a1d06b54af4df5efd64::" providerId="AD" clId="Web-{85D2C271-3B1A-C464-7719-8A277AF933C3}" dt="2025-03-12T13:47:39.269" v="11" actId="1076"/>
          <ac:spMkLst>
            <pc:docMk/>
            <pc:sldMk cId="3973254709" sldId="368"/>
            <ac:spMk id="140" creationId="{E70EA5F1-4F9D-8CD7-17EE-6216049A7C0C}"/>
          </ac:spMkLst>
        </pc:spChg>
      </pc:sldChg>
    </pc:docChg>
  </pc:docChgLst>
  <pc:docChgLst>
    <pc:chgData name="Badnaagarav Bayartsengel" userId="S::badnaagarav@ubdc.mn::8c21d508-c1d5-4909-a5a2-42edbfcfdc71" providerId="AD" clId="Web-{347EC1EA-6A49-46F6-975E-2D4D96AE4078}"/>
    <pc:docChg chg="modSld sldOrd">
      <pc:chgData name="Badnaagarav Bayartsengel" userId="S::badnaagarav@ubdc.mn::8c21d508-c1d5-4909-a5a2-42edbfcfdc71" providerId="AD" clId="Web-{347EC1EA-6A49-46F6-975E-2D4D96AE4078}" dt="2025-03-13T02:29:01.428" v="453" actId="1076"/>
      <pc:docMkLst>
        <pc:docMk/>
      </pc:docMkLst>
      <pc:sldChg chg="ord">
        <pc:chgData name="Badnaagarav Bayartsengel" userId="S::badnaagarav@ubdc.mn::8c21d508-c1d5-4909-a5a2-42edbfcfdc71" providerId="AD" clId="Web-{347EC1EA-6A49-46F6-975E-2D4D96AE4078}" dt="2025-03-13T02:14:52.984" v="348"/>
        <pc:sldMkLst>
          <pc:docMk/>
          <pc:sldMk cId="2961405383" sldId="281"/>
        </pc:sldMkLst>
      </pc:sldChg>
      <pc:sldChg chg="modSp">
        <pc:chgData name="Badnaagarav Bayartsengel" userId="S::badnaagarav@ubdc.mn::8c21d508-c1d5-4909-a5a2-42edbfcfdc71" providerId="AD" clId="Web-{347EC1EA-6A49-46F6-975E-2D4D96AE4078}" dt="2025-03-13T02:14:20.092" v="344" actId="14100"/>
        <pc:sldMkLst>
          <pc:docMk/>
          <pc:sldMk cId="2608864275" sldId="326"/>
        </pc:sldMkLst>
        <pc:picChg chg="mod">
          <ac:chgData name="Badnaagarav Bayartsengel" userId="S::badnaagarav@ubdc.mn::8c21d508-c1d5-4909-a5a2-42edbfcfdc71" providerId="AD" clId="Web-{347EC1EA-6A49-46F6-975E-2D4D96AE4078}" dt="2025-03-13T02:14:20.092" v="344" actId="14100"/>
          <ac:picMkLst>
            <pc:docMk/>
            <pc:sldMk cId="2608864275" sldId="326"/>
            <ac:picMk id="9" creationId="{7B227691-9D95-FBAD-6693-2539DFB1D5E7}"/>
          </ac:picMkLst>
        </pc:picChg>
      </pc:sldChg>
      <pc:sldChg chg="modSp">
        <pc:chgData name="Badnaagarav Bayartsengel" userId="S::badnaagarav@ubdc.mn::8c21d508-c1d5-4909-a5a2-42edbfcfdc71" providerId="AD" clId="Web-{347EC1EA-6A49-46F6-975E-2D4D96AE4078}" dt="2025-03-13T02:14:24.436" v="345" actId="1076"/>
        <pc:sldMkLst>
          <pc:docMk/>
          <pc:sldMk cId="3539296784" sldId="327"/>
        </pc:sldMkLst>
        <pc:picChg chg="mod">
          <ac:chgData name="Badnaagarav Bayartsengel" userId="S::badnaagarav@ubdc.mn::8c21d508-c1d5-4909-a5a2-42edbfcfdc71" providerId="AD" clId="Web-{347EC1EA-6A49-46F6-975E-2D4D96AE4078}" dt="2025-03-13T02:14:24.436" v="345" actId="1076"/>
          <ac:picMkLst>
            <pc:docMk/>
            <pc:sldMk cId="3539296784" sldId="327"/>
            <ac:picMk id="25" creationId="{D3BF8272-354F-8A03-3F18-48718AD72552}"/>
          </ac:picMkLst>
        </pc:picChg>
      </pc:sldChg>
      <pc:sldChg chg="addSp delSp">
        <pc:chgData name="Badnaagarav Bayartsengel" userId="S::badnaagarav@ubdc.mn::8c21d508-c1d5-4909-a5a2-42edbfcfdc71" providerId="AD" clId="Web-{347EC1EA-6A49-46F6-975E-2D4D96AE4078}" dt="2025-03-13T02:09:08.037" v="315"/>
        <pc:sldMkLst>
          <pc:docMk/>
          <pc:sldMk cId="1484816623" sldId="343"/>
        </pc:sldMkLst>
        <pc:spChg chg="del">
          <ac:chgData name="Badnaagarav Bayartsengel" userId="S::badnaagarav@ubdc.mn::8c21d508-c1d5-4909-a5a2-42edbfcfdc71" providerId="AD" clId="Web-{347EC1EA-6A49-46F6-975E-2D4D96AE4078}" dt="2025-03-13T02:09:03.881" v="313"/>
          <ac:spMkLst>
            <pc:docMk/>
            <pc:sldMk cId="1484816623" sldId="343"/>
            <ac:spMk id="15" creationId="{34EEFF28-2E43-BD20-85D1-9AC493509C1C}"/>
          </ac:spMkLst>
        </pc:spChg>
        <pc:spChg chg="del">
          <ac:chgData name="Badnaagarav Bayartsengel" userId="S::badnaagarav@ubdc.mn::8c21d508-c1d5-4909-a5a2-42edbfcfdc71" providerId="AD" clId="Web-{347EC1EA-6A49-46F6-975E-2D4D96AE4078}" dt="2025-03-13T02:09:06.881" v="314"/>
          <ac:spMkLst>
            <pc:docMk/>
            <pc:sldMk cId="1484816623" sldId="343"/>
            <ac:spMk id="68" creationId="{4F6F4D51-BB40-3380-D2A8-14669C1CA2BD}"/>
          </ac:spMkLst>
        </pc:spChg>
        <pc:picChg chg="add">
          <ac:chgData name="Badnaagarav Bayartsengel" userId="S::badnaagarav@ubdc.mn::8c21d508-c1d5-4909-a5a2-42edbfcfdc71" providerId="AD" clId="Web-{347EC1EA-6A49-46F6-975E-2D4D96AE4078}" dt="2025-03-13T02:09:08.037" v="315"/>
          <ac:picMkLst>
            <pc:docMk/>
            <pc:sldMk cId="1484816623" sldId="343"/>
            <ac:picMk id="6" creationId="{AC837ADF-5D04-544A-61C3-740FFDE3E918}"/>
          </ac:picMkLst>
        </pc:picChg>
      </pc:sldChg>
      <pc:sldChg chg="addSp delSp modSp">
        <pc:chgData name="Badnaagarav Bayartsengel" userId="S::badnaagarav@ubdc.mn::8c21d508-c1d5-4909-a5a2-42edbfcfdc71" providerId="AD" clId="Web-{347EC1EA-6A49-46F6-975E-2D4D96AE4078}" dt="2025-03-13T02:11:12.666" v="330" actId="1076"/>
        <pc:sldMkLst>
          <pc:docMk/>
          <pc:sldMk cId="3450601685" sldId="347"/>
        </pc:sldMkLst>
        <pc:spChg chg="del mod">
          <ac:chgData name="Badnaagarav Bayartsengel" userId="S::badnaagarav@ubdc.mn::8c21d508-c1d5-4909-a5a2-42edbfcfdc71" providerId="AD" clId="Web-{347EC1EA-6A49-46F6-975E-2D4D96AE4078}" dt="2025-03-13T02:10:55.306" v="328"/>
          <ac:spMkLst>
            <pc:docMk/>
            <pc:sldMk cId="3450601685" sldId="347"/>
            <ac:spMk id="68" creationId="{00000000-0000-0000-0000-000000000000}"/>
          </ac:spMkLst>
        </pc:spChg>
        <pc:grpChg chg="mod">
          <ac:chgData name="Badnaagarav Bayartsengel" userId="S::badnaagarav@ubdc.mn::8c21d508-c1d5-4909-a5a2-42edbfcfdc71" providerId="AD" clId="Web-{347EC1EA-6A49-46F6-975E-2D4D96AE4078}" dt="2025-03-13T02:11:12.666" v="330" actId="1076"/>
          <ac:grpSpMkLst>
            <pc:docMk/>
            <pc:sldMk cId="3450601685" sldId="347"/>
            <ac:grpSpMk id="95" creationId="{8BE7D79E-E71E-1097-5490-0F47854D7BC1}"/>
          </ac:grpSpMkLst>
        </pc:grpChg>
        <pc:picChg chg="add">
          <ac:chgData name="Badnaagarav Bayartsengel" userId="S::badnaagarav@ubdc.mn::8c21d508-c1d5-4909-a5a2-42edbfcfdc71" providerId="AD" clId="Web-{347EC1EA-6A49-46F6-975E-2D4D96AE4078}" dt="2025-03-13T02:10:59.462" v="329"/>
          <ac:picMkLst>
            <pc:docMk/>
            <pc:sldMk cId="3450601685" sldId="347"/>
            <ac:picMk id="7" creationId="{656824E5-1077-FD8E-DB9C-533A69AD73AC}"/>
          </ac:picMkLst>
        </pc:picChg>
      </pc:sldChg>
      <pc:sldChg chg="modSp">
        <pc:chgData name="Badnaagarav Bayartsengel" userId="S::badnaagarav@ubdc.mn::8c21d508-c1d5-4909-a5a2-42edbfcfdc71" providerId="AD" clId="Web-{347EC1EA-6A49-46F6-975E-2D4D96AE4078}" dt="2025-03-13T02:12:44.199" v="341" actId="14100"/>
        <pc:sldMkLst>
          <pc:docMk/>
          <pc:sldMk cId="2780670576" sldId="359"/>
        </pc:sldMkLst>
        <pc:picChg chg="mod">
          <ac:chgData name="Badnaagarav Bayartsengel" userId="S::badnaagarav@ubdc.mn::8c21d508-c1d5-4909-a5a2-42edbfcfdc71" providerId="AD" clId="Web-{347EC1EA-6A49-46F6-975E-2D4D96AE4078}" dt="2025-03-13T02:12:44.199" v="341" actId="14100"/>
          <ac:picMkLst>
            <pc:docMk/>
            <pc:sldMk cId="2780670576" sldId="359"/>
            <ac:picMk id="2" creationId="{C97DA00F-BD37-4901-7835-7F661F7EFEC7}"/>
          </ac:picMkLst>
        </pc:picChg>
      </pc:sldChg>
      <pc:sldChg chg="addSp delSp">
        <pc:chgData name="Badnaagarav Bayartsengel" userId="S::badnaagarav@ubdc.mn::8c21d508-c1d5-4909-a5a2-42edbfcfdc71" providerId="AD" clId="Web-{347EC1EA-6A49-46F6-975E-2D4D96AE4078}" dt="2025-03-13T02:14:47.765" v="347"/>
        <pc:sldMkLst>
          <pc:docMk/>
          <pc:sldMk cId="3444489502" sldId="361"/>
        </pc:sldMkLst>
        <pc:spChg chg="del">
          <ac:chgData name="Badnaagarav Bayartsengel" userId="S::badnaagarav@ubdc.mn::8c21d508-c1d5-4909-a5a2-42edbfcfdc71" providerId="AD" clId="Web-{347EC1EA-6A49-46F6-975E-2D4D96AE4078}" dt="2025-03-13T02:14:44.937" v="346"/>
          <ac:spMkLst>
            <pc:docMk/>
            <pc:sldMk cId="3444489502" sldId="361"/>
            <ac:spMk id="68" creationId="{00000000-0000-0000-0000-000000000000}"/>
          </ac:spMkLst>
        </pc:spChg>
        <pc:picChg chg="add">
          <ac:chgData name="Badnaagarav Bayartsengel" userId="S::badnaagarav@ubdc.mn::8c21d508-c1d5-4909-a5a2-42edbfcfdc71" providerId="AD" clId="Web-{347EC1EA-6A49-46F6-975E-2D4D96AE4078}" dt="2025-03-13T02:14:47.765" v="347"/>
          <ac:picMkLst>
            <pc:docMk/>
            <pc:sldMk cId="3444489502" sldId="361"/>
            <ac:picMk id="7" creationId="{2C38F177-490E-6520-C497-2094631BBB7E}"/>
          </ac:picMkLst>
        </pc:picChg>
      </pc:sldChg>
      <pc:sldChg chg="addSp delSp modSp ord">
        <pc:chgData name="Badnaagarav Bayartsengel" userId="S::badnaagarav@ubdc.mn::8c21d508-c1d5-4909-a5a2-42edbfcfdc71" providerId="AD" clId="Web-{347EC1EA-6A49-46F6-975E-2D4D96AE4078}" dt="2025-03-13T02:11:38.682" v="336"/>
        <pc:sldMkLst>
          <pc:docMk/>
          <pc:sldMk cId="124416313" sldId="363"/>
        </pc:sldMkLst>
        <pc:picChg chg="add del mod">
          <ac:chgData name="Badnaagarav Bayartsengel" userId="S::badnaagarav@ubdc.mn::8c21d508-c1d5-4909-a5a2-42edbfcfdc71" providerId="AD" clId="Web-{347EC1EA-6A49-46F6-975E-2D4D96AE4078}" dt="2025-03-13T02:11:38.682" v="336"/>
          <ac:picMkLst>
            <pc:docMk/>
            <pc:sldMk cId="124416313" sldId="363"/>
            <ac:picMk id="3" creationId="{D9D5BDF5-3060-342F-9A7C-4EAD3C4EC7DB}"/>
          </ac:picMkLst>
        </pc:picChg>
      </pc:sldChg>
      <pc:sldChg chg="ord">
        <pc:chgData name="Badnaagarav Bayartsengel" userId="S::badnaagarav@ubdc.mn::8c21d508-c1d5-4909-a5a2-42edbfcfdc71" providerId="AD" clId="Web-{347EC1EA-6A49-46F6-975E-2D4D96AE4078}" dt="2025-03-13T02:09:13.881" v="316"/>
        <pc:sldMkLst>
          <pc:docMk/>
          <pc:sldMk cId="3334943250" sldId="365"/>
        </pc:sldMkLst>
      </pc:sldChg>
      <pc:sldChg chg="addSp delSp modSp">
        <pc:chgData name="Badnaagarav Bayartsengel" userId="S::badnaagarav@ubdc.mn::8c21d508-c1d5-4909-a5a2-42edbfcfdc71" providerId="AD" clId="Web-{347EC1EA-6A49-46F6-975E-2D4D96AE4078}" dt="2025-03-13T02:09:43.679" v="320" actId="14100"/>
        <pc:sldMkLst>
          <pc:docMk/>
          <pc:sldMk cId="3973254709" sldId="368"/>
        </pc:sldMkLst>
        <pc:spChg chg="del">
          <ac:chgData name="Badnaagarav Bayartsengel" userId="S::badnaagarav@ubdc.mn::8c21d508-c1d5-4909-a5a2-42edbfcfdc71" providerId="AD" clId="Web-{347EC1EA-6A49-46F6-975E-2D4D96AE4078}" dt="2025-03-13T02:09:36.898" v="318"/>
          <ac:spMkLst>
            <pc:docMk/>
            <pc:sldMk cId="3973254709" sldId="368"/>
            <ac:spMk id="68" creationId="{19E3C2B3-5B65-ADDE-FDD4-8F3B33030008}"/>
          </ac:spMkLst>
        </pc:spChg>
        <pc:picChg chg="add mod">
          <ac:chgData name="Badnaagarav Bayartsengel" userId="S::badnaagarav@ubdc.mn::8c21d508-c1d5-4909-a5a2-42edbfcfdc71" providerId="AD" clId="Web-{347EC1EA-6A49-46F6-975E-2D4D96AE4078}" dt="2025-03-13T02:09:43.679" v="320" actId="14100"/>
          <ac:picMkLst>
            <pc:docMk/>
            <pc:sldMk cId="3973254709" sldId="368"/>
            <ac:picMk id="5" creationId="{60541580-BA66-0BD1-9028-DA6F6773AEE4}"/>
          </ac:picMkLst>
        </pc:picChg>
      </pc:sldChg>
      <pc:sldChg chg="addSp delSp">
        <pc:chgData name="Badnaagarav Bayartsengel" userId="S::badnaagarav@ubdc.mn::8c21d508-c1d5-4909-a5a2-42edbfcfdc71" providerId="AD" clId="Web-{347EC1EA-6A49-46F6-975E-2D4D96AE4078}" dt="2025-03-13T02:11:47.057" v="338"/>
        <pc:sldMkLst>
          <pc:docMk/>
          <pc:sldMk cId="474897942" sldId="371"/>
        </pc:sldMkLst>
        <pc:spChg chg="del">
          <ac:chgData name="Badnaagarav Bayartsengel" userId="S::badnaagarav@ubdc.mn::8c21d508-c1d5-4909-a5a2-42edbfcfdc71" providerId="AD" clId="Web-{347EC1EA-6A49-46F6-975E-2D4D96AE4078}" dt="2025-03-13T02:11:45.354" v="337"/>
          <ac:spMkLst>
            <pc:docMk/>
            <pc:sldMk cId="474897942" sldId="371"/>
            <ac:spMk id="68" creationId="{933326FC-A70F-371F-07DD-816BB1C6E16F}"/>
          </ac:spMkLst>
        </pc:spChg>
        <pc:picChg chg="add">
          <ac:chgData name="Badnaagarav Bayartsengel" userId="S::badnaagarav@ubdc.mn::8c21d508-c1d5-4909-a5a2-42edbfcfdc71" providerId="AD" clId="Web-{347EC1EA-6A49-46F6-975E-2D4D96AE4078}" dt="2025-03-13T02:11:47.057" v="338"/>
          <ac:picMkLst>
            <pc:docMk/>
            <pc:sldMk cId="474897942" sldId="371"/>
            <ac:picMk id="6" creationId="{3DC08E8C-3186-CD47-FFC9-2A3A7E0BD7EA}"/>
          </ac:picMkLst>
        </pc:picChg>
      </pc:sldChg>
      <pc:sldChg chg="modSp">
        <pc:chgData name="Badnaagarav Bayartsengel" userId="S::badnaagarav@ubdc.mn::8c21d508-c1d5-4909-a5a2-42edbfcfdc71" providerId="AD" clId="Web-{347EC1EA-6A49-46F6-975E-2D4D96AE4078}" dt="2025-03-13T02:09:49.882" v="321" actId="14100"/>
        <pc:sldMkLst>
          <pc:docMk/>
          <pc:sldMk cId="1185011402" sldId="372"/>
        </pc:sldMkLst>
        <pc:picChg chg="mod">
          <ac:chgData name="Badnaagarav Bayartsengel" userId="S::badnaagarav@ubdc.mn::8c21d508-c1d5-4909-a5a2-42edbfcfdc71" providerId="AD" clId="Web-{347EC1EA-6A49-46F6-975E-2D4D96AE4078}" dt="2025-03-13T02:09:49.882" v="321" actId="14100"/>
          <ac:picMkLst>
            <pc:docMk/>
            <pc:sldMk cId="1185011402" sldId="372"/>
            <ac:picMk id="2" creationId="{BDF70535-F4D0-B3C9-D234-C8B9569F89BA}"/>
          </ac:picMkLst>
        </pc:picChg>
      </pc:sldChg>
      <pc:sldChg chg="addSp modSp">
        <pc:chgData name="Badnaagarav Bayartsengel" userId="S::badnaagarav@ubdc.mn::8c21d508-c1d5-4909-a5a2-42edbfcfdc71" providerId="AD" clId="Web-{347EC1EA-6A49-46F6-975E-2D4D96AE4078}" dt="2025-03-13T02:29:01.428" v="453" actId="1076"/>
        <pc:sldMkLst>
          <pc:docMk/>
          <pc:sldMk cId="290862610" sldId="375"/>
        </pc:sldMkLst>
        <pc:spChg chg="mod">
          <ac:chgData name="Badnaagarav Bayartsengel" userId="S::badnaagarav@ubdc.mn::8c21d508-c1d5-4909-a5a2-42edbfcfdc71" providerId="AD" clId="Web-{347EC1EA-6A49-46F6-975E-2D4D96AE4078}" dt="2025-03-13T02:29:01.428" v="453" actId="1076"/>
          <ac:spMkLst>
            <pc:docMk/>
            <pc:sldMk cId="290862610" sldId="375"/>
            <ac:spMk id="3" creationId="{06C96D4B-5AAF-E4BE-7A0C-6E680816E4C3}"/>
          </ac:spMkLst>
        </pc:spChg>
        <pc:spChg chg="add mod">
          <ac:chgData name="Badnaagarav Bayartsengel" userId="S::badnaagarav@ubdc.mn::8c21d508-c1d5-4909-a5a2-42edbfcfdc71" providerId="AD" clId="Web-{347EC1EA-6A49-46F6-975E-2D4D96AE4078}" dt="2025-03-13T02:25:29.157" v="385" actId="1076"/>
          <ac:spMkLst>
            <pc:docMk/>
            <pc:sldMk cId="290862610" sldId="375"/>
            <ac:spMk id="6" creationId="{C65AB552-C420-85C7-7C99-27A5F7671D4E}"/>
          </ac:spMkLst>
        </pc:spChg>
        <pc:spChg chg="mod">
          <ac:chgData name="Badnaagarav Bayartsengel" userId="S::badnaagarav@ubdc.mn::8c21d508-c1d5-4909-a5a2-42edbfcfdc71" providerId="AD" clId="Web-{347EC1EA-6A49-46F6-975E-2D4D96AE4078}" dt="2025-03-13T02:25:46.705" v="389" actId="1076"/>
          <ac:spMkLst>
            <pc:docMk/>
            <pc:sldMk cId="290862610" sldId="375"/>
            <ac:spMk id="7" creationId="{525707EA-548F-04B6-F54E-0101E4FA3CB0}"/>
          </ac:spMkLst>
        </pc:spChg>
        <pc:spChg chg="mod">
          <ac:chgData name="Badnaagarav Bayartsengel" userId="S::badnaagarav@ubdc.mn::8c21d508-c1d5-4909-a5a2-42edbfcfdc71" providerId="AD" clId="Web-{347EC1EA-6A49-46F6-975E-2D4D96AE4078}" dt="2025-03-13T02:23:38.139" v="358" actId="20577"/>
          <ac:spMkLst>
            <pc:docMk/>
            <pc:sldMk cId="290862610" sldId="375"/>
            <ac:spMk id="15" creationId="{BC8C84D6-1552-33F8-E29B-FBCF086ECFF5}"/>
          </ac:spMkLst>
        </pc:spChg>
        <pc:spChg chg="mod">
          <ac:chgData name="Badnaagarav Bayartsengel" userId="S::badnaagarav@ubdc.mn::8c21d508-c1d5-4909-a5a2-42edbfcfdc71" providerId="AD" clId="Web-{347EC1EA-6A49-46F6-975E-2D4D96AE4078}" dt="2025-03-13T02:24:38" v="365" actId="20577"/>
          <ac:spMkLst>
            <pc:docMk/>
            <pc:sldMk cId="290862610" sldId="375"/>
            <ac:spMk id="17" creationId="{F03A87C9-4DBC-EBF2-4FAE-79B3E0DFEB7B}"/>
          </ac:spMkLst>
        </pc:spChg>
        <pc:spChg chg="mod">
          <ac:chgData name="Badnaagarav Bayartsengel" userId="S::badnaagarav@ubdc.mn::8c21d508-c1d5-4909-a5a2-42edbfcfdc71" providerId="AD" clId="Web-{347EC1EA-6A49-46F6-975E-2D4D96AE4078}" dt="2025-03-13T02:28:44.209" v="451" actId="20577"/>
          <ac:spMkLst>
            <pc:docMk/>
            <pc:sldMk cId="290862610" sldId="375"/>
            <ac:spMk id="23" creationId="{61D433D7-8838-262D-0BAD-65BDD55FEB57}"/>
          </ac:spMkLst>
        </pc:spChg>
        <pc:spChg chg="mod">
          <ac:chgData name="Badnaagarav Bayartsengel" userId="S::badnaagarav@ubdc.mn::8c21d508-c1d5-4909-a5a2-42edbfcfdc71" providerId="AD" clId="Web-{347EC1EA-6A49-46F6-975E-2D4D96AE4078}" dt="2025-03-13T02:28:26.553" v="445" actId="20577"/>
          <ac:spMkLst>
            <pc:docMk/>
            <pc:sldMk cId="290862610" sldId="375"/>
            <ac:spMk id="25" creationId="{BE9E28E0-BB8A-6896-877F-9AA2A5784F55}"/>
          </ac:spMkLst>
        </pc:spChg>
        <pc:spChg chg="mod">
          <ac:chgData name="Badnaagarav Bayartsengel" userId="S::badnaagarav@ubdc.mn::8c21d508-c1d5-4909-a5a2-42edbfcfdc71" providerId="AD" clId="Web-{347EC1EA-6A49-46F6-975E-2D4D96AE4078}" dt="2025-03-13T01:43:28.606" v="2" actId="1076"/>
          <ac:spMkLst>
            <pc:docMk/>
            <pc:sldMk cId="290862610" sldId="375"/>
            <ac:spMk id="27" creationId="{2ABD2266-8AB2-7CED-80C7-870362EFC8F5}"/>
          </ac:spMkLst>
        </pc:spChg>
        <pc:spChg chg="mod">
          <ac:chgData name="Badnaagarav Bayartsengel" userId="S::badnaagarav@ubdc.mn::8c21d508-c1d5-4909-a5a2-42edbfcfdc71" providerId="AD" clId="Web-{347EC1EA-6A49-46F6-975E-2D4D96AE4078}" dt="2025-03-13T02:27:56.646" v="439" actId="20577"/>
          <ac:spMkLst>
            <pc:docMk/>
            <pc:sldMk cId="290862610" sldId="375"/>
            <ac:spMk id="137" creationId="{F7DC2E94-36BA-E3F4-2EDE-3F139198E9AB}"/>
          </ac:spMkLst>
        </pc:spChg>
        <pc:picChg chg="mod">
          <ac:chgData name="Badnaagarav Bayartsengel" userId="S::badnaagarav@ubdc.mn::8c21d508-c1d5-4909-a5a2-42edbfcfdc71" providerId="AD" clId="Web-{347EC1EA-6A49-46F6-975E-2D4D96AE4078}" dt="2025-03-13T02:19:58.648" v="349" actId="14100"/>
          <ac:picMkLst>
            <pc:docMk/>
            <pc:sldMk cId="290862610" sldId="375"/>
            <ac:picMk id="2" creationId="{564AFC9B-C841-8F5E-17CC-468925CA6647}"/>
          </ac:picMkLst>
        </pc:picChg>
      </pc:sldChg>
      <pc:sldChg chg="modSp">
        <pc:chgData name="Badnaagarav Bayartsengel" userId="S::badnaagarav@ubdc.mn::8c21d508-c1d5-4909-a5a2-42edbfcfdc71" providerId="AD" clId="Web-{347EC1EA-6A49-46F6-975E-2D4D96AE4078}" dt="2025-03-13T02:10:16.727" v="325" actId="14100"/>
        <pc:sldMkLst>
          <pc:docMk/>
          <pc:sldMk cId="1434823675" sldId="376"/>
        </pc:sldMkLst>
        <pc:picChg chg="mod">
          <ac:chgData name="Badnaagarav Bayartsengel" userId="S::badnaagarav@ubdc.mn::8c21d508-c1d5-4909-a5a2-42edbfcfdc71" providerId="AD" clId="Web-{347EC1EA-6A49-46F6-975E-2D4D96AE4078}" dt="2025-03-13T02:10:16.727" v="325" actId="14100"/>
          <ac:picMkLst>
            <pc:docMk/>
            <pc:sldMk cId="1434823675" sldId="376"/>
            <ac:picMk id="2" creationId="{0CB3402A-B658-7751-6C6A-64E0D38FE52B}"/>
          </ac:picMkLst>
        </pc:picChg>
      </pc:sldChg>
      <pc:sldChg chg="modSp">
        <pc:chgData name="Badnaagarav Bayartsengel" userId="S::badnaagarav@ubdc.mn::8c21d508-c1d5-4909-a5a2-42edbfcfdc71" providerId="AD" clId="Web-{347EC1EA-6A49-46F6-975E-2D4D96AE4078}" dt="2025-03-13T02:10:19.336" v="326" actId="14100"/>
        <pc:sldMkLst>
          <pc:docMk/>
          <pc:sldMk cId="1439675062" sldId="377"/>
        </pc:sldMkLst>
        <pc:picChg chg="mod">
          <ac:chgData name="Badnaagarav Bayartsengel" userId="S::badnaagarav@ubdc.mn::8c21d508-c1d5-4909-a5a2-42edbfcfdc71" providerId="AD" clId="Web-{347EC1EA-6A49-46F6-975E-2D4D96AE4078}" dt="2025-03-13T02:10:19.336" v="326" actId="14100"/>
          <ac:picMkLst>
            <pc:docMk/>
            <pc:sldMk cId="1439675062" sldId="377"/>
            <ac:picMk id="2" creationId="{13DD539E-1024-F5D8-D28A-1363664E430D}"/>
          </ac:picMkLst>
        </pc:picChg>
      </pc:sldChg>
      <pc:sldChg chg="addSp delSp">
        <pc:chgData name="Badnaagarav Bayartsengel" userId="S::badnaagarav@ubdc.mn::8c21d508-c1d5-4909-a5a2-42edbfcfdc71" providerId="AD" clId="Web-{347EC1EA-6A49-46F6-975E-2D4D96AE4078}" dt="2025-03-13T02:11:21.322" v="332"/>
        <pc:sldMkLst>
          <pc:docMk/>
          <pc:sldMk cId="2703362239" sldId="382"/>
        </pc:sldMkLst>
        <pc:spChg chg="del">
          <ac:chgData name="Badnaagarav Bayartsengel" userId="S::badnaagarav@ubdc.mn::8c21d508-c1d5-4909-a5a2-42edbfcfdc71" providerId="AD" clId="Web-{347EC1EA-6A49-46F6-975E-2D4D96AE4078}" dt="2025-03-13T02:11:19.291" v="331"/>
          <ac:spMkLst>
            <pc:docMk/>
            <pc:sldMk cId="2703362239" sldId="382"/>
            <ac:spMk id="68" creationId="{00000000-0000-0000-0000-000000000000}"/>
          </ac:spMkLst>
        </pc:spChg>
        <pc:picChg chg="add">
          <ac:chgData name="Badnaagarav Bayartsengel" userId="S::badnaagarav@ubdc.mn::8c21d508-c1d5-4909-a5a2-42edbfcfdc71" providerId="AD" clId="Web-{347EC1EA-6A49-46F6-975E-2D4D96AE4078}" dt="2025-03-13T02:11:21.322" v="332"/>
          <ac:picMkLst>
            <pc:docMk/>
            <pc:sldMk cId="2703362239" sldId="382"/>
            <ac:picMk id="7" creationId="{2A54C569-D352-61F0-9A2B-5F2A691D05F6}"/>
          </ac:picMkLst>
        </pc:picChg>
      </pc:sldChg>
    </pc:docChg>
  </pc:docChgLst>
  <pc:docChgLst>
    <pc:chgData name="Enkhbold Altankhuyag" userId="S::enkhbold@ubdc.mn::35f90c78-b920-483e-9132-62e110c1498d" providerId="AD" clId="Web-{B04C0FE4-0FB8-4243-91C4-D5597F3CBF94}"/>
    <pc:docChg chg="addSld delSld modSld">
      <pc:chgData name="Enkhbold Altankhuyag" userId="S::enkhbold@ubdc.mn::35f90c78-b920-483e-9132-62e110c1498d" providerId="AD" clId="Web-{B04C0FE4-0FB8-4243-91C4-D5597F3CBF94}" dt="2025-03-12T11:50:03.022" v="2414" actId="14100"/>
      <pc:docMkLst>
        <pc:docMk/>
      </pc:docMkLst>
      <pc:sldChg chg="addSp delSp modSp">
        <pc:chgData name="Enkhbold Altankhuyag" userId="S::enkhbold@ubdc.mn::35f90c78-b920-483e-9132-62e110c1498d" providerId="AD" clId="Web-{B04C0FE4-0FB8-4243-91C4-D5597F3CBF94}" dt="2025-03-12T11:50:03.022" v="2414" actId="14100"/>
        <pc:sldMkLst>
          <pc:docMk/>
          <pc:sldMk cId="2098543121" sldId="330"/>
        </pc:sldMkLst>
        <pc:spChg chg="mod">
          <ac:chgData name="Enkhbold Altankhuyag" userId="S::enkhbold@ubdc.mn::35f90c78-b920-483e-9132-62e110c1498d" providerId="AD" clId="Web-{B04C0FE4-0FB8-4243-91C4-D5597F3CBF94}" dt="2025-03-12T10:12:48.737" v="1100" actId="20577"/>
          <ac:spMkLst>
            <pc:docMk/>
            <pc:sldMk cId="2098543121" sldId="330"/>
            <ac:spMk id="3" creationId="{96B0672D-C1F8-2653-3C34-6D6AD1BDA44B}"/>
          </ac:spMkLst>
        </pc:spChg>
        <pc:spChg chg="mod">
          <ac:chgData name="Enkhbold Altankhuyag" userId="S::enkhbold@ubdc.mn::35f90c78-b920-483e-9132-62e110c1498d" providerId="AD" clId="Web-{B04C0FE4-0FB8-4243-91C4-D5597F3CBF94}" dt="2025-03-12T11:49:25.770" v="2410" actId="1076"/>
          <ac:spMkLst>
            <pc:docMk/>
            <pc:sldMk cId="2098543121" sldId="330"/>
            <ac:spMk id="4" creationId="{00000000-0000-0000-0000-000000000000}"/>
          </ac:spMkLst>
        </pc:spChg>
        <pc:spChg chg="mod">
          <ac:chgData name="Enkhbold Altankhuyag" userId="S::enkhbold@ubdc.mn::35f90c78-b920-483e-9132-62e110c1498d" providerId="AD" clId="Web-{B04C0FE4-0FB8-4243-91C4-D5597F3CBF94}" dt="2025-03-12T10:13:12.066" v="1110" actId="20577"/>
          <ac:spMkLst>
            <pc:docMk/>
            <pc:sldMk cId="2098543121" sldId="330"/>
            <ac:spMk id="5" creationId="{00000000-0000-0000-0000-000000000000}"/>
          </ac:spMkLst>
        </pc:spChg>
        <pc:spChg chg="add mod ord">
          <ac:chgData name="Enkhbold Altankhuyag" userId="S::enkhbold@ubdc.mn::35f90c78-b920-483e-9132-62e110c1498d" providerId="AD" clId="Web-{B04C0FE4-0FB8-4243-91C4-D5597F3CBF94}" dt="2025-03-12T10:12:39.721" v="1099"/>
          <ac:spMkLst>
            <pc:docMk/>
            <pc:sldMk cId="2098543121" sldId="330"/>
            <ac:spMk id="7" creationId="{16552B8C-D8FD-9D9E-D204-E664C43922F7}"/>
          </ac:spMkLst>
        </pc:spChg>
        <pc:spChg chg="mod">
          <ac:chgData name="Enkhbold Altankhuyag" userId="S::enkhbold@ubdc.mn::35f90c78-b920-483e-9132-62e110c1498d" providerId="AD" clId="Web-{B04C0FE4-0FB8-4243-91C4-D5597F3CBF94}" dt="2025-03-12T09:29:06.510" v="627" actId="1076"/>
          <ac:spMkLst>
            <pc:docMk/>
            <pc:sldMk cId="2098543121" sldId="330"/>
            <ac:spMk id="10" creationId="{A0968401-DC2C-335B-EB05-93D263C5259A}"/>
          </ac:spMkLst>
        </pc:spChg>
        <pc:spChg chg="mod">
          <ac:chgData name="Enkhbold Altankhuyag" userId="S::enkhbold@ubdc.mn::35f90c78-b920-483e-9132-62e110c1498d" providerId="AD" clId="Web-{B04C0FE4-0FB8-4243-91C4-D5597F3CBF94}" dt="2025-03-12T09:31:53.249" v="651" actId="1076"/>
          <ac:spMkLst>
            <pc:docMk/>
            <pc:sldMk cId="2098543121" sldId="330"/>
            <ac:spMk id="44" creationId="{10F187B9-FB7C-D215-CE27-7DE96BD3EF8D}"/>
          </ac:spMkLst>
        </pc:spChg>
        <pc:spChg chg="mod">
          <ac:chgData name="Enkhbold Altankhuyag" userId="S::enkhbold@ubdc.mn::35f90c78-b920-483e-9132-62e110c1498d" providerId="AD" clId="Web-{B04C0FE4-0FB8-4243-91C4-D5597F3CBF94}" dt="2025-03-12T09:30:28.731" v="646" actId="20577"/>
          <ac:spMkLst>
            <pc:docMk/>
            <pc:sldMk cId="2098543121" sldId="330"/>
            <ac:spMk id="45" creationId="{D6D3184A-2BAE-BDE4-ECE4-9FAB4043153C}"/>
          </ac:spMkLst>
        </pc:spChg>
        <pc:spChg chg="mod">
          <ac:chgData name="Enkhbold Altankhuyag" userId="S::enkhbold@ubdc.mn::35f90c78-b920-483e-9132-62e110c1498d" providerId="AD" clId="Web-{B04C0FE4-0FB8-4243-91C4-D5597F3CBF94}" dt="2025-03-12T09:29:01.228" v="626" actId="1076"/>
          <ac:spMkLst>
            <pc:docMk/>
            <pc:sldMk cId="2098543121" sldId="330"/>
            <ac:spMk id="47" creationId="{1F0FA49D-9777-588E-7FCD-8F0477EBBEF1}"/>
          </ac:spMkLst>
        </pc:spChg>
        <pc:spChg chg="mod">
          <ac:chgData name="Enkhbold Altankhuyag" userId="S::enkhbold@ubdc.mn::35f90c78-b920-483e-9132-62e110c1498d" providerId="AD" clId="Web-{B04C0FE4-0FB8-4243-91C4-D5597F3CBF94}" dt="2025-03-12T09:31:05.701" v="650" actId="20577"/>
          <ac:spMkLst>
            <pc:docMk/>
            <pc:sldMk cId="2098543121" sldId="330"/>
            <ac:spMk id="48" creationId="{60C409CD-C835-DC81-4289-3545C1428D27}"/>
          </ac:spMkLst>
        </pc:spChg>
        <pc:spChg chg="mod">
          <ac:chgData name="Enkhbold Altankhuyag" userId="S::enkhbold@ubdc.mn::35f90c78-b920-483e-9132-62e110c1498d" providerId="AD" clId="Web-{B04C0FE4-0FB8-4243-91C4-D5597F3CBF94}" dt="2025-03-12T09:28:26.461" v="620" actId="1076"/>
          <ac:spMkLst>
            <pc:docMk/>
            <pc:sldMk cId="2098543121" sldId="330"/>
            <ac:spMk id="49" creationId="{FA81B163-AD6D-9231-DD56-E6A3B620C6B5}"/>
          </ac:spMkLst>
        </pc:spChg>
        <pc:spChg chg="mod">
          <ac:chgData name="Enkhbold Altankhuyag" userId="S::enkhbold@ubdc.mn::35f90c78-b920-483e-9132-62e110c1498d" providerId="AD" clId="Web-{B04C0FE4-0FB8-4243-91C4-D5597F3CBF94}" dt="2025-03-12T09:30:46.294" v="648" actId="20577"/>
          <ac:spMkLst>
            <pc:docMk/>
            <pc:sldMk cId="2098543121" sldId="330"/>
            <ac:spMk id="50" creationId="{C3675930-0DA7-BD8E-23A2-AA436A53DA41}"/>
          </ac:spMkLst>
        </pc:spChg>
        <pc:spChg chg="mod">
          <ac:chgData name="Enkhbold Altankhuyag" userId="S::enkhbold@ubdc.mn::35f90c78-b920-483e-9132-62e110c1498d" providerId="AD" clId="Web-{B04C0FE4-0FB8-4243-91C4-D5597F3CBF94}" dt="2025-03-12T09:30:01.199" v="640" actId="14100"/>
          <ac:spMkLst>
            <pc:docMk/>
            <pc:sldMk cId="2098543121" sldId="330"/>
            <ac:spMk id="90" creationId="{10F187B9-FB7C-D215-CE27-7DE96BD3EF8D}"/>
          </ac:spMkLst>
        </pc:spChg>
        <pc:spChg chg="mod">
          <ac:chgData name="Enkhbold Altankhuyag" userId="S::enkhbold@ubdc.mn::35f90c78-b920-483e-9132-62e110c1498d" providerId="AD" clId="Web-{B04C0FE4-0FB8-4243-91C4-D5597F3CBF94}" dt="2025-03-12T10:14:13.912" v="1136" actId="14100"/>
          <ac:spMkLst>
            <pc:docMk/>
            <pc:sldMk cId="2098543121" sldId="330"/>
            <ac:spMk id="96" creationId="{1DF3668D-F4F6-082C-53BB-EFD67996420E}"/>
          </ac:spMkLst>
        </pc:spChg>
        <pc:spChg chg="del">
          <ac:chgData name="Enkhbold Altankhuyag" userId="S::enkhbold@ubdc.mn::35f90c78-b920-483e-9132-62e110c1498d" providerId="AD" clId="Web-{B04C0FE4-0FB8-4243-91C4-D5597F3CBF94}" dt="2025-03-12T07:59:30.445" v="59"/>
          <ac:spMkLst>
            <pc:docMk/>
            <pc:sldMk cId="2098543121" sldId="330"/>
            <ac:spMk id="106" creationId="{84C92590-384A-46BC-82BD-6FECCD265B4B}"/>
          </ac:spMkLst>
        </pc:spChg>
        <pc:spChg chg="mod">
          <ac:chgData name="Enkhbold Altankhuyag" userId="S::enkhbold@ubdc.mn::35f90c78-b920-483e-9132-62e110c1498d" providerId="AD" clId="Web-{B04C0FE4-0FB8-4243-91C4-D5597F3CBF94}" dt="2025-03-12T11:50:03.022" v="2414" actId="14100"/>
          <ac:spMkLst>
            <pc:docMk/>
            <pc:sldMk cId="2098543121" sldId="330"/>
            <ac:spMk id="107" creationId="{AF16BDF8-AF8B-EA84-84F0-6BC94BA85DB0}"/>
          </ac:spMkLst>
        </pc:spChg>
        <pc:spChg chg="mod">
          <ac:chgData name="Enkhbold Altankhuyag" userId="S::enkhbold@ubdc.mn::35f90c78-b920-483e-9132-62e110c1498d" providerId="AD" clId="Web-{B04C0FE4-0FB8-4243-91C4-D5597F3CBF94}" dt="2025-03-12T10:14:16.349" v="1137" actId="1076"/>
          <ac:spMkLst>
            <pc:docMk/>
            <pc:sldMk cId="2098543121" sldId="330"/>
            <ac:spMk id="108" creationId="{2D80831E-40AD-522E-674D-6446CECA418F}"/>
          </ac:spMkLst>
        </pc:spChg>
        <pc:spChg chg="mod">
          <ac:chgData name="Enkhbold Altankhuyag" userId="S::enkhbold@ubdc.mn::35f90c78-b920-483e-9132-62e110c1498d" providerId="AD" clId="Web-{B04C0FE4-0FB8-4243-91C4-D5597F3CBF94}" dt="2025-03-12T09:33:28.409" v="658" actId="1076"/>
          <ac:spMkLst>
            <pc:docMk/>
            <pc:sldMk cId="2098543121" sldId="330"/>
            <ac:spMk id="115" creationId="{CE75D2E7-6B29-0500-0ECA-8DEBB9681180}"/>
          </ac:spMkLst>
        </pc:spChg>
        <pc:spChg chg="mod">
          <ac:chgData name="Enkhbold Altankhuyag" userId="S::enkhbold@ubdc.mn::35f90c78-b920-483e-9132-62e110c1498d" providerId="AD" clId="Web-{B04C0FE4-0FB8-4243-91C4-D5597F3CBF94}" dt="2025-03-12T09:26:12.363" v="611" actId="14100"/>
          <ac:spMkLst>
            <pc:docMk/>
            <pc:sldMk cId="2098543121" sldId="330"/>
            <ac:spMk id="136" creationId="{665A99FF-7CD3-ADA8-CBF4-AC1BF4DCC7B2}"/>
          </ac:spMkLst>
        </pc:spChg>
        <pc:spChg chg="mod">
          <ac:chgData name="Enkhbold Altankhuyag" userId="S::enkhbold@ubdc.mn::35f90c78-b920-483e-9132-62e110c1498d" providerId="AD" clId="Web-{B04C0FE4-0FB8-4243-91C4-D5597F3CBF94}" dt="2025-03-12T09:26:16.957" v="612" actId="14100"/>
          <ac:spMkLst>
            <pc:docMk/>
            <pc:sldMk cId="2098543121" sldId="330"/>
            <ac:spMk id="137" creationId="{6EA58CCE-F889-7922-2A64-2BB0839EDBCB}"/>
          </ac:spMkLst>
        </pc:spChg>
        <pc:spChg chg="mod">
          <ac:chgData name="Enkhbold Altankhuyag" userId="S::enkhbold@ubdc.mn::35f90c78-b920-483e-9132-62e110c1498d" providerId="AD" clId="Web-{B04C0FE4-0FB8-4243-91C4-D5597F3CBF94}" dt="2025-03-12T09:15:59.154" v="560" actId="1076"/>
          <ac:spMkLst>
            <pc:docMk/>
            <pc:sldMk cId="2098543121" sldId="330"/>
            <ac:spMk id="139" creationId="{D8CF28C4-6CDF-960B-E489-52AD01482750}"/>
          </ac:spMkLst>
        </pc:spChg>
        <pc:spChg chg="mod">
          <ac:chgData name="Enkhbold Altankhuyag" userId="S::enkhbold@ubdc.mn::35f90c78-b920-483e-9132-62e110c1498d" providerId="AD" clId="Web-{B04C0FE4-0FB8-4243-91C4-D5597F3CBF94}" dt="2025-03-12T09:25:20.033" v="605" actId="20577"/>
          <ac:spMkLst>
            <pc:docMk/>
            <pc:sldMk cId="2098543121" sldId="330"/>
            <ac:spMk id="140" creationId="{BADB9773-C054-6965-8F0E-1A54B173949D}"/>
          </ac:spMkLst>
        </pc:spChg>
        <pc:spChg chg="mod">
          <ac:chgData name="Enkhbold Altankhuyag" userId="S::enkhbold@ubdc.mn::35f90c78-b920-483e-9132-62e110c1498d" providerId="AD" clId="Web-{B04C0FE4-0FB8-4243-91C4-D5597F3CBF94}" dt="2025-03-12T09:36:16.649" v="671" actId="20577"/>
          <ac:spMkLst>
            <pc:docMk/>
            <pc:sldMk cId="2098543121" sldId="330"/>
            <ac:spMk id="141" creationId="{7663B4FC-E436-4738-5E46-75F41EBD5B1E}"/>
          </ac:spMkLst>
        </pc:spChg>
        <pc:grpChg chg="mod">
          <ac:chgData name="Enkhbold Altankhuyag" userId="S::enkhbold@ubdc.mn::35f90c78-b920-483e-9132-62e110c1498d" providerId="AD" clId="Web-{B04C0FE4-0FB8-4243-91C4-D5597F3CBF94}" dt="2025-03-12T09:33:19.534" v="657" actId="1076"/>
          <ac:grpSpMkLst>
            <pc:docMk/>
            <pc:sldMk cId="2098543121" sldId="330"/>
            <ac:grpSpMk id="95" creationId="{8AB3ADDA-0DD8-B4EA-A5E5-C8990528A209}"/>
          </ac:grpSpMkLst>
        </pc:grpChg>
        <pc:picChg chg="mod">
          <ac:chgData name="Enkhbold Altankhuyag" userId="S::enkhbold@ubdc.mn::35f90c78-b920-483e-9132-62e110c1498d" providerId="AD" clId="Web-{B04C0FE4-0FB8-4243-91C4-D5597F3CBF94}" dt="2025-03-12T09:27:30.600" v="616" actId="1076"/>
          <ac:picMkLst>
            <pc:docMk/>
            <pc:sldMk cId="2098543121" sldId="330"/>
            <ac:picMk id="2" creationId="{C4C0BA02-10DC-E9FE-7888-D52E4479CE7D}"/>
          </ac:picMkLst>
        </pc:picChg>
      </pc:sldChg>
      <pc:sldChg chg="modSp">
        <pc:chgData name="Enkhbold Altankhuyag" userId="S::enkhbold@ubdc.mn::35f90c78-b920-483e-9132-62e110c1498d" providerId="AD" clId="Web-{B04C0FE4-0FB8-4243-91C4-D5597F3CBF94}" dt="2025-03-12T08:58:40.305" v="555" actId="1076"/>
        <pc:sldMkLst>
          <pc:docMk/>
          <pc:sldMk cId="1198786851" sldId="338"/>
        </pc:sldMkLst>
        <pc:spChg chg="mod">
          <ac:chgData name="Enkhbold Altankhuyag" userId="S::enkhbold@ubdc.mn::35f90c78-b920-483e-9132-62e110c1498d" providerId="AD" clId="Web-{B04C0FE4-0FB8-4243-91C4-D5597F3CBF94}" dt="2025-03-12T08:58:40.305" v="555" actId="1076"/>
          <ac:spMkLst>
            <pc:docMk/>
            <pc:sldMk cId="1198786851" sldId="338"/>
            <ac:spMk id="42" creationId="{5813A219-E2E7-E062-B2F2-85C4E7EFEA63}"/>
          </ac:spMkLst>
        </pc:spChg>
      </pc:sldChg>
      <pc:sldChg chg="addSp delSp modSp">
        <pc:chgData name="Enkhbold Altankhuyag" userId="S::enkhbold@ubdc.mn::35f90c78-b920-483e-9132-62e110c1498d" providerId="AD" clId="Web-{B04C0FE4-0FB8-4243-91C4-D5597F3CBF94}" dt="2025-03-12T11:28:12.402" v="2409" actId="20577"/>
        <pc:sldMkLst>
          <pc:docMk/>
          <pc:sldMk cId="3958492550" sldId="357"/>
        </pc:sldMkLst>
        <pc:spChg chg="add del mod">
          <ac:chgData name="Enkhbold Altankhuyag" userId="S::enkhbold@ubdc.mn::35f90c78-b920-483e-9132-62e110c1498d" providerId="AD" clId="Web-{B04C0FE4-0FB8-4243-91C4-D5597F3CBF94}" dt="2025-03-12T10:28:26.268" v="1236"/>
          <ac:spMkLst>
            <pc:docMk/>
            <pc:sldMk cId="3958492550" sldId="357"/>
            <ac:spMk id="2" creationId="{51354D15-E72E-B16B-0A6A-1ED3D5B7EAE3}"/>
          </ac:spMkLst>
        </pc:spChg>
        <pc:spChg chg="add del mod">
          <ac:chgData name="Enkhbold Altankhuyag" userId="S::enkhbold@ubdc.mn::35f90c78-b920-483e-9132-62e110c1498d" providerId="AD" clId="Web-{B04C0FE4-0FB8-4243-91C4-D5597F3CBF94}" dt="2025-03-12T10:27:02.890" v="1223"/>
          <ac:spMkLst>
            <pc:docMk/>
            <pc:sldMk cId="3958492550" sldId="357"/>
            <ac:spMk id="3" creationId="{B66FAE43-AC45-D56D-8F10-79675D9BE362}"/>
          </ac:spMkLst>
        </pc:spChg>
        <pc:spChg chg="add mod">
          <ac:chgData name="Enkhbold Altankhuyag" userId="S::enkhbold@ubdc.mn::35f90c78-b920-483e-9132-62e110c1498d" providerId="AD" clId="Web-{B04C0FE4-0FB8-4243-91C4-D5597F3CBF94}" dt="2025-03-12T10:29:54.286" v="1270" actId="20577"/>
          <ac:spMkLst>
            <pc:docMk/>
            <pc:sldMk cId="3958492550" sldId="357"/>
            <ac:spMk id="4" creationId="{C2CB7960-AE91-E3B3-E611-F6C61ADE5CB0}"/>
          </ac:spMkLst>
        </pc:spChg>
        <pc:spChg chg="add del mod">
          <ac:chgData name="Enkhbold Altankhuyag" userId="S::enkhbold@ubdc.mn::35f90c78-b920-483e-9132-62e110c1498d" providerId="AD" clId="Web-{B04C0FE4-0FB8-4243-91C4-D5597F3CBF94}" dt="2025-03-12T10:32:00.025" v="1287"/>
          <ac:spMkLst>
            <pc:docMk/>
            <pc:sldMk cId="3958492550" sldId="357"/>
            <ac:spMk id="5" creationId="{4CD37595-418F-9E53-0295-774F747CE016}"/>
          </ac:spMkLst>
        </pc:spChg>
        <pc:spChg chg="add del mod">
          <ac:chgData name="Enkhbold Altankhuyag" userId="S::enkhbold@ubdc.mn::35f90c78-b920-483e-9132-62e110c1498d" providerId="AD" clId="Web-{B04C0FE4-0FB8-4243-91C4-D5597F3CBF94}" dt="2025-03-12T10:36:49.941" v="1331"/>
          <ac:spMkLst>
            <pc:docMk/>
            <pc:sldMk cId="3958492550" sldId="357"/>
            <ac:spMk id="6" creationId="{D5590DE6-B6EA-9786-0A60-1AD0ABB9AD55}"/>
          </ac:spMkLst>
        </pc:spChg>
        <pc:spChg chg="add del mod">
          <ac:chgData name="Enkhbold Altankhuyag" userId="S::enkhbold@ubdc.mn::35f90c78-b920-483e-9132-62e110c1498d" providerId="AD" clId="Web-{B04C0FE4-0FB8-4243-91C4-D5597F3CBF94}" dt="2025-03-12T10:36:45.050" v="1329"/>
          <ac:spMkLst>
            <pc:docMk/>
            <pc:sldMk cId="3958492550" sldId="357"/>
            <ac:spMk id="7" creationId="{8D6E6444-8332-01DF-2AAC-8917CAE4805E}"/>
          </ac:spMkLst>
        </pc:spChg>
        <pc:spChg chg="add del mod">
          <ac:chgData name="Enkhbold Altankhuyag" userId="S::enkhbold@ubdc.mn::35f90c78-b920-483e-9132-62e110c1498d" providerId="AD" clId="Web-{B04C0FE4-0FB8-4243-91C4-D5597F3CBF94}" dt="2025-03-12T10:36:42.769" v="1327"/>
          <ac:spMkLst>
            <pc:docMk/>
            <pc:sldMk cId="3958492550" sldId="357"/>
            <ac:spMk id="8" creationId="{745CC764-2C34-5FA6-D080-0ABC28B81340}"/>
          </ac:spMkLst>
        </pc:spChg>
        <pc:spChg chg="add del mod">
          <ac:chgData name="Enkhbold Altankhuyag" userId="S::enkhbold@ubdc.mn::35f90c78-b920-483e-9132-62e110c1498d" providerId="AD" clId="Web-{B04C0FE4-0FB8-4243-91C4-D5597F3CBF94}" dt="2025-03-12T10:36:36.753" v="1323"/>
          <ac:spMkLst>
            <pc:docMk/>
            <pc:sldMk cId="3958492550" sldId="357"/>
            <ac:spMk id="9" creationId="{FD2127ED-8990-73FB-693A-67DD43DFF58A}"/>
          </ac:spMkLst>
        </pc:spChg>
        <pc:spChg chg="add del mod">
          <ac:chgData name="Enkhbold Altankhuyag" userId="S::enkhbold@ubdc.mn::35f90c78-b920-483e-9132-62e110c1498d" providerId="AD" clId="Web-{B04C0FE4-0FB8-4243-91C4-D5597F3CBF94}" dt="2025-03-12T10:36:39.644" v="1325"/>
          <ac:spMkLst>
            <pc:docMk/>
            <pc:sldMk cId="3958492550" sldId="357"/>
            <ac:spMk id="10" creationId="{83D4A663-9C46-D749-F46E-8F7BD2F5D836}"/>
          </ac:spMkLst>
        </pc:spChg>
        <pc:spChg chg="add del mod">
          <ac:chgData name="Enkhbold Altankhuyag" userId="S::enkhbold@ubdc.mn::35f90c78-b920-483e-9132-62e110c1498d" providerId="AD" clId="Web-{B04C0FE4-0FB8-4243-91C4-D5597F3CBF94}" dt="2025-03-12T10:36:33.050" v="1321"/>
          <ac:spMkLst>
            <pc:docMk/>
            <pc:sldMk cId="3958492550" sldId="357"/>
            <ac:spMk id="12" creationId="{6955147E-F917-E785-EEF4-43FF9CACD41B}"/>
          </ac:spMkLst>
        </pc:spChg>
        <pc:spChg chg="mod">
          <ac:chgData name="Enkhbold Altankhuyag" userId="S::enkhbold@ubdc.mn::35f90c78-b920-483e-9132-62e110c1498d" providerId="AD" clId="Web-{B04C0FE4-0FB8-4243-91C4-D5597F3CBF94}" dt="2025-03-12T10:30:34.788" v="1277" actId="1076"/>
          <ac:spMkLst>
            <pc:docMk/>
            <pc:sldMk cId="3958492550" sldId="357"/>
            <ac:spMk id="16" creationId="{65D6CFCF-FC77-0411-CF5F-1050C41D6884}"/>
          </ac:spMkLst>
        </pc:spChg>
        <pc:spChg chg="mod">
          <ac:chgData name="Enkhbold Altankhuyag" userId="S::enkhbold@ubdc.mn::35f90c78-b920-483e-9132-62e110c1498d" providerId="AD" clId="Web-{B04C0FE4-0FB8-4243-91C4-D5597F3CBF94}" dt="2025-03-12T10:30:06.349" v="1272" actId="20577"/>
          <ac:spMkLst>
            <pc:docMk/>
            <pc:sldMk cId="3958492550" sldId="357"/>
            <ac:spMk id="17" creationId="{F31F5A18-2EAD-C3A4-21B5-ECFA1ED00C21}"/>
          </ac:spMkLst>
        </pc:spChg>
        <pc:spChg chg="add del mod">
          <ac:chgData name="Enkhbold Altankhuyag" userId="S::enkhbold@ubdc.mn::35f90c78-b920-483e-9132-62e110c1498d" providerId="AD" clId="Web-{B04C0FE4-0FB8-4243-91C4-D5597F3CBF94}" dt="2025-03-12T10:36:30.440" v="1319"/>
          <ac:spMkLst>
            <pc:docMk/>
            <pc:sldMk cId="3958492550" sldId="357"/>
            <ac:spMk id="18" creationId="{00B81AE7-B2F3-15DE-B073-4EA2D0D8D256}"/>
          </ac:spMkLst>
        </pc:spChg>
        <pc:spChg chg="add del mod">
          <ac:chgData name="Enkhbold Altankhuyag" userId="S::enkhbold@ubdc.mn::35f90c78-b920-483e-9132-62e110c1498d" providerId="AD" clId="Web-{B04C0FE4-0FB8-4243-91C4-D5597F3CBF94}" dt="2025-03-12T10:27:12.859" v="1224"/>
          <ac:spMkLst>
            <pc:docMk/>
            <pc:sldMk cId="3958492550" sldId="357"/>
            <ac:spMk id="20" creationId="{EB090A68-162F-29E9-784C-D69B910ED008}"/>
          </ac:spMkLst>
        </pc:spChg>
        <pc:spChg chg="add mod">
          <ac:chgData name="Enkhbold Altankhuyag" userId="S::enkhbold@ubdc.mn::35f90c78-b920-483e-9132-62e110c1498d" providerId="AD" clId="Web-{B04C0FE4-0FB8-4243-91C4-D5597F3CBF94}" dt="2025-03-12T11:21:40.123" v="2307" actId="1076"/>
          <ac:spMkLst>
            <pc:docMk/>
            <pc:sldMk cId="3958492550" sldId="357"/>
            <ac:spMk id="23" creationId="{62A8D277-FE67-7B4F-3DFE-BEFA6C940EB4}"/>
          </ac:spMkLst>
        </pc:spChg>
        <pc:spChg chg="del mod">
          <ac:chgData name="Enkhbold Altankhuyag" userId="S::enkhbold@ubdc.mn::35f90c78-b920-483e-9132-62e110c1498d" providerId="AD" clId="Web-{B04C0FE4-0FB8-4243-91C4-D5597F3CBF94}" dt="2025-03-12T10:28:13.892" v="1232"/>
          <ac:spMkLst>
            <pc:docMk/>
            <pc:sldMk cId="3958492550" sldId="357"/>
            <ac:spMk id="24" creationId="{E02D653A-0B69-97C2-96A0-A55127B54714}"/>
          </ac:spMkLst>
        </pc:spChg>
        <pc:spChg chg="add mod">
          <ac:chgData name="Enkhbold Altankhuyag" userId="S::enkhbold@ubdc.mn::35f90c78-b920-483e-9132-62e110c1498d" providerId="AD" clId="Web-{B04C0FE4-0FB8-4243-91C4-D5597F3CBF94}" dt="2025-03-12T11:28:12.402" v="2409" actId="20577"/>
          <ac:spMkLst>
            <pc:docMk/>
            <pc:sldMk cId="3958492550" sldId="357"/>
            <ac:spMk id="25" creationId="{A8CE8A66-D007-A98F-235B-CC13D0F22466}"/>
          </ac:spMkLst>
        </pc:spChg>
        <pc:spChg chg="del mod">
          <ac:chgData name="Enkhbold Altankhuyag" userId="S::enkhbold@ubdc.mn::35f90c78-b920-483e-9132-62e110c1498d" providerId="AD" clId="Web-{B04C0FE4-0FB8-4243-91C4-D5597F3CBF94}" dt="2025-03-12T10:25:58.372" v="1214"/>
          <ac:spMkLst>
            <pc:docMk/>
            <pc:sldMk cId="3958492550" sldId="357"/>
            <ac:spMk id="27" creationId="{855184AC-49BD-305C-482E-B26A562054D5}"/>
          </ac:spMkLst>
        </pc:spChg>
        <pc:spChg chg="mod">
          <ac:chgData name="Enkhbold Altankhuyag" userId="S::enkhbold@ubdc.mn::35f90c78-b920-483e-9132-62e110c1498d" providerId="AD" clId="Web-{B04C0FE4-0FB8-4243-91C4-D5597F3CBF94}" dt="2025-03-12T11:22:06.265" v="2310" actId="1076"/>
          <ac:spMkLst>
            <pc:docMk/>
            <pc:sldMk cId="3958492550" sldId="357"/>
            <ac:spMk id="30" creationId="{5813A219-E2E7-E062-B2F2-85C4E7EFEA63}"/>
          </ac:spMkLst>
        </pc:spChg>
        <pc:spChg chg="add mod">
          <ac:chgData name="Enkhbold Altankhuyag" userId="S::enkhbold@ubdc.mn::35f90c78-b920-483e-9132-62e110c1498d" providerId="AD" clId="Web-{B04C0FE4-0FB8-4243-91C4-D5597F3CBF94}" dt="2025-03-12T11:22:30.250" v="2313" actId="14100"/>
          <ac:spMkLst>
            <pc:docMk/>
            <pc:sldMk cId="3958492550" sldId="357"/>
            <ac:spMk id="31" creationId="{0BF193CB-579F-8E6A-7CD2-10D58BE34363}"/>
          </ac:spMkLst>
        </pc:spChg>
        <pc:spChg chg="add mod">
          <ac:chgData name="Enkhbold Altankhuyag" userId="S::enkhbold@ubdc.mn::35f90c78-b920-483e-9132-62e110c1498d" providerId="AD" clId="Web-{B04C0FE4-0FB8-4243-91C4-D5597F3CBF94}" dt="2025-03-12T11:22:23.437" v="2312" actId="14100"/>
          <ac:spMkLst>
            <pc:docMk/>
            <pc:sldMk cId="3958492550" sldId="357"/>
            <ac:spMk id="32" creationId="{F95C15DE-DDAC-A252-7CFF-395498F59814}"/>
          </ac:spMkLst>
        </pc:spChg>
        <pc:spChg chg="add mod">
          <ac:chgData name="Enkhbold Altankhuyag" userId="S::enkhbold@ubdc.mn::35f90c78-b920-483e-9132-62e110c1498d" providerId="AD" clId="Web-{B04C0FE4-0FB8-4243-91C4-D5597F3CBF94}" dt="2025-03-12T11:21:50.671" v="2309" actId="1076"/>
          <ac:spMkLst>
            <pc:docMk/>
            <pc:sldMk cId="3958492550" sldId="357"/>
            <ac:spMk id="33" creationId="{9796E418-63B0-AF83-E7A3-00AD03F1A1EA}"/>
          </ac:spMkLst>
        </pc:spChg>
        <pc:spChg chg="add mod">
          <ac:chgData name="Enkhbold Altankhuyag" userId="S::enkhbold@ubdc.mn::35f90c78-b920-483e-9132-62e110c1498d" providerId="AD" clId="Web-{B04C0FE4-0FB8-4243-91C4-D5597F3CBF94}" dt="2025-03-12T11:22:59.704" v="2317" actId="20577"/>
          <ac:spMkLst>
            <pc:docMk/>
            <pc:sldMk cId="3958492550" sldId="357"/>
            <ac:spMk id="34" creationId="{DA0C9998-0DC5-6A12-8B00-4A9FF35E73DB}"/>
          </ac:spMkLst>
        </pc:spChg>
        <pc:spChg chg="mod">
          <ac:chgData name="Enkhbold Altankhuyag" userId="S::enkhbold@ubdc.mn::35f90c78-b920-483e-9132-62e110c1498d" providerId="AD" clId="Web-{B04C0FE4-0FB8-4243-91C4-D5597F3CBF94}" dt="2025-03-12T11:16:58.036" v="2285" actId="20577"/>
          <ac:spMkLst>
            <pc:docMk/>
            <pc:sldMk cId="3958492550" sldId="357"/>
            <ac:spMk id="141" creationId="{CF3F2C90-FEC9-B1F5-A539-7EACFADEE35E}"/>
          </ac:spMkLst>
        </pc:spChg>
        <pc:picChg chg="mod">
          <ac:chgData name="Enkhbold Altankhuyag" userId="S::enkhbold@ubdc.mn::35f90c78-b920-483e-9132-62e110c1498d" providerId="AD" clId="Web-{B04C0FE4-0FB8-4243-91C4-D5597F3CBF94}" dt="2025-03-12T10:30:51.288" v="1281" actId="14100"/>
          <ac:picMkLst>
            <pc:docMk/>
            <pc:sldMk cId="3958492550" sldId="357"/>
            <ac:picMk id="13" creationId="{AD7E0663-5B92-FB77-D3E0-AB4C5AC8FF4D}"/>
          </ac:picMkLst>
        </pc:picChg>
        <pc:picChg chg="mod">
          <ac:chgData name="Enkhbold Altankhuyag" userId="S::enkhbold@ubdc.mn::35f90c78-b920-483e-9132-62e110c1498d" providerId="AD" clId="Web-{B04C0FE4-0FB8-4243-91C4-D5597F3CBF94}" dt="2025-03-12T10:30:45.632" v="1279" actId="14100"/>
          <ac:picMkLst>
            <pc:docMk/>
            <pc:sldMk cId="3958492550" sldId="357"/>
            <ac:picMk id="14" creationId="{F1E87BFB-1ED8-EEA1-FC27-8C8C37A1D6AD}"/>
          </ac:picMkLst>
        </pc:picChg>
        <pc:picChg chg="mod">
          <ac:chgData name="Enkhbold Altankhuyag" userId="S::enkhbold@ubdc.mn::35f90c78-b920-483e-9132-62e110c1498d" providerId="AD" clId="Web-{B04C0FE4-0FB8-4243-91C4-D5597F3CBF94}" dt="2025-03-12T10:30:48.929" v="1280" actId="14100"/>
          <ac:picMkLst>
            <pc:docMk/>
            <pc:sldMk cId="3958492550" sldId="357"/>
            <ac:picMk id="19" creationId="{ED3C86E1-79C9-8AFF-494B-54F751133921}"/>
          </ac:picMkLst>
        </pc:picChg>
        <pc:picChg chg="del mod">
          <ac:chgData name="Enkhbold Altankhuyag" userId="S::enkhbold@ubdc.mn::35f90c78-b920-483e-9132-62e110c1498d" providerId="AD" clId="Web-{B04C0FE4-0FB8-4243-91C4-D5597F3CBF94}" dt="2025-03-12T10:28:01.158" v="1225"/>
          <ac:picMkLst>
            <pc:docMk/>
            <pc:sldMk cId="3958492550" sldId="357"/>
            <ac:picMk id="21" creationId="{824AAC61-155D-D519-337C-1288D1C61E4E}"/>
          </ac:picMkLst>
        </pc:picChg>
        <pc:picChg chg="del">
          <ac:chgData name="Enkhbold Altankhuyag" userId="S::enkhbold@ubdc.mn::35f90c78-b920-483e-9132-62e110c1498d" providerId="AD" clId="Web-{B04C0FE4-0FB8-4243-91C4-D5597F3CBF94}" dt="2025-03-12T10:25:48.638" v="1211"/>
          <ac:picMkLst>
            <pc:docMk/>
            <pc:sldMk cId="3958492550" sldId="357"/>
            <ac:picMk id="26" creationId="{658B6E8A-1C17-39B0-10BD-2F3C283CFD8A}"/>
          </ac:picMkLst>
        </pc:picChg>
        <pc:picChg chg="del">
          <ac:chgData name="Enkhbold Altankhuyag" userId="S::enkhbold@ubdc.mn::35f90c78-b920-483e-9132-62e110c1498d" providerId="AD" clId="Web-{B04C0FE4-0FB8-4243-91C4-D5597F3CBF94}" dt="2025-03-12T10:28:03.173" v="1226"/>
          <ac:picMkLst>
            <pc:docMk/>
            <pc:sldMk cId="3958492550" sldId="357"/>
            <ac:picMk id="29" creationId="{B6C24837-EAFE-65F5-8872-3717DDAA9AFE}"/>
          </ac:picMkLst>
        </pc:picChg>
      </pc:sldChg>
      <pc:sldChg chg="new del">
        <pc:chgData name="Enkhbold Altankhuyag" userId="S::enkhbold@ubdc.mn::35f90c78-b920-483e-9132-62e110c1498d" providerId="AD" clId="Web-{B04C0FE4-0FB8-4243-91C4-D5597F3CBF94}" dt="2025-03-12T08:56:59.879" v="541"/>
        <pc:sldMkLst>
          <pc:docMk/>
          <pc:sldMk cId="4227105321" sldId="360"/>
        </pc:sldMkLst>
      </pc:sldChg>
      <pc:sldChg chg="delSp modSp add del">
        <pc:chgData name="Enkhbold Altankhuyag" userId="S::enkhbold@ubdc.mn::35f90c78-b920-483e-9132-62e110c1498d" providerId="AD" clId="Web-{B04C0FE4-0FB8-4243-91C4-D5597F3CBF94}" dt="2025-03-12T08:58:25.242" v="554"/>
        <pc:sldMkLst>
          <pc:docMk/>
          <pc:sldMk cId="1142847256" sldId="361"/>
        </pc:sldMkLst>
        <pc:spChg chg="del mod">
          <ac:chgData name="Enkhbold Altankhuyag" userId="S::enkhbold@ubdc.mn::35f90c78-b920-483e-9132-62e110c1498d" providerId="AD" clId="Web-{B04C0FE4-0FB8-4243-91C4-D5597F3CBF94}" dt="2025-03-12T08:57:22.224" v="546"/>
          <ac:spMkLst>
            <pc:docMk/>
            <pc:sldMk cId="1142847256" sldId="361"/>
            <ac:spMk id="3" creationId="{96B0672D-C1F8-2653-3C34-6D6AD1BDA44B}"/>
          </ac:spMkLst>
        </pc:spChg>
        <pc:spChg chg="del mod">
          <ac:chgData name="Enkhbold Altankhuyag" userId="S::enkhbold@ubdc.mn::35f90c78-b920-483e-9132-62e110c1498d" providerId="AD" clId="Web-{B04C0FE4-0FB8-4243-91C4-D5597F3CBF94}" dt="2025-03-12T08:58:14.726" v="553"/>
          <ac:spMkLst>
            <pc:docMk/>
            <pc:sldMk cId="1142847256" sldId="361"/>
            <ac:spMk id="5" creationId="{00000000-0000-0000-0000-000000000000}"/>
          </ac:spMkLst>
        </pc:spChg>
        <pc:spChg chg="del mod">
          <ac:chgData name="Enkhbold Altankhuyag" userId="S::enkhbold@ubdc.mn::35f90c78-b920-483e-9132-62e110c1498d" providerId="AD" clId="Web-{B04C0FE4-0FB8-4243-91C4-D5597F3CBF94}" dt="2025-03-12T08:57:52.850" v="549"/>
          <ac:spMkLst>
            <pc:docMk/>
            <pc:sldMk cId="1142847256" sldId="361"/>
            <ac:spMk id="115" creationId="{CE75D2E7-6B29-0500-0ECA-8DEBB9681180}"/>
          </ac:spMkLst>
        </pc:spChg>
        <pc:grpChg chg="mod">
          <ac:chgData name="Enkhbold Altankhuyag" userId="S::enkhbold@ubdc.mn::35f90c78-b920-483e-9132-62e110c1498d" providerId="AD" clId="Web-{B04C0FE4-0FB8-4243-91C4-D5597F3CBF94}" dt="2025-03-12T08:57:43.037" v="547" actId="1076"/>
          <ac:grpSpMkLst>
            <pc:docMk/>
            <pc:sldMk cId="1142847256" sldId="361"/>
            <ac:grpSpMk id="95" creationId="{8AB3ADDA-0DD8-B4EA-A5E5-C8990528A209}"/>
          </ac:grpSpMkLst>
        </pc:grpChg>
        <pc:grpChg chg="del">
          <ac:chgData name="Enkhbold Altankhuyag" userId="S::enkhbold@ubdc.mn::35f90c78-b920-483e-9132-62e110c1498d" providerId="AD" clId="Web-{B04C0FE4-0FB8-4243-91C4-D5597F3CBF94}" dt="2025-03-12T08:57:52.850" v="549"/>
          <ac:grpSpMkLst>
            <pc:docMk/>
            <pc:sldMk cId="1142847256" sldId="361"/>
            <ac:grpSpMk id="101" creationId="{7EED3966-BE66-7953-3F57-4D2057CF8F6F}"/>
          </ac:grpSpMkLst>
        </pc:grpChg>
        <pc:picChg chg="del">
          <ac:chgData name="Enkhbold Altankhuyag" userId="S::enkhbold@ubdc.mn::35f90c78-b920-483e-9132-62e110c1498d" providerId="AD" clId="Web-{B04C0FE4-0FB8-4243-91C4-D5597F3CBF94}" dt="2025-03-12T08:57:08.973" v="542"/>
          <ac:picMkLst>
            <pc:docMk/>
            <pc:sldMk cId="1142847256" sldId="361"/>
            <ac:picMk id="2" creationId="{C4C0BA02-10DC-E9FE-7888-D52E4479CE7D}"/>
          </ac:picMkLst>
        </pc:picChg>
      </pc:sldChg>
      <pc:sldChg chg="new del">
        <pc:chgData name="Enkhbold Altankhuyag" userId="S::enkhbold@ubdc.mn::35f90c78-b920-483e-9132-62e110c1498d" providerId="AD" clId="Web-{B04C0FE4-0FB8-4243-91C4-D5597F3CBF94}" dt="2025-03-12T09:38:12.012" v="674"/>
        <pc:sldMkLst>
          <pc:docMk/>
          <pc:sldMk cId="130775358" sldId="362"/>
        </pc:sldMkLst>
      </pc:sldChg>
      <pc:sldChg chg="addSp delSp modSp add del">
        <pc:chgData name="Enkhbold Altankhuyag" userId="S::enkhbold@ubdc.mn::35f90c78-b920-483e-9132-62e110c1498d" providerId="AD" clId="Web-{B04C0FE4-0FB8-4243-91C4-D5597F3CBF94}" dt="2025-03-12T11:24:34.207" v="2327"/>
        <pc:sldMkLst>
          <pc:docMk/>
          <pc:sldMk cId="339007339" sldId="363"/>
        </pc:sldMkLst>
        <pc:spChg chg="mod">
          <ac:chgData name="Enkhbold Altankhuyag" userId="S::enkhbold@ubdc.mn::35f90c78-b920-483e-9132-62e110c1498d" providerId="AD" clId="Web-{B04C0FE4-0FB8-4243-91C4-D5597F3CBF94}" dt="2025-03-12T10:22:42.303" v="1210" actId="20577"/>
          <ac:spMkLst>
            <pc:docMk/>
            <pc:sldMk cId="339007339" sldId="363"/>
            <ac:spMk id="3" creationId="{00000000-0000-0000-0000-000000000000}"/>
          </ac:spMkLst>
        </pc:spChg>
        <pc:spChg chg="add mod">
          <ac:chgData name="Enkhbold Altankhuyag" userId="S::enkhbold@ubdc.mn::35f90c78-b920-483e-9132-62e110c1498d" providerId="AD" clId="Web-{B04C0FE4-0FB8-4243-91C4-D5597F3CBF94}" dt="2025-03-12T09:45:19.448" v="735" actId="20577"/>
          <ac:spMkLst>
            <pc:docMk/>
            <pc:sldMk cId="339007339" sldId="363"/>
            <ac:spMk id="6" creationId="{44DB3E86-3D3F-52FE-41E5-3AD8045E3973}"/>
          </ac:spMkLst>
        </pc:spChg>
        <pc:spChg chg="mod">
          <ac:chgData name="Enkhbold Altankhuyag" userId="S::enkhbold@ubdc.mn::35f90c78-b920-483e-9132-62e110c1498d" providerId="AD" clId="Web-{B04C0FE4-0FB8-4243-91C4-D5597F3CBF94}" dt="2025-03-12T10:31:20.836" v="1282" actId="1076"/>
          <ac:spMkLst>
            <pc:docMk/>
            <pc:sldMk cId="339007339" sldId="363"/>
            <ac:spMk id="32" creationId="{00000000-0000-0000-0000-000000000000}"/>
          </ac:spMkLst>
        </pc:spChg>
        <pc:spChg chg="mod">
          <ac:chgData name="Enkhbold Altankhuyag" userId="S::enkhbold@ubdc.mn::35f90c78-b920-483e-9132-62e110c1498d" providerId="AD" clId="Web-{B04C0FE4-0FB8-4243-91C4-D5597F3CBF94}" dt="2025-03-12T10:31:23.789" v="1283" actId="1076"/>
          <ac:spMkLst>
            <pc:docMk/>
            <pc:sldMk cId="339007339" sldId="363"/>
            <ac:spMk id="37" creationId="{00000000-0000-0000-0000-000000000000}"/>
          </ac:spMkLst>
        </pc:spChg>
        <pc:spChg chg="del">
          <ac:chgData name="Enkhbold Altankhuyag" userId="S::enkhbold@ubdc.mn::35f90c78-b920-483e-9132-62e110c1498d" providerId="AD" clId="Web-{B04C0FE4-0FB8-4243-91C4-D5597F3CBF94}" dt="2025-03-12T09:40:49.861" v="698"/>
          <ac:spMkLst>
            <pc:docMk/>
            <pc:sldMk cId="339007339" sldId="363"/>
            <ac:spMk id="38" creationId="{00000000-0000-0000-0000-000000000000}"/>
          </ac:spMkLst>
        </pc:spChg>
        <pc:spChg chg="mod">
          <ac:chgData name="Enkhbold Altankhuyag" userId="S::enkhbold@ubdc.mn::35f90c78-b920-483e-9132-62e110c1498d" providerId="AD" clId="Web-{B04C0FE4-0FB8-4243-91C4-D5597F3CBF94}" dt="2025-03-12T09:40:45.470" v="697" actId="1076"/>
          <ac:spMkLst>
            <pc:docMk/>
            <pc:sldMk cId="339007339" sldId="363"/>
            <ac:spMk id="39" creationId="{00000000-0000-0000-0000-000000000000}"/>
          </ac:spMkLst>
        </pc:spChg>
        <pc:spChg chg="mod">
          <ac:chgData name="Enkhbold Altankhuyag" userId="S::enkhbold@ubdc.mn::35f90c78-b920-483e-9132-62e110c1498d" providerId="AD" clId="Web-{B04C0FE4-0FB8-4243-91C4-D5597F3CBF94}" dt="2025-03-12T10:05:56.770" v="1059" actId="14100"/>
          <ac:spMkLst>
            <pc:docMk/>
            <pc:sldMk cId="339007339" sldId="363"/>
            <ac:spMk id="45" creationId="{00000000-0000-0000-0000-000000000000}"/>
          </ac:spMkLst>
        </pc:spChg>
        <pc:spChg chg="mod">
          <ac:chgData name="Enkhbold Altankhuyag" userId="S::enkhbold@ubdc.mn::35f90c78-b920-483e-9132-62e110c1498d" providerId="AD" clId="Web-{B04C0FE4-0FB8-4243-91C4-D5597F3CBF94}" dt="2025-03-12T09:41:33.534" v="710" actId="1076"/>
          <ac:spMkLst>
            <pc:docMk/>
            <pc:sldMk cId="339007339" sldId="363"/>
            <ac:spMk id="50" creationId="{00000000-0000-0000-0000-000000000000}"/>
          </ac:spMkLst>
        </pc:spChg>
        <pc:spChg chg="del">
          <ac:chgData name="Enkhbold Altankhuyag" userId="S::enkhbold@ubdc.mn::35f90c78-b920-483e-9132-62e110c1498d" providerId="AD" clId="Web-{B04C0FE4-0FB8-4243-91C4-D5597F3CBF94}" dt="2025-03-12T10:05:03.065" v="1047"/>
          <ac:spMkLst>
            <pc:docMk/>
            <pc:sldMk cId="339007339" sldId="363"/>
            <ac:spMk id="52" creationId="{00000000-0000-0000-0000-000000000000}"/>
          </ac:spMkLst>
        </pc:spChg>
        <pc:spChg chg="mod">
          <ac:chgData name="Enkhbold Altankhuyag" userId="S::enkhbold@ubdc.mn::35f90c78-b920-483e-9132-62e110c1498d" providerId="AD" clId="Web-{B04C0FE4-0FB8-4243-91C4-D5597F3CBF94}" dt="2025-03-12T09:41:18.924" v="709" actId="1076"/>
          <ac:spMkLst>
            <pc:docMk/>
            <pc:sldMk cId="339007339" sldId="363"/>
            <ac:spMk id="53" creationId="{00000000-0000-0000-0000-000000000000}"/>
          </ac:spMkLst>
        </pc:spChg>
        <pc:spChg chg="mod">
          <ac:chgData name="Enkhbold Altankhuyag" userId="S::enkhbold@ubdc.mn::35f90c78-b920-483e-9132-62e110c1498d" providerId="AD" clId="Web-{B04C0FE4-0FB8-4243-91C4-D5597F3CBF94}" dt="2025-03-12T10:21:56.817" v="1208" actId="20577"/>
          <ac:spMkLst>
            <pc:docMk/>
            <pc:sldMk cId="339007339" sldId="363"/>
            <ac:spMk id="58" creationId="{00000000-0000-0000-0000-000000000000}"/>
          </ac:spMkLst>
        </pc:spChg>
        <pc:spChg chg="del mod topLvl">
          <ac:chgData name="Enkhbold Altankhuyag" userId="S::enkhbold@ubdc.mn::35f90c78-b920-483e-9132-62e110c1498d" providerId="AD" clId="Web-{B04C0FE4-0FB8-4243-91C4-D5597F3CBF94}" dt="2025-03-12T09:38:25.216" v="679"/>
          <ac:spMkLst>
            <pc:docMk/>
            <pc:sldMk cId="339007339" sldId="363"/>
            <ac:spMk id="66" creationId="{00000000-0000-0000-0000-000000000000}"/>
          </ac:spMkLst>
        </pc:spChg>
        <pc:spChg chg="del mod">
          <ac:chgData name="Enkhbold Altankhuyag" userId="S::enkhbold@ubdc.mn::35f90c78-b920-483e-9132-62e110c1498d" providerId="AD" clId="Web-{B04C0FE4-0FB8-4243-91C4-D5597F3CBF94}" dt="2025-03-12T09:38:36.325" v="682"/>
          <ac:spMkLst>
            <pc:docMk/>
            <pc:sldMk cId="339007339" sldId="363"/>
            <ac:spMk id="67" creationId="{00000000-0000-0000-0000-000000000000}"/>
          </ac:spMkLst>
        </pc:spChg>
        <pc:spChg chg="mod">
          <ac:chgData name="Enkhbold Altankhuyag" userId="S::enkhbold@ubdc.mn::35f90c78-b920-483e-9132-62e110c1498d" providerId="AD" clId="Web-{B04C0FE4-0FB8-4243-91C4-D5597F3CBF94}" dt="2025-03-12T09:40:52.267" v="699" actId="1076"/>
          <ac:spMkLst>
            <pc:docMk/>
            <pc:sldMk cId="339007339" sldId="363"/>
            <ac:spMk id="69" creationId="{00000000-0000-0000-0000-000000000000}"/>
          </ac:spMkLst>
        </pc:spChg>
        <pc:grpChg chg="del">
          <ac:chgData name="Enkhbold Altankhuyag" userId="S::enkhbold@ubdc.mn::35f90c78-b920-483e-9132-62e110c1498d" providerId="AD" clId="Web-{B04C0FE4-0FB8-4243-91C4-D5597F3CBF94}" dt="2025-03-12T09:38:25.216" v="679"/>
          <ac:grpSpMkLst>
            <pc:docMk/>
            <pc:sldMk cId="339007339" sldId="363"/>
            <ac:grpSpMk id="2" creationId="{00000000-0000-0000-0000-000000000000}"/>
          </ac:grpSpMkLst>
        </pc:grpChg>
        <pc:grpChg chg="del mod">
          <ac:chgData name="Enkhbold Altankhuyag" userId="S::enkhbold@ubdc.mn::35f90c78-b920-483e-9132-62e110c1498d" providerId="AD" clId="Web-{B04C0FE4-0FB8-4243-91C4-D5597F3CBF94}" dt="2025-03-12T09:40:59.111" v="701"/>
          <ac:grpSpMkLst>
            <pc:docMk/>
            <pc:sldMk cId="339007339" sldId="363"/>
            <ac:grpSpMk id="33" creationId="{00000000-0000-0000-0000-000000000000}"/>
          </ac:grpSpMkLst>
        </pc:grpChg>
        <pc:grpChg chg="del mod">
          <ac:chgData name="Enkhbold Altankhuyag" userId="S::enkhbold@ubdc.mn::35f90c78-b920-483e-9132-62e110c1498d" providerId="AD" clId="Web-{B04C0FE4-0FB8-4243-91C4-D5597F3CBF94}" dt="2025-03-12T09:40:29.985" v="695"/>
          <ac:grpSpMkLst>
            <pc:docMk/>
            <pc:sldMk cId="339007339" sldId="363"/>
            <ac:grpSpMk id="40" creationId="{00000000-0000-0000-0000-000000000000}"/>
          </ac:grpSpMkLst>
        </pc:grpChg>
        <pc:grpChg chg="del">
          <ac:chgData name="Enkhbold Altankhuyag" userId="S::enkhbold@ubdc.mn::35f90c78-b920-483e-9132-62e110c1498d" providerId="AD" clId="Web-{B04C0FE4-0FB8-4243-91C4-D5597F3CBF94}" dt="2025-03-12T09:41:05.002" v="704"/>
          <ac:grpSpMkLst>
            <pc:docMk/>
            <pc:sldMk cId="339007339" sldId="363"/>
            <ac:grpSpMk id="43" creationId="{00000000-0000-0000-0000-000000000000}"/>
          </ac:grpSpMkLst>
        </pc:grpChg>
        <pc:grpChg chg="mod">
          <ac:chgData name="Enkhbold Altankhuyag" userId="S::enkhbold@ubdc.mn::35f90c78-b920-483e-9132-62e110c1498d" providerId="AD" clId="Web-{B04C0FE4-0FB8-4243-91C4-D5597F3CBF94}" dt="2025-03-12T11:17:07.849" v="2286" actId="1076"/>
          <ac:grpSpMkLst>
            <pc:docMk/>
            <pc:sldMk cId="339007339" sldId="363"/>
            <ac:grpSpMk id="44" creationId="{00000000-0000-0000-0000-000000000000}"/>
          </ac:grpSpMkLst>
        </pc:grpChg>
        <pc:grpChg chg="del">
          <ac:chgData name="Enkhbold Altankhuyag" userId="S::enkhbold@ubdc.mn::35f90c78-b920-483e-9132-62e110c1498d" providerId="AD" clId="Web-{B04C0FE4-0FB8-4243-91C4-D5597F3CBF94}" dt="2025-03-12T09:41:01.111" v="702"/>
          <ac:grpSpMkLst>
            <pc:docMk/>
            <pc:sldMk cId="339007339" sldId="363"/>
            <ac:grpSpMk id="54" creationId="{00000000-0000-0000-0000-000000000000}"/>
          </ac:grpSpMkLst>
        </pc:grpChg>
        <pc:grpChg chg="del">
          <ac:chgData name="Enkhbold Altankhuyag" userId="S::enkhbold@ubdc.mn::35f90c78-b920-483e-9132-62e110c1498d" providerId="AD" clId="Web-{B04C0FE4-0FB8-4243-91C4-D5597F3CBF94}" dt="2025-03-12T09:38:38.060" v="683"/>
          <ac:grpSpMkLst>
            <pc:docMk/>
            <pc:sldMk cId="339007339" sldId="363"/>
            <ac:grpSpMk id="60" creationId="{00000000-0000-0000-0000-000000000000}"/>
          </ac:grpSpMkLst>
        </pc:grpChg>
        <pc:grpChg chg="del topLvl">
          <ac:chgData name="Enkhbold Altankhuyag" userId="S::enkhbold@ubdc.mn::35f90c78-b920-483e-9132-62e110c1498d" providerId="AD" clId="Web-{B04C0FE4-0FB8-4243-91C4-D5597F3CBF94}" dt="2025-03-12T09:38:39.232" v="684"/>
          <ac:grpSpMkLst>
            <pc:docMk/>
            <pc:sldMk cId="339007339" sldId="363"/>
            <ac:grpSpMk id="63" creationId="{00000000-0000-0000-0000-000000000000}"/>
          </ac:grpSpMkLst>
        </pc:grpChg>
        <pc:grpChg chg="mod">
          <ac:chgData name="Enkhbold Altankhuyag" userId="S::enkhbold@ubdc.mn::35f90c78-b920-483e-9132-62e110c1498d" providerId="AD" clId="Web-{B04C0FE4-0FB8-4243-91C4-D5597F3CBF94}" dt="2025-03-12T10:06:00.864" v="1060" actId="14100"/>
          <ac:grpSpMkLst>
            <pc:docMk/>
            <pc:sldMk cId="339007339" sldId="363"/>
            <ac:grpSpMk id="70" creationId="{00000000-0000-0000-0000-000000000000}"/>
          </ac:grpSpMkLst>
        </pc:grpChg>
        <pc:picChg chg="add mod">
          <ac:chgData name="Enkhbold Altankhuyag" userId="S::enkhbold@ubdc.mn::35f90c78-b920-483e-9132-62e110c1498d" providerId="AD" clId="Web-{B04C0FE4-0FB8-4243-91C4-D5597F3CBF94}" dt="2025-03-12T09:39:33.937" v="688" actId="1076"/>
          <ac:picMkLst>
            <pc:docMk/>
            <pc:sldMk cId="339007339" sldId="363"/>
            <ac:picMk id="5" creationId="{BE00FD2E-6EC8-09D7-E27A-F94C73FA0E5C}"/>
          </ac:picMkLst>
        </pc:picChg>
      </pc:sldChg>
    </pc:docChg>
  </pc:docChgLst>
  <pc:docChgLst>
    <pc:chgData name="Enkhbold Altankhuyag" userId="S::enkhbold@ubdc.mn::35f90c78-b920-483e-9132-62e110c1498d" providerId="AD" clId="Web-{E7659F24-B831-477C-A106-7282B4D0E346}"/>
    <pc:docChg chg="modSld">
      <pc:chgData name="Enkhbold Altankhuyag" userId="S::enkhbold@ubdc.mn::35f90c78-b920-483e-9132-62e110c1498d" providerId="AD" clId="Web-{E7659F24-B831-477C-A106-7282B4D0E346}" dt="2025-03-12T05:39:18.107" v="0" actId="1076"/>
      <pc:docMkLst>
        <pc:docMk/>
      </pc:docMkLst>
      <pc:sldChg chg="modSp">
        <pc:chgData name="Enkhbold Altankhuyag" userId="S::enkhbold@ubdc.mn::35f90c78-b920-483e-9132-62e110c1498d" providerId="AD" clId="Web-{E7659F24-B831-477C-A106-7282B4D0E346}" dt="2025-03-12T05:39:18.107" v="0" actId="1076"/>
        <pc:sldMkLst>
          <pc:docMk/>
          <pc:sldMk cId="2098543121" sldId="330"/>
        </pc:sldMkLst>
        <pc:spChg chg="mod">
          <ac:chgData name="Enkhbold Altankhuyag" userId="S::enkhbold@ubdc.mn::35f90c78-b920-483e-9132-62e110c1498d" providerId="AD" clId="Web-{E7659F24-B831-477C-A106-7282B4D0E346}" dt="2025-03-12T05:39:18.107" v="0" actId="1076"/>
          <ac:spMkLst>
            <pc:docMk/>
            <pc:sldMk cId="2098543121" sldId="330"/>
            <ac:spMk id="96" creationId="{1DF3668D-F4F6-082C-53BB-EFD67996420E}"/>
          </ac:spMkLst>
        </pc:spChg>
      </pc:sldChg>
    </pc:docChg>
  </pc:docChgLst>
  <pc:docChgLst>
    <pc:chgData name="Narangarvuu Jargal" userId="S::narangarvuu@ubdc.mn::c6eab4a2-3b8f-405a-b8e8-2ec4420b653b" providerId="AD" clId="Web-{7192D67D-DE46-489B-9B60-73FA26309113}"/>
    <pc:docChg chg="modSld">
      <pc:chgData name="Narangarvuu Jargal" userId="S::narangarvuu@ubdc.mn::c6eab4a2-3b8f-405a-b8e8-2ec4420b653b" providerId="AD" clId="Web-{7192D67D-DE46-489B-9B60-73FA26309113}" dt="2025-03-12T00:51:43.176" v="2"/>
      <pc:docMkLst>
        <pc:docMk/>
      </pc:docMkLst>
      <pc:sldChg chg="addSp delSp modSp">
        <pc:chgData name="Narangarvuu Jargal" userId="S::narangarvuu@ubdc.mn::c6eab4a2-3b8f-405a-b8e8-2ec4420b653b" providerId="AD" clId="Web-{7192D67D-DE46-489B-9B60-73FA26309113}" dt="2025-03-12T00:51:43.176" v="2"/>
        <pc:sldMkLst>
          <pc:docMk/>
          <pc:sldMk cId="2633663858" sldId="275"/>
        </pc:sldMkLst>
        <pc:spChg chg="add del mod">
          <ac:chgData name="Narangarvuu Jargal" userId="S::narangarvuu@ubdc.mn::c6eab4a2-3b8f-405a-b8e8-2ec4420b653b" providerId="AD" clId="Web-{7192D67D-DE46-489B-9B60-73FA26309113}" dt="2025-03-12T00:51:43.176" v="2"/>
          <ac:spMkLst>
            <pc:docMk/>
            <pc:sldMk cId="2633663858" sldId="275"/>
            <ac:spMk id="5" creationId="{B0B2D9A1-047C-9056-1F58-62395699EFDC}"/>
          </ac:spMkLst>
        </pc:spChg>
      </pc:sldChg>
    </pc:docChg>
  </pc:docChgLst>
  <pc:docChgLst>
    <pc:chgData name="Enkhbold Altankhuyag" userId="S::enkhbold@ubdc.mn::35f90c78-b920-483e-9132-62e110c1498d" providerId="AD" clId="Web-{71FF143B-5232-41A9-BAD1-C9D8FA523355}"/>
    <pc:docChg chg="modSld">
      <pc:chgData name="Enkhbold Altankhuyag" userId="S::enkhbold@ubdc.mn::35f90c78-b920-483e-9132-62e110c1498d" providerId="AD" clId="Web-{71FF143B-5232-41A9-BAD1-C9D8FA523355}" dt="2025-03-12T05:00:28.546" v="1" actId="1076"/>
      <pc:docMkLst>
        <pc:docMk/>
      </pc:docMkLst>
      <pc:sldChg chg="modSp">
        <pc:chgData name="Enkhbold Altankhuyag" userId="S::enkhbold@ubdc.mn::35f90c78-b920-483e-9132-62e110c1498d" providerId="AD" clId="Web-{71FF143B-5232-41A9-BAD1-C9D8FA523355}" dt="2025-03-12T05:00:28.546" v="1" actId="1076"/>
        <pc:sldMkLst>
          <pc:docMk/>
          <pc:sldMk cId="1617015635" sldId="320"/>
        </pc:sldMkLst>
        <pc:spChg chg="mod">
          <ac:chgData name="Enkhbold Altankhuyag" userId="S::enkhbold@ubdc.mn::35f90c78-b920-483e-9132-62e110c1498d" providerId="AD" clId="Web-{71FF143B-5232-41A9-BAD1-C9D8FA523355}" dt="2025-03-12T05:00:28.546" v="1" actId="1076"/>
          <ac:spMkLst>
            <pc:docMk/>
            <pc:sldMk cId="1617015635" sldId="320"/>
            <ac:spMk id="145" creationId="{1AEE5331-890A-87D7-1EB3-4C7B58B56842}"/>
          </ac:spMkLst>
        </pc:spChg>
      </pc:sldChg>
    </pc:docChg>
  </pc:docChgLst>
  <pc:docChgLst>
    <pc:chgData name="Guest User" userId="S::urn:spo:anon#b6f19db0abb860832996171466c307360e4328017416dc3c8f67e2ba5a21e37d::" providerId="AD" clId="Web-{AB0AAD87-93CF-EF92-13C9-46476C785B8B}"/>
    <pc:docChg chg="modSld">
      <pc:chgData name="Guest User" userId="S::urn:spo:anon#b6f19db0abb860832996171466c307360e4328017416dc3c8f67e2ba5a21e37d::" providerId="AD" clId="Web-{AB0AAD87-93CF-EF92-13C9-46476C785B8B}" dt="2025-03-12T13:29:09.226" v="91" actId="20577"/>
      <pc:docMkLst>
        <pc:docMk/>
      </pc:docMkLst>
      <pc:sldChg chg="modSp">
        <pc:chgData name="Guest User" userId="S::urn:spo:anon#b6f19db0abb860832996171466c307360e4328017416dc3c8f67e2ba5a21e37d::" providerId="AD" clId="Web-{AB0AAD87-93CF-EF92-13C9-46476C785B8B}" dt="2025-03-12T13:27:53.942" v="81" actId="1076"/>
        <pc:sldMkLst>
          <pc:docMk/>
          <pc:sldMk cId="2780670576" sldId="359"/>
        </pc:sldMkLst>
        <pc:picChg chg="mod">
          <ac:chgData name="Guest User" userId="S::urn:spo:anon#b6f19db0abb860832996171466c307360e4328017416dc3c8f67e2ba5a21e37d::" providerId="AD" clId="Web-{AB0AAD87-93CF-EF92-13C9-46476C785B8B}" dt="2025-03-12T13:27:53.942" v="81" actId="1076"/>
          <ac:picMkLst>
            <pc:docMk/>
            <pc:sldMk cId="2780670576" sldId="359"/>
            <ac:picMk id="2" creationId="{C97DA00F-BD37-4901-7835-7F661F7EFEC7}"/>
          </ac:picMkLst>
        </pc:picChg>
      </pc:sldChg>
      <pc:sldChg chg="modSp">
        <pc:chgData name="Guest User" userId="S::urn:spo:anon#b6f19db0abb860832996171466c307360e4328017416dc3c8f67e2ba5a21e37d::" providerId="AD" clId="Web-{AB0AAD87-93CF-EF92-13C9-46476C785B8B}" dt="2025-03-12T13:22:37.039" v="1" actId="14100"/>
        <pc:sldMkLst>
          <pc:docMk/>
          <pc:sldMk cId="3334943250" sldId="365"/>
        </pc:sldMkLst>
        <pc:spChg chg="mod">
          <ac:chgData name="Guest User" userId="S::urn:spo:anon#b6f19db0abb860832996171466c307360e4328017416dc3c8f67e2ba5a21e37d::" providerId="AD" clId="Web-{AB0AAD87-93CF-EF92-13C9-46476C785B8B}" dt="2025-03-12T13:22:37.039" v="1" actId="14100"/>
          <ac:spMkLst>
            <pc:docMk/>
            <pc:sldMk cId="3334943250" sldId="365"/>
            <ac:spMk id="115" creationId="{8D1B723D-FFA3-2211-C90C-D8A4D2F2752F}"/>
          </ac:spMkLst>
        </pc:spChg>
      </pc:sldChg>
      <pc:sldChg chg="addSp delSp modSp">
        <pc:chgData name="Guest User" userId="S::urn:spo:anon#b6f19db0abb860832996171466c307360e4328017416dc3c8f67e2ba5a21e37d::" providerId="AD" clId="Web-{AB0AAD87-93CF-EF92-13C9-46476C785B8B}" dt="2025-03-12T13:29:09.226" v="91" actId="20577"/>
        <pc:sldMkLst>
          <pc:docMk/>
          <pc:sldMk cId="3973254709" sldId="368"/>
        </pc:sldMkLst>
        <pc:spChg chg="add">
          <ac:chgData name="Guest User" userId="S::urn:spo:anon#b6f19db0abb860832996171466c307360e4328017416dc3c8f67e2ba5a21e37d::" providerId="AD" clId="Web-{AB0AAD87-93CF-EF92-13C9-46476C785B8B}" dt="2025-03-12T13:26:27.141" v="74"/>
          <ac:spMkLst>
            <pc:docMk/>
            <pc:sldMk cId="3973254709" sldId="368"/>
            <ac:spMk id="6" creationId="{FBE22225-1563-1FF6-34F5-7840B07B514D}"/>
          </ac:spMkLst>
        </pc:spChg>
        <pc:spChg chg="add mod">
          <ac:chgData name="Guest User" userId="S::urn:spo:anon#b6f19db0abb860832996171466c307360e4328017416dc3c8f67e2ba5a21e37d::" providerId="AD" clId="Web-{AB0AAD87-93CF-EF92-13C9-46476C785B8B}" dt="2025-03-12T13:26:31.157" v="76" actId="1076"/>
          <ac:spMkLst>
            <pc:docMk/>
            <pc:sldMk cId="3973254709" sldId="368"/>
            <ac:spMk id="8" creationId="{9D9C6334-6C92-17F2-7047-D67462185488}"/>
          </ac:spMkLst>
        </pc:spChg>
        <pc:spChg chg="add mod">
          <ac:chgData name="Guest User" userId="S::urn:spo:anon#b6f19db0abb860832996171466c307360e4328017416dc3c8f67e2ba5a21e37d::" providerId="AD" clId="Web-{AB0AAD87-93CF-EF92-13C9-46476C785B8B}" dt="2025-03-12T13:28:42.709" v="88" actId="1076"/>
          <ac:spMkLst>
            <pc:docMk/>
            <pc:sldMk cId="3973254709" sldId="368"/>
            <ac:spMk id="12" creationId="{CD11666F-76E2-0BC3-474E-D93F5569766C}"/>
          </ac:spMkLst>
        </pc:spChg>
        <pc:spChg chg="add mod">
          <ac:chgData name="Guest User" userId="S::urn:spo:anon#b6f19db0abb860832996171466c307360e4328017416dc3c8f67e2ba5a21e37d::" providerId="AD" clId="Web-{AB0AAD87-93CF-EF92-13C9-46476C785B8B}" dt="2025-03-12T13:28:33.897" v="86" actId="1076"/>
          <ac:spMkLst>
            <pc:docMk/>
            <pc:sldMk cId="3973254709" sldId="368"/>
            <ac:spMk id="14" creationId="{9743E36E-445A-8FD5-D302-C843F1D30D78}"/>
          </ac:spMkLst>
        </pc:spChg>
        <pc:spChg chg="mod">
          <ac:chgData name="Guest User" userId="S::urn:spo:anon#b6f19db0abb860832996171466c307360e4328017416dc3c8f67e2ba5a21e37d::" providerId="AD" clId="Web-{AB0AAD87-93CF-EF92-13C9-46476C785B8B}" dt="2025-03-12T13:23:57.870" v="9" actId="1076"/>
          <ac:spMkLst>
            <pc:docMk/>
            <pc:sldMk cId="3973254709" sldId="368"/>
            <ac:spMk id="110" creationId="{A7415624-7834-A83B-FC9E-F6341D905C68}"/>
          </ac:spMkLst>
        </pc:spChg>
        <pc:spChg chg="mod">
          <ac:chgData name="Guest User" userId="S::urn:spo:anon#b6f19db0abb860832996171466c307360e4328017416dc3c8f67e2ba5a21e37d::" providerId="AD" clId="Web-{AB0AAD87-93CF-EF92-13C9-46476C785B8B}" dt="2025-03-12T13:23:28.009" v="3" actId="14100"/>
          <ac:spMkLst>
            <pc:docMk/>
            <pc:sldMk cId="3973254709" sldId="368"/>
            <ac:spMk id="115" creationId="{05E783F5-7091-5434-3094-5825980A4513}"/>
          </ac:spMkLst>
        </pc:spChg>
        <pc:spChg chg="mod">
          <ac:chgData name="Guest User" userId="S::urn:spo:anon#b6f19db0abb860832996171466c307360e4328017416dc3c8f67e2ba5a21e37d::" providerId="AD" clId="Web-{AB0AAD87-93CF-EF92-13C9-46476C785B8B}" dt="2025-03-12T13:25:49.078" v="72" actId="20577"/>
          <ac:spMkLst>
            <pc:docMk/>
            <pc:sldMk cId="3973254709" sldId="368"/>
            <ac:spMk id="126" creationId="{73547BBD-B977-CDD3-7B3F-3A3A134B9F07}"/>
          </ac:spMkLst>
        </pc:spChg>
        <pc:spChg chg="del mod">
          <ac:chgData name="Guest User" userId="S::urn:spo:anon#b6f19db0abb860832996171466c307360e4328017416dc3c8f67e2ba5a21e37d::" providerId="AD" clId="Web-{AB0AAD87-93CF-EF92-13C9-46476C785B8B}" dt="2025-03-12T13:27:38.051" v="79"/>
          <ac:spMkLst>
            <pc:docMk/>
            <pc:sldMk cId="3973254709" sldId="368"/>
            <ac:spMk id="127" creationId="{4524DCF6-BF5D-9C57-CE58-1B7EF49FE5F6}"/>
          </ac:spMkLst>
        </pc:spChg>
        <pc:spChg chg="mod">
          <ac:chgData name="Guest User" userId="S::urn:spo:anon#b6f19db0abb860832996171466c307360e4328017416dc3c8f67e2ba5a21e37d::" providerId="AD" clId="Web-{AB0AAD87-93CF-EF92-13C9-46476C785B8B}" dt="2025-03-12T13:25:40.593" v="59" actId="20577"/>
          <ac:spMkLst>
            <pc:docMk/>
            <pc:sldMk cId="3973254709" sldId="368"/>
            <ac:spMk id="128" creationId="{BF9D63D3-6C49-2D0A-0F40-75640BA4CBF9}"/>
          </ac:spMkLst>
        </pc:spChg>
        <pc:spChg chg="mod">
          <ac:chgData name="Guest User" userId="S::urn:spo:anon#b6f19db0abb860832996171466c307360e4328017416dc3c8f67e2ba5a21e37d::" providerId="AD" clId="Web-{AB0AAD87-93CF-EF92-13C9-46476C785B8B}" dt="2025-03-12T13:25:15.482" v="40" actId="20577"/>
          <ac:spMkLst>
            <pc:docMk/>
            <pc:sldMk cId="3973254709" sldId="368"/>
            <ac:spMk id="141" creationId="{3EBACF5A-1478-E98D-9E3E-846384C329A6}"/>
          </ac:spMkLst>
        </pc:spChg>
        <pc:spChg chg="mod">
          <ac:chgData name="Guest User" userId="S::urn:spo:anon#b6f19db0abb860832996171466c307360e4328017416dc3c8f67e2ba5a21e37d::" providerId="AD" clId="Web-{AB0AAD87-93CF-EF92-13C9-46476C785B8B}" dt="2025-03-12T13:29:09.226" v="91" actId="20577"/>
          <ac:spMkLst>
            <pc:docMk/>
            <pc:sldMk cId="3973254709" sldId="368"/>
            <ac:spMk id="142" creationId="{731B7E8B-22E1-1C2E-B940-1AD329EF6B75}"/>
          </ac:spMkLst>
        </pc:spChg>
        <pc:picChg chg="add mod">
          <ac:chgData name="Guest User" userId="S::urn:spo:anon#b6f19db0abb860832996171466c307360e4328017416dc3c8f67e2ba5a21e37d::" providerId="AD" clId="Web-{AB0AAD87-93CF-EF92-13C9-46476C785B8B}" dt="2025-03-12T13:24:47.059" v="12" actId="14100"/>
          <ac:picMkLst>
            <pc:docMk/>
            <pc:sldMk cId="3973254709" sldId="368"/>
            <ac:picMk id="4" creationId="{1F1AD388-2A66-B853-979B-639DFE873DCC}"/>
          </ac:picMkLst>
        </pc:picChg>
      </pc:sldChg>
    </pc:docChg>
  </pc:docChgLst>
  <pc:docChgLst>
    <pc:chgData name="Guest User" userId="S::urn:spo:anon#f55634a5b6e8a757805e3ca28d9da1be459da83b69ebf9ed65703b82d758c892::" providerId="AD" clId="Web-{D2250D00-8C99-F595-E9D3-CE45AE44E777}"/>
    <pc:docChg chg="modSld">
      <pc:chgData name="Guest User" userId="S::urn:spo:anon#f55634a5b6e8a757805e3ca28d9da1be459da83b69ebf9ed65703b82d758c892::" providerId="AD" clId="Web-{D2250D00-8C99-F595-E9D3-CE45AE44E777}" dt="2025-03-12T04:23:37.107" v="46" actId="14100"/>
      <pc:docMkLst>
        <pc:docMk/>
      </pc:docMkLst>
      <pc:sldChg chg="addSp delSp modSp">
        <pc:chgData name="Guest User" userId="S::urn:spo:anon#f55634a5b6e8a757805e3ca28d9da1be459da83b69ebf9ed65703b82d758c892::" providerId="AD" clId="Web-{D2250D00-8C99-F595-E9D3-CE45AE44E777}" dt="2025-03-12T04:23:37.107" v="46" actId="14100"/>
        <pc:sldMkLst>
          <pc:docMk/>
          <pc:sldMk cId="3982769887" sldId="322"/>
        </pc:sldMkLst>
        <pc:spChg chg="mod">
          <ac:chgData name="Guest User" userId="S::urn:spo:anon#f55634a5b6e8a757805e3ca28d9da1be459da83b69ebf9ed65703b82d758c892::" providerId="AD" clId="Web-{D2250D00-8C99-F595-E9D3-CE45AE44E777}" dt="2025-03-12T04:21:08.060" v="41" actId="14100"/>
          <ac:spMkLst>
            <pc:docMk/>
            <pc:sldMk cId="3982769887" sldId="322"/>
            <ac:spMk id="96" creationId="{563E43FD-BFC8-13D4-CDCE-23D7CCA5FBCA}"/>
          </ac:spMkLst>
        </pc:spChg>
        <pc:spChg chg="mod">
          <ac:chgData name="Guest User" userId="S::urn:spo:anon#f55634a5b6e8a757805e3ca28d9da1be459da83b69ebf9ed65703b82d758c892::" providerId="AD" clId="Web-{D2250D00-8C99-F595-E9D3-CE45AE44E777}" dt="2025-03-12T04:18:39.075" v="21" actId="20577"/>
          <ac:spMkLst>
            <pc:docMk/>
            <pc:sldMk cId="3982769887" sldId="322"/>
            <ac:spMk id="107" creationId="{A32AC329-E297-1C4F-0B61-C0B5F17194D7}"/>
          </ac:spMkLst>
        </pc:spChg>
        <pc:spChg chg="mod">
          <ac:chgData name="Guest User" userId="S::urn:spo:anon#f55634a5b6e8a757805e3ca28d9da1be459da83b69ebf9ed65703b82d758c892::" providerId="AD" clId="Web-{D2250D00-8C99-F595-E9D3-CE45AE44E777}" dt="2025-03-12T04:17:46.684" v="15" actId="20577"/>
          <ac:spMkLst>
            <pc:docMk/>
            <pc:sldMk cId="3982769887" sldId="322"/>
            <ac:spMk id="109" creationId="{E5E9FB2A-5B3A-AEC5-E546-7D94752CCDAD}"/>
          </ac:spMkLst>
        </pc:spChg>
        <pc:spChg chg="mod">
          <ac:chgData name="Guest User" userId="S::urn:spo:anon#f55634a5b6e8a757805e3ca28d9da1be459da83b69ebf9ed65703b82d758c892::" providerId="AD" clId="Web-{D2250D00-8C99-F595-E9D3-CE45AE44E777}" dt="2025-03-12T04:18:27.809" v="18" actId="20577"/>
          <ac:spMkLst>
            <pc:docMk/>
            <pc:sldMk cId="3982769887" sldId="322"/>
            <ac:spMk id="110" creationId="{85F56900-163E-FDFE-CE2F-B7F2145C5F14}"/>
          </ac:spMkLst>
        </pc:spChg>
        <pc:spChg chg="del">
          <ac:chgData name="Guest User" userId="S::urn:spo:anon#f55634a5b6e8a757805e3ca28d9da1be459da83b69ebf9ed65703b82d758c892::" providerId="AD" clId="Web-{D2250D00-8C99-F595-E9D3-CE45AE44E777}" dt="2025-03-12T04:16:12.949" v="0"/>
          <ac:spMkLst>
            <pc:docMk/>
            <pc:sldMk cId="3982769887" sldId="322"/>
            <ac:spMk id="125" creationId="{C4524999-ED77-4106-853C-88B792928501}"/>
          </ac:spMkLst>
        </pc:spChg>
        <pc:spChg chg="mod">
          <ac:chgData name="Guest User" userId="S::urn:spo:anon#f55634a5b6e8a757805e3ca28d9da1be459da83b69ebf9ed65703b82d758c892::" providerId="AD" clId="Web-{D2250D00-8C99-F595-E9D3-CE45AE44E777}" dt="2025-03-12T04:16:38.153" v="10" actId="20577"/>
          <ac:spMkLst>
            <pc:docMk/>
            <pc:sldMk cId="3982769887" sldId="322"/>
            <ac:spMk id="127" creationId="{F4AE77E4-2B97-D255-9CEC-6FBD9FD7365A}"/>
          </ac:spMkLst>
        </pc:spChg>
        <pc:spChg chg="mod">
          <ac:chgData name="Guest User" userId="S::urn:spo:anon#f55634a5b6e8a757805e3ca28d9da1be459da83b69ebf9ed65703b82d758c892::" providerId="AD" clId="Web-{D2250D00-8C99-F595-E9D3-CE45AE44E777}" dt="2025-03-12T04:16:16.512" v="1" actId="1076"/>
          <ac:spMkLst>
            <pc:docMk/>
            <pc:sldMk cId="3982769887" sldId="322"/>
            <ac:spMk id="128" creationId="{083EBE17-1137-6020-C417-C504665CF1A9}"/>
          </ac:spMkLst>
        </pc:spChg>
        <pc:spChg chg="mod">
          <ac:chgData name="Guest User" userId="S::urn:spo:anon#f55634a5b6e8a757805e3ca28d9da1be459da83b69ebf9ed65703b82d758c892::" providerId="AD" clId="Web-{D2250D00-8C99-F595-E9D3-CE45AE44E777}" dt="2025-03-12T04:18:52.825" v="24" actId="20577"/>
          <ac:spMkLst>
            <pc:docMk/>
            <pc:sldMk cId="3982769887" sldId="322"/>
            <ac:spMk id="142" creationId="{00000000-0000-0000-0000-000000000000}"/>
          </ac:spMkLst>
        </pc:spChg>
        <pc:spChg chg="mod">
          <ac:chgData name="Guest User" userId="S::urn:spo:anon#f55634a5b6e8a757805e3ca28d9da1be459da83b69ebf9ed65703b82d758c892::" providerId="AD" clId="Web-{D2250D00-8C99-F595-E9D3-CE45AE44E777}" dt="2025-03-12T04:23:23.420" v="45" actId="14100"/>
          <ac:spMkLst>
            <pc:docMk/>
            <pc:sldMk cId="3982769887" sldId="322"/>
            <ac:spMk id="145" creationId="{AD85B54F-20EE-087E-6325-4B65A8C80BEC}"/>
          </ac:spMkLst>
        </pc:spChg>
        <pc:grpChg chg="mod">
          <ac:chgData name="Guest User" userId="S::urn:spo:anon#f55634a5b6e8a757805e3ca28d9da1be459da83b69ebf9ed65703b82d758c892::" providerId="AD" clId="Web-{D2250D00-8C99-F595-E9D3-CE45AE44E777}" dt="2025-03-12T04:23:16.779" v="44" actId="14100"/>
          <ac:grpSpMkLst>
            <pc:docMk/>
            <pc:sldMk cId="3982769887" sldId="322"/>
            <ac:grpSpMk id="95" creationId="{8BE7D79E-E71E-1097-5490-0F47854D7BC1}"/>
          </ac:grpSpMkLst>
        </pc:grpChg>
        <pc:picChg chg="add mod">
          <ac:chgData name="Guest User" userId="S::urn:spo:anon#f55634a5b6e8a757805e3ca28d9da1be459da83b69ebf9ed65703b82d758c892::" providerId="AD" clId="Web-{D2250D00-8C99-F595-E9D3-CE45AE44E777}" dt="2025-03-12T04:23:37.107" v="46" actId="14100"/>
          <ac:picMkLst>
            <pc:docMk/>
            <pc:sldMk cId="3982769887" sldId="322"/>
            <ac:picMk id="2" creationId="{7AF377EA-AB8D-2943-633D-5A7DC4745F67}"/>
          </ac:picMkLst>
        </pc:picChg>
        <pc:picChg chg="del">
          <ac:chgData name="Guest User" userId="S::urn:spo:anon#f55634a5b6e8a757805e3ca28d9da1be459da83b69ebf9ed65703b82d758c892::" providerId="AD" clId="Web-{D2250D00-8C99-F595-E9D3-CE45AE44E777}" dt="2025-03-12T04:19:19.231" v="26"/>
          <ac:picMkLst>
            <pc:docMk/>
            <pc:sldMk cId="3982769887" sldId="322"/>
            <ac:picMk id="124" creationId="{3F513BC5-4BF5-4B3B-3437-02D4AD4F8BF1}"/>
          </ac:picMkLst>
        </pc:picChg>
      </pc:sldChg>
    </pc:docChg>
  </pc:docChgLst>
  <pc:docChgLst>
    <pc:chgData name="Mandukhai Munkhjargal" userId="6acead5a-007d-4b6d-b7fb-769134c352e2" providerId="ADAL" clId="{D84C4AAD-E74F-D74E-9D75-86679F23B9F1}"/>
    <pc:docChg chg="undo redo custSel modSld">
      <pc:chgData name="Mandukhai Munkhjargal" userId="6acead5a-007d-4b6d-b7fb-769134c352e2" providerId="ADAL" clId="{D84C4AAD-E74F-D74E-9D75-86679F23B9F1}" dt="2025-03-12T09:24:34.785" v="30" actId="2711"/>
      <pc:docMkLst>
        <pc:docMk/>
      </pc:docMkLst>
      <pc:sldChg chg="addSp delSp modSp mod">
        <pc:chgData name="Mandukhai Munkhjargal" userId="6acead5a-007d-4b6d-b7fb-769134c352e2" providerId="ADAL" clId="{D84C4AAD-E74F-D74E-9D75-86679F23B9F1}" dt="2025-03-12T09:19:00.040" v="4"/>
        <pc:sldMkLst>
          <pc:docMk/>
          <pc:sldMk cId="0" sldId="260"/>
        </pc:sldMkLst>
        <pc:picChg chg="add mod">
          <ac:chgData name="Mandukhai Munkhjargal" userId="6acead5a-007d-4b6d-b7fb-769134c352e2" providerId="ADAL" clId="{D84C4AAD-E74F-D74E-9D75-86679F23B9F1}" dt="2025-03-12T09:19:00.040" v="4"/>
          <ac:picMkLst>
            <pc:docMk/>
            <pc:sldMk cId="0" sldId="260"/>
            <ac:picMk id="7" creationId="{A9CE9D70-C0BF-8840-A7BA-46CFB8862E82}"/>
          </ac:picMkLst>
        </pc:picChg>
        <pc:picChg chg="del">
          <ac:chgData name="Mandukhai Munkhjargal" userId="6acead5a-007d-4b6d-b7fb-769134c352e2" providerId="ADAL" clId="{D84C4AAD-E74F-D74E-9D75-86679F23B9F1}" dt="2025-03-12T09:18:56.625" v="3" actId="478"/>
          <ac:picMkLst>
            <pc:docMk/>
            <pc:sldMk cId="0" sldId="260"/>
            <ac:picMk id="36" creationId="{00000000-0000-0000-0000-000000000000}"/>
          </ac:picMkLst>
        </pc:picChg>
      </pc:sldChg>
      <pc:sldChg chg="modSp mod">
        <pc:chgData name="Mandukhai Munkhjargal" userId="6acead5a-007d-4b6d-b7fb-769134c352e2" providerId="ADAL" clId="{D84C4AAD-E74F-D74E-9D75-86679F23B9F1}" dt="2025-03-12T09:21:26.915" v="12" actId="113"/>
        <pc:sldMkLst>
          <pc:docMk/>
          <pc:sldMk cId="2867827256" sldId="321"/>
        </pc:sldMkLst>
        <pc:spChg chg="mod">
          <ac:chgData name="Mandukhai Munkhjargal" userId="6acead5a-007d-4b6d-b7fb-769134c352e2" providerId="ADAL" clId="{D84C4AAD-E74F-D74E-9D75-86679F23B9F1}" dt="2025-03-12T09:21:26.915" v="12" actId="113"/>
          <ac:spMkLst>
            <pc:docMk/>
            <pc:sldMk cId="2867827256" sldId="321"/>
            <ac:spMk id="68" creationId="{565FB6AA-A0FF-039A-4AA6-7B74DAB25CCD}"/>
          </ac:spMkLst>
        </pc:spChg>
      </pc:sldChg>
      <pc:sldChg chg="addSp delSp modSp mod">
        <pc:chgData name="Mandukhai Munkhjargal" userId="6acead5a-007d-4b6d-b7fb-769134c352e2" providerId="ADAL" clId="{D84C4AAD-E74F-D74E-9D75-86679F23B9F1}" dt="2025-03-12T09:23:03.947" v="20"/>
        <pc:sldMkLst>
          <pc:docMk/>
          <pc:sldMk cId="3982769887" sldId="322"/>
        </pc:sldMkLst>
        <pc:spChg chg="add mod">
          <ac:chgData name="Mandukhai Munkhjargal" userId="6acead5a-007d-4b6d-b7fb-769134c352e2" providerId="ADAL" clId="{D84C4AAD-E74F-D74E-9D75-86679F23B9F1}" dt="2025-03-12T09:23:03.947" v="20"/>
          <ac:spMkLst>
            <pc:docMk/>
            <pc:sldMk cId="3982769887" sldId="322"/>
            <ac:spMk id="35" creationId="{5DC6031A-F54B-FF42-A77B-194A5BB097FB}"/>
          </ac:spMkLst>
        </pc:spChg>
        <pc:spChg chg="del">
          <ac:chgData name="Mandukhai Munkhjargal" userId="6acead5a-007d-4b6d-b7fb-769134c352e2" providerId="ADAL" clId="{D84C4AAD-E74F-D74E-9D75-86679F23B9F1}" dt="2025-03-12T09:23:02.475" v="19" actId="478"/>
          <ac:spMkLst>
            <pc:docMk/>
            <pc:sldMk cId="3982769887" sldId="322"/>
            <ac:spMk id="68" creationId="{00000000-0000-0000-0000-000000000000}"/>
          </ac:spMkLst>
        </pc:spChg>
      </pc:sldChg>
      <pc:sldChg chg="addSp delSp modSp mod">
        <pc:chgData name="Mandukhai Munkhjargal" userId="6acead5a-007d-4b6d-b7fb-769134c352e2" providerId="ADAL" clId="{D84C4AAD-E74F-D74E-9D75-86679F23B9F1}" dt="2025-03-12T09:23:11.034" v="22"/>
        <pc:sldMkLst>
          <pc:docMk/>
          <pc:sldMk cId="3141894656" sldId="324"/>
        </pc:sldMkLst>
        <pc:spChg chg="add mod">
          <ac:chgData name="Mandukhai Munkhjargal" userId="6acead5a-007d-4b6d-b7fb-769134c352e2" providerId="ADAL" clId="{D84C4AAD-E74F-D74E-9D75-86679F23B9F1}" dt="2025-03-12T09:23:11.034" v="22"/>
          <ac:spMkLst>
            <pc:docMk/>
            <pc:sldMk cId="3141894656" sldId="324"/>
            <ac:spMk id="37" creationId="{2555D10B-1EE5-0444-880F-CA4A7C2E04E6}"/>
          </ac:spMkLst>
        </pc:spChg>
        <pc:spChg chg="del">
          <ac:chgData name="Mandukhai Munkhjargal" userId="6acead5a-007d-4b6d-b7fb-769134c352e2" providerId="ADAL" clId="{D84C4AAD-E74F-D74E-9D75-86679F23B9F1}" dt="2025-03-12T09:23:09.819" v="21" actId="478"/>
          <ac:spMkLst>
            <pc:docMk/>
            <pc:sldMk cId="3141894656" sldId="324"/>
            <ac:spMk id="68" creationId="{00000000-0000-0000-0000-000000000000}"/>
          </ac:spMkLst>
        </pc:spChg>
      </pc:sldChg>
      <pc:sldChg chg="addSp delSp modSp mod">
        <pc:chgData name="Mandukhai Munkhjargal" userId="6acead5a-007d-4b6d-b7fb-769134c352e2" providerId="ADAL" clId="{D84C4AAD-E74F-D74E-9D75-86679F23B9F1}" dt="2025-03-12T09:22:38.813" v="16"/>
        <pc:sldMkLst>
          <pc:docMk/>
          <pc:sldMk cId="1198786851" sldId="338"/>
        </pc:sldMkLst>
        <pc:spChg chg="add mod">
          <ac:chgData name="Mandukhai Munkhjargal" userId="6acead5a-007d-4b6d-b7fb-769134c352e2" providerId="ADAL" clId="{D84C4AAD-E74F-D74E-9D75-86679F23B9F1}" dt="2025-03-12T09:22:38.813" v="16"/>
          <ac:spMkLst>
            <pc:docMk/>
            <pc:sldMk cId="1198786851" sldId="338"/>
            <ac:spMk id="34" creationId="{87688C9E-6E81-8E45-9F9C-175603C91429}"/>
          </ac:spMkLst>
        </pc:spChg>
        <pc:spChg chg="del">
          <ac:chgData name="Mandukhai Munkhjargal" userId="6acead5a-007d-4b6d-b7fb-769134c352e2" providerId="ADAL" clId="{D84C4AAD-E74F-D74E-9D75-86679F23B9F1}" dt="2025-03-12T09:22:16.523" v="15" actId="478"/>
          <ac:spMkLst>
            <pc:docMk/>
            <pc:sldMk cId="1198786851" sldId="338"/>
            <ac:spMk id="68" creationId="{565FB6AA-A0FF-039A-4AA6-7B74DAB25CCD}"/>
          </ac:spMkLst>
        </pc:spChg>
      </pc:sldChg>
      <pc:sldChg chg="modSp mod">
        <pc:chgData name="Mandukhai Munkhjargal" userId="6acead5a-007d-4b6d-b7fb-769134c352e2" providerId="ADAL" clId="{D84C4AAD-E74F-D74E-9D75-86679F23B9F1}" dt="2025-03-12T09:22:01.902" v="14" actId="113"/>
        <pc:sldMkLst>
          <pc:docMk/>
          <pc:sldMk cId="1484816623" sldId="343"/>
        </pc:sldMkLst>
        <pc:spChg chg="mod">
          <ac:chgData name="Mandukhai Munkhjargal" userId="6acead5a-007d-4b6d-b7fb-769134c352e2" providerId="ADAL" clId="{D84C4AAD-E74F-D74E-9D75-86679F23B9F1}" dt="2025-03-12T09:22:01.902" v="14" actId="113"/>
          <ac:spMkLst>
            <pc:docMk/>
            <pc:sldMk cId="1484816623" sldId="343"/>
            <ac:spMk id="68" creationId="{4F6F4D51-BB40-3380-D2A8-14669C1CA2BD}"/>
          </ac:spMkLst>
        </pc:spChg>
      </pc:sldChg>
      <pc:sldChg chg="addSp delSp modSp mod">
        <pc:chgData name="Mandukhai Munkhjargal" userId="6acead5a-007d-4b6d-b7fb-769134c352e2" providerId="ADAL" clId="{D84C4AAD-E74F-D74E-9D75-86679F23B9F1}" dt="2025-03-12T09:23:19.668" v="24"/>
        <pc:sldMkLst>
          <pc:docMk/>
          <pc:sldMk cId="2831235102" sldId="345"/>
        </pc:sldMkLst>
        <pc:spChg chg="add mod">
          <ac:chgData name="Mandukhai Munkhjargal" userId="6acead5a-007d-4b6d-b7fb-769134c352e2" providerId="ADAL" clId="{D84C4AAD-E74F-D74E-9D75-86679F23B9F1}" dt="2025-03-12T09:23:19.668" v="24"/>
          <ac:spMkLst>
            <pc:docMk/>
            <pc:sldMk cId="2831235102" sldId="345"/>
            <ac:spMk id="34" creationId="{01AB33E7-8441-2145-BD4E-EF2DDEB7EEB3}"/>
          </ac:spMkLst>
        </pc:spChg>
        <pc:spChg chg="del">
          <ac:chgData name="Mandukhai Munkhjargal" userId="6acead5a-007d-4b6d-b7fb-769134c352e2" providerId="ADAL" clId="{D84C4AAD-E74F-D74E-9D75-86679F23B9F1}" dt="2025-03-12T09:23:18.136" v="23" actId="478"/>
          <ac:spMkLst>
            <pc:docMk/>
            <pc:sldMk cId="2831235102" sldId="345"/>
            <ac:spMk id="68" creationId="{00000000-0000-0000-0000-000000000000}"/>
          </ac:spMkLst>
        </pc:spChg>
      </pc:sldChg>
      <pc:sldChg chg="modSp mod">
        <pc:chgData name="Mandukhai Munkhjargal" userId="6acead5a-007d-4b6d-b7fb-769134c352e2" providerId="ADAL" clId="{D84C4AAD-E74F-D74E-9D75-86679F23B9F1}" dt="2025-03-12T09:23:51.592" v="26" actId="1076"/>
        <pc:sldMkLst>
          <pc:docMk/>
          <pc:sldMk cId="3450601685" sldId="347"/>
        </pc:sldMkLst>
        <pc:picChg chg="mod">
          <ac:chgData name="Mandukhai Munkhjargal" userId="6acead5a-007d-4b6d-b7fb-769134c352e2" providerId="ADAL" clId="{D84C4AAD-E74F-D74E-9D75-86679F23B9F1}" dt="2025-03-12T09:23:51.592" v="26" actId="1076"/>
          <ac:picMkLst>
            <pc:docMk/>
            <pc:sldMk cId="3450601685" sldId="347"/>
            <ac:picMk id="11" creationId="{25CCC142-981B-D98C-37D6-33E94502BCF3}"/>
          </ac:picMkLst>
        </pc:picChg>
      </pc:sldChg>
      <pc:sldChg chg="addSp modSp">
        <pc:chgData name="Mandukhai Munkhjargal" userId="6acead5a-007d-4b6d-b7fb-769134c352e2" providerId="ADAL" clId="{D84C4AAD-E74F-D74E-9D75-86679F23B9F1}" dt="2025-03-12T09:24:34.785" v="30" actId="2711"/>
        <pc:sldMkLst>
          <pc:docMk/>
          <pc:sldMk cId="2023178760" sldId="348"/>
        </pc:sldMkLst>
        <pc:spChg chg="mod">
          <ac:chgData name="Mandukhai Munkhjargal" userId="6acead5a-007d-4b6d-b7fb-769134c352e2" providerId="ADAL" clId="{D84C4AAD-E74F-D74E-9D75-86679F23B9F1}" dt="2025-03-12T09:24:34.785" v="30" actId="2711"/>
          <ac:spMkLst>
            <pc:docMk/>
            <pc:sldMk cId="2023178760" sldId="348"/>
            <ac:spMk id="8" creationId="{A4575938-07CD-27AD-1FCC-6EB9BE85D9BF}"/>
          </ac:spMkLst>
        </pc:spChg>
        <pc:graphicFrameChg chg="mod">
          <ac:chgData name="Mandukhai Munkhjargal" userId="6acead5a-007d-4b6d-b7fb-769134c352e2" providerId="ADAL" clId="{D84C4AAD-E74F-D74E-9D75-86679F23B9F1}" dt="2025-03-12T09:24:34.785" v="30" actId="2711"/>
          <ac:graphicFrameMkLst>
            <pc:docMk/>
            <pc:sldMk cId="2023178760" sldId="348"/>
            <ac:graphicFrameMk id="7" creationId="{38442478-85CE-023C-92AE-2AC505B174C5}"/>
          </ac:graphicFrameMkLst>
        </pc:graphicFrameChg>
        <pc:picChg chg="add mod">
          <ac:chgData name="Mandukhai Munkhjargal" userId="6acead5a-007d-4b6d-b7fb-769134c352e2" providerId="ADAL" clId="{D84C4AAD-E74F-D74E-9D75-86679F23B9F1}" dt="2025-03-12T09:24:34.785" v="30" actId="2711"/>
          <ac:picMkLst>
            <pc:docMk/>
            <pc:sldMk cId="2023178760" sldId="348"/>
            <ac:picMk id="4" creationId="{6AE47150-6D2E-C44A-8F36-759DF4BB70A2}"/>
          </ac:picMkLst>
        </pc:picChg>
      </pc:sldChg>
      <pc:sldChg chg="addSp delSp modSp mod">
        <pc:chgData name="Mandukhai Munkhjargal" userId="6acead5a-007d-4b6d-b7fb-769134c352e2" providerId="ADAL" clId="{D84C4AAD-E74F-D74E-9D75-86679F23B9F1}" dt="2025-03-12T09:22:56.648" v="18"/>
        <pc:sldMkLst>
          <pc:docMk/>
          <pc:sldMk cId="3958492550" sldId="357"/>
        </pc:sldMkLst>
        <pc:spChg chg="add mod">
          <ac:chgData name="Mandukhai Munkhjargal" userId="6acead5a-007d-4b6d-b7fb-769134c352e2" providerId="ADAL" clId="{D84C4AAD-E74F-D74E-9D75-86679F23B9F1}" dt="2025-03-12T09:22:56.648" v="18"/>
          <ac:spMkLst>
            <pc:docMk/>
            <pc:sldMk cId="3958492550" sldId="357"/>
            <ac:spMk id="22" creationId="{23575229-7F0F-354E-810C-552762BCBA68}"/>
          </ac:spMkLst>
        </pc:spChg>
        <pc:spChg chg="del">
          <ac:chgData name="Mandukhai Munkhjargal" userId="6acead5a-007d-4b6d-b7fb-769134c352e2" providerId="ADAL" clId="{D84C4AAD-E74F-D74E-9D75-86679F23B9F1}" dt="2025-03-12T09:22:55.031" v="17" actId="478"/>
          <ac:spMkLst>
            <pc:docMk/>
            <pc:sldMk cId="3958492550" sldId="357"/>
            <ac:spMk id="68" creationId="{4F6F4D51-BB40-3380-D2A8-14669C1CA2BD}"/>
          </ac:spMkLst>
        </pc:spChg>
      </pc:sldChg>
      <pc:sldChg chg="modSp mod">
        <pc:chgData name="Mandukhai Munkhjargal" userId="6acead5a-007d-4b6d-b7fb-769134c352e2" providerId="ADAL" clId="{D84C4AAD-E74F-D74E-9D75-86679F23B9F1}" dt="2025-03-12T09:21:19.809" v="11" actId="113"/>
        <pc:sldMkLst>
          <pc:docMk/>
          <pc:sldMk cId="1123079993" sldId="358"/>
        </pc:sldMkLst>
        <pc:spChg chg="mod">
          <ac:chgData name="Mandukhai Munkhjargal" userId="6acead5a-007d-4b6d-b7fb-769134c352e2" providerId="ADAL" clId="{D84C4AAD-E74F-D74E-9D75-86679F23B9F1}" dt="2025-03-12T09:21:19.809" v="11" actId="113"/>
          <ac:spMkLst>
            <pc:docMk/>
            <pc:sldMk cId="1123079993" sldId="358"/>
            <ac:spMk id="68" creationId="{00000000-0000-0000-0000-000000000000}"/>
          </ac:spMkLst>
        </pc:spChg>
        <pc:spChg chg="mod">
          <ac:chgData name="Mandukhai Munkhjargal" userId="6acead5a-007d-4b6d-b7fb-769134c352e2" providerId="ADAL" clId="{D84C4AAD-E74F-D74E-9D75-86679F23B9F1}" dt="2025-03-12T09:16:27.643" v="0" actId="2711"/>
          <ac:spMkLst>
            <pc:docMk/>
            <pc:sldMk cId="1123079993" sldId="358"/>
            <ac:spMk id="141" creationId="{00000000-0000-0000-0000-000000000000}"/>
          </ac:spMkLst>
        </pc:spChg>
      </pc:sldChg>
      <pc:sldChg chg="modSp mod">
        <pc:chgData name="Mandukhai Munkhjargal" userId="6acead5a-007d-4b6d-b7fb-769134c352e2" providerId="ADAL" clId="{D84C4AAD-E74F-D74E-9D75-86679F23B9F1}" dt="2025-03-12T09:20:51.943" v="9" actId="113"/>
        <pc:sldMkLst>
          <pc:docMk/>
          <pc:sldMk cId="2780670576" sldId="359"/>
        </pc:sldMkLst>
        <pc:spChg chg="mod">
          <ac:chgData name="Mandukhai Munkhjargal" userId="6acead5a-007d-4b6d-b7fb-769134c352e2" providerId="ADAL" clId="{D84C4AAD-E74F-D74E-9D75-86679F23B9F1}" dt="2025-03-12T09:20:51.943" v="9" actId="113"/>
          <ac:spMkLst>
            <pc:docMk/>
            <pc:sldMk cId="2780670576" sldId="359"/>
            <ac:spMk id="68" creationId="{00000000-0000-0000-0000-000000000000}"/>
          </ac:spMkLst>
        </pc:spChg>
        <pc:picChg chg="mod">
          <ac:chgData name="Mandukhai Munkhjargal" userId="6acead5a-007d-4b6d-b7fb-769134c352e2" providerId="ADAL" clId="{D84C4AAD-E74F-D74E-9D75-86679F23B9F1}" dt="2025-03-12T09:18:43.112" v="2" actId="1076"/>
          <ac:picMkLst>
            <pc:docMk/>
            <pc:sldMk cId="2780670576" sldId="359"/>
            <ac:picMk id="11" creationId="{25CCC142-981B-D98C-37D6-33E94502BCF3}"/>
          </ac:picMkLst>
        </pc:picChg>
      </pc:sldChg>
    </pc:docChg>
  </pc:docChgLst>
  <pc:docChgLst>
    <pc:chgData name="Guest User" userId="S::urn:spo:anon#b6f19db0abb860832996171466c307360e4328017416dc3c8f67e2ba5a21e37d::" providerId="AD" clId="Web-{DE8C431E-0728-314D-597D-DF1840D96345}"/>
    <pc:docChg chg="addSld delSld modSld">
      <pc:chgData name="Guest User" userId="S::urn:spo:anon#b6f19db0abb860832996171466c307360e4328017416dc3c8f67e2ba5a21e37d::" providerId="AD" clId="Web-{DE8C431E-0728-314D-597D-DF1840D96345}" dt="2025-03-12T11:51:35.921" v="2"/>
      <pc:docMkLst>
        <pc:docMk/>
      </pc:docMkLst>
      <pc:sldChg chg="modSp del">
        <pc:chgData name="Guest User" userId="S::urn:spo:anon#b6f19db0abb860832996171466c307360e4328017416dc3c8f67e2ba5a21e37d::" providerId="AD" clId="Web-{DE8C431E-0728-314D-597D-DF1840D96345}" dt="2025-03-12T11:51:31.311" v="1"/>
        <pc:sldMkLst>
          <pc:docMk/>
          <pc:sldMk cId="2023178760" sldId="348"/>
        </pc:sldMkLst>
        <pc:spChg chg="mod">
          <ac:chgData name="Guest User" userId="S::urn:spo:anon#b6f19db0abb860832996171466c307360e4328017416dc3c8f67e2ba5a21e37d::" providerId="AD" clId="Web-{DE8C431E-0728-314D-597D-DF1840D96345}" dt="2025-03-12T11:38:27.987" v="0" actId="688"/>
          <ac:spMkLst>
            <pc:docMk/>
            <pc:sldMk cId="2023178760" sldId="348"/>
            <ac:spMk id="8" creationId="{A4575938-07CD-27AD-1FCC-6EB9BE85D9BF}"/>
          </ac:spMkLst>
        </pc:spChg>
      </pc:sldChg>
      <pc:sldChg chg="add">
        <pc:chgData name="Guest User" userId="S::urn:spo:anon#b6f19db0abb860832996171466c307360e4328017416dc3c8f67e2ba5a21e37d::" providerId="AD" clId="Web-{DE8C431E-0728-314D-597D-DF1840D96345}" dt="2025-03-12T11:51:35.921" v="2"/>
        <pc:sldMkLst>
          <pc:docMk/>
          <pc:sldMk cId="124416313" sldId="363"/>
        </pc:sldMkLst>
      </pc:sldChg>
    </pc:docChg>
  </pc:docChgLst>
  <pc:docChgLst>
    <pc:chgData name="Enkhjin Tumursukh" userId="bf81172e-6bf9-4ab0-a3b3-0e902ff1f32e" providerId="ADAL" clId="{114F05C8-DF5D-45CE-BA7E-4848F48C1214}"/>
    <pc:docChg chg="undo redo custSel addSld delSld modSld modSection modNotesMaster">
      <pc:chgData name="Enkhjin Tumursukh" userId="bf81172e-6bf9-4ab0-a3b3-0e902ff1f32e" providerId="ADAL" clId="{114F05C8-DF5D-45CE-BA7E-4848F48C1214}" dt="2025-03-13T05:47:47.414" v="889" actId="14100"/>
      <pc:docMkLst>
        <pc:docMk/>
      </pc:docMkLst>
      <pc:sldChg chg="addSp delSp modSp mod">
        <pc:chgData name="Enkhjin Tumursukh" userId="bf81172e-6bf9-4ab0-a3b3-0e902ff1f32e" providerId="ADAL" clId="{114F05C8-DF5D-45CE-BA7E-4848F48C1214}" dt="2025-03-13T05:47:05.089" v="881" actId="1076"/>
        <pc:sldMkLst>
          <pc:docMk/>
          <pc:sldMk cId="0" sldId="260"/>
        </pc:sldMkLst>
        <pc:picChg chg="add del mod">
          <ac:chgData name="Enkhjin Tumursukh" userId="bf81172e-6bf9-4ab0-a3b3-0e902ff1f32e" providerId="ADAL" clId="{114F05C8-DF5D-45CE-BA7E-4848F48C1214}" dt="2025-03-13T05:46:51.192" v="875" actId="21"/>
          <ac:picMkLst>
            <pc:docMk/>
            <pc:sldMk cId="0" sldId="260"/>
            <ac:picMk id="2" creationId="{F9073521-5B71-5B90-23D8-D11B9FA38E38}"/>
          </ac:picMkLst>
        </pc:picChg>
        <pc:picChg chg="del">
          <ac:chgData name="Enkhjin Tumursukh" userId="bf81172e-6bf9-4ab0-a3b3-0e902ff1f32e" providerId="ADAL" clId="{114F05C8-DF5D-45CE-BA7E-4848F48C1214}" dt="2025-03-13T05:46:47.647" v="873" actId="21"/>
          <ac:picMkLst>
            <pc:docMk/>
            <pc:sldMk cId="0" sldId="260"/>
            <ac:picMk id="8" creationId="{F9073521-5B71-5B90-23D8-D11B9FA38E38}"/>
          </ac:picMkLst>
        </pc:picChg>
        <pc:picChg chg="add mod">
          <ac:chgData name="Enkhjin Tumursukh" userId="bf81172e-6bf9-4ab0-a3b3-0e902ff1f32e" providerId="ADAL" clId="{114F05C8-DF5D-45CE-BA7E-4848F48C1214}" dt="2025-03-13T05:47:05.089" v="881" actId="1076"/>
          <ac:picMkLst>
            <pc:docMk/>
            <pc:sldMk cId="0" sldId="260"/>
            <ac:picMk id="2050" creationId="{0EB50D72-FF89-50E9-AA5E-C42FB95B647C}"/>
          </ac:picMkLst>
        </pc:picChg>
      </pc:sldChg>
      <pc:sldChg chg="modSp mod">
        <pc:chgData name="Enkhjin Tumursukh" userId="bf81172e-6bf9-4ab0-a3b3-0e902ff1f32e" providerId="ADAL" clId="{114F05C8-DF5D-45CE-BA7E-4848F48C1214}" dt="2025-03-13T03:17:29.341" v="301" actId="1076"/>
        <pc:sldMkLst>
          <pc:docMk/>
          <pc:sldMk cId="2780670576" sldId="359"/>
        </pc:sldMkLst>
        <pc:spChg chg="mod">
          <ac:chgData name="Enkhjin Tumursukh" userId="bf81172e-6bf9-4ab0-a3b3-0e902ff1f32e" providerId="ADAL" clId="{114F05C8-DF5D-45CE-BA7E-4848F48C1214}" dt="2025-03-13T03:16:43.050" v="253" actId="20577"/>
          <ac:spMkLst>
            <pc:docMk/>
            <pc:sldMk cId="2780670576" sldId="359"/>
            <ac:spMk id="107" creationId="{A32AC329-E297-1C4F-0B61-C0B5F17194D7}"/>
          </ac:spMkLst>
        </pc:spChg>
        <pc:spChg chg="mod">
          <ac:chgData name="Enkhjin Tumursukh" userId="bf81172e-6bf9-4ab0-a3b3-0e902ff1f32e" providerId="ADAL" clId="{114F05C8-DF5D-45CE-BA7E-4848F48C1214}" dt="2025-03-13T03:17:29.341" v="301" actId="1076"/>
          <ac:spMkLst>
            <pc:docMk/>
            <pc:sldMk cId="2780670576" sldId="359"/>
            <ac:spMk id="142" creationId="{00000000-0000-0000-0000-000000000000}"/>
          </ac:spMkLst>
        </pc:spChg>
      </pc:sldChg>
      <pc:sldChg chg="modSp mod">
        <pc:chgData name="Enkhjin Tumursukh" userId="bf81172e-6bf9-4ab0-a3b3-0e902ff1f32e" providerId="ADAL" clId="{114F05C8-DF5D-45CE-BA7E-4848F48C1214}" dt="2025-03-13T02:21:05.901" v="0" actId="404"/>
        <pc:sldMkLst>
          <pc:docMk/>
          <pc:sldMk cId="1185011402" sldId="372"/>
        </pc:sldMkLst>
        <pc:spChg chg="mod">
          <ac:chgData name="Enkhjin Tumursukh" userId="bf81172e-6bf9-4ab0-a3b3-0e902ff1f32e" providerId="ADAL" clId="{114F05C8-DF5D-45CE-BA7E-4848F48C1214}" dt="2025-03-13T02:21:05.901" v="0" actId="404"/>
          <ac:spMkLst>
            <pc:docMk/>
            <pc:sldMk cId="1185011402" sldId="372"/>
            <ac:spMk id="137" creationId="{2562FF9C-48E5-5184-49C1-20F9201C79B9}"/>
          </ac:spMkLst>
        </pc:spChg>
      </pc:sldChg>
      <pc:sldChg chg="addSp delSp modSp mod">
        <pc:chgData name="Enkhjin Tumursukh" userId="bf81172e-6bf9-4ab0-a3b3-0e902ff1f32e" providerId="ADAL" clId="{114F05C8-DF5D-45CE-BA7E-4848F48C1214}" dt="2025-03-13T05:47:47.414" v="889" actId="14100"/>
        <pc:sldMkLst>
          <pc:docMk/>
          <pc:sldMk cId="3361345405" sldId="374"/>
        </pc:sldMkLst>
        <pc:picChg chg="del mod">
          <ac:chgData name="Enkhjin Tumursukh" userId="bf81172e-6bf9-4ab0-a3b3-0e902ff1f32e" providerId="ADAL" clId="{114F05C8-DF5D-45CE-BA7E-4848F48C1214}" dt="2025-03-13T05:47:38.528" v="886" actId="21"/>
          <ac:picMkLst>
            <pc:docMk/>
            <pc:sldMk cId="3361345405" sldId="374"/>
            <ac:picMk id="2" creationId="{F9073521-5B71-5B90-23D8-D11B9FA38E38}"/>
          </ac:picMkLst>
        </pc:picChg>
        <pc:picChg chg="add mod">
          <ac:chgData name="Enkhjin Tumursukh" userId="bf81172e-6bf9-4ab0-a3b3-0e902ff1f32e" providerId="ADAL" clId="{114F05C8-DF5D-45CE-BA7E-4848F48C1214}" dt="2025-03-13T05:47:47.414" v="889" actId="14100"/>
          <ac:picMkLst>
            <pc:docMk/>
            <pc:sldMk cId="3361345405" sldId="374"/>
            <ac:picMk id="3074" creationId="{C41BE118-832C-30BE-F223-6D2774C0BBC6}"/>
          </ac:picMkLst>
        </pc:picChg>
      </pc:sldChg>
      <pc:sldChg chg="modSp mod">
        <pc:chgData name="Enkhjin Tumursukh" userId="bf81172e-6bf9-4ab0-a3b3-0e902ff1f32e" providerId="ADAL" clId="{114F05C8-DF5D-45CE-BA7E-4848F48C1214}" dt="2025-03-13T02:22:09.837" v="12" actId="20577"/>
        <pc:sldMkLst>
          <pc:docMk/>
          <pc:sldMk cId="290862610" sldId="375"/>
        </pc:sldMkLst>
        <pc:spChg chg="mod">
          <ac:chgData name="Enkhjin Tumursukh" userId="bf81172e-6bf9-4ab0-a3b3-0e902ff1f32e" providerId="ADAL" clId="{114F05C8-DF5D-45CE-BA7E-4848F48C1214}" dt="2025-03-13T02:22:09.837" v="12" actId="20577"/>
          <ac:spMkLst>
            <pc:docMk/>
            <pc:sldMk cId="290862610" sldId="375"/>
            <ac:spMk id="17" creationId="{F03A87C9-4DBC-EBF2-4FAE-79B3E0DFEB7B}"/>
          </ac:spMkLst>
        </pc:spChg>
      </pc:sldChg>
      <pc:sldChg chg="del">
        <pc:chgData name="Enkhjin Tumursukh" userId="bf81172e-6bf9-4ab0-a3b3-0e902ff1f32e" providerId="ADAL" clId="{114F05C8-DF5D-45CE-BA7E-4848F48C1214}" dt="2025-03-13T03:52:01.390" v="447" actId="2696"/>
        <pc:sldMkLst>
          <pc:docMk/>
          <pc:sldMk cId="1434823675" sldId="376"/>
        </pc:sldMkLst>
      </pc:sldChg>
      <pc:sldChg chg="addSp delSp mod">
        <pc:chgData name="Enkhjin Tumursukh" userId="bf81172e-6bf9-4ab0-a3b3-0e902ff1f32e" providerId="ADAL" clId="{114F05C8-DF5D-45CE-BA7E-4848F48C1214}" dt="2025-03-13T05:18:26.078" v="529" actId="21"/>
        <pc:sldMkLst>
          <pc:docMk/>
          <pc:sldMk cId="1439675062" sldId="377"/>
        </pc:sldMkLst>
        <pc:picChg chg="del">
          <ac:chgData name="Enkhjin Tumursukh" userId="bf81172e-6bf9-4ab0-a3b3-0e902ff1f32e" providerId="ADAL" clId="{114F05C8-DF5D-45CE-BA7E-4848F48C1214}" dt="2025-03-13T05:18:26.078" v="529" actId="21"/>
          <ac:picMkLst>
            <pc:docMk/>
            <pc:sldMk cId="1439675062" sldId="377"/>
            <ac:picMk id="2" creationId="{13DD539E-1024-F5D8-D28A-1363664E430D}"/>
          </ac:picMkLst>
        </pc:picChg>
        <pc:picChg chg="add del">
          <ac:chgData name="Enkhjin Tumursukh" userId="bf81172e-6bf9-4ab0-a3b3-0e902ff1f32e" providerId="ADAL" clId="{114F05C8-DF5D-45CE-BA7E-4848F48C1214}" dt="2025-03-13T05:08:44.616" v="496" actId="22"/>
          <ac:picMkLst>
            <pc:docMk/>
            <pc:sldMk cId="1439675062" sldId="377"/>
            <ac:picMk id="7" creationId="{5B8C3901-8F79-32E5-5C61-2CCF1AFE0236}"/>
          </ac:picMkLst>
        </pc:picChg>
      </pc:sldChg>
      <pc:sldChg chg="modSp">
        <pc:chgData name="Enkhjin Tumursukh" userId="bf81172e-6bf9-4ab0-a3b3-0e902ff1f32e" providerId="ADAL" clId="{114F05C8-DF5D-45CE-BA7E-4848F48C1214}" dt="2025-03-13T05:22:47.535" v="555" actId="20577"/>
        <pc:sldMkLst>
          <pc:docMk/>
          <pc:sldMk cId="3126438232" sldId="383"/>
        </pc:sldMkLst>
        <pc:graphicFrameChg chg="mod">
          <ac:chgData name="Enkhjin Tumursukh" userId="bf81172e-6bf9-4ab0-a3b3-0e902ff1f32e" providerId="ADAL" clId="{114F05C8-DF5D-45CE-BA7E-4848F48C1214}" dt="2025-03-13T05:22:47.535" v="555" actId="20577"/>
          <ac:graphicFrameMkLst>
            <pc:docMk/>
            <pc:sldMk cId="3126438232" sldId="383"/>
            <ac:graphicFrameMk id="6" creationId="{CA14E7E7-9B9B-BD19-1D0A-D55C313FD6CF}"/>
          </ac:graphicFrameMkLst>
        </pc:graphicFrameChg>
      </pc:sldChg>
      <pc:sldChg chg="new del">
        <pc:chgData name="Enkhjin Tumursukh" userId="bf81172e-6bf9-4ab0-a3b3-0e902ff1f32e" providerId="ADAL" clId="{114F05C8-DF5D-45CE-BA7E-4848F48C1214}" dt="2025-03-13T03:45:55.080" v="304" actId="2696"/>
        <pc:sldMkLst>
          <pc:docMk/>
          <pc:sldMk cId="3107107349" sldId="386"/>
        </pc:sldMkLst>
      </pc:sldChg>
      <pc:sldChg chg="addSp delSp modSp add mod">
        <pc:chgData name="Enkhjin Tumursukh" userId="bf81172e-6bf9-4ab0-a3b3-0e902ff1f32e" providerId="ADAL" clId="{114F05C8-DF5D-45CE-BA7E-4848F48C1214}" dt="2025-03-13T03:54:39.877" v="492" actId="21"/>
        <pc:sldMkLst>
          <pc:docMk/>
          <pc:sldMk cId="2631747185" sldId="387"/>
        </pc:sldMkLst>
        <pc:spChg chg="add del mod">
          <ac:chgData name="Enkhjin Tumursukh" userId="bf81172e-6bf9-4ab0-a3b3-0e902ff1f32e" providerId="ADAL" clId="{114F05C8-DF5D-45CE-BA7E-4848F48C1214}" dt="2025-03-13T03:54:11.415" v="484" actId="21"/>
          <ac:spMkLst>
            <pc:docMk/>
            <pc:sldMk cId="2631747185" sldId="387"/>
            <ac:spMk id="2" creationId="{EE16B9F7-3C3E-077C-3838-884D2C652DE2}"/>
          </ac:spMkLst>
        </pc:spChg>
        <pc:spChg chg="ord">
          <ac:chgData name="Enkhjin Tumursukh" userId="bf81172e-6bf9-4ab0-a3b3-0e902ff1f32e" providerId="ADAL" clId="{114F05C8-DF5D-45CE-BA7E-4848F48C1214}" dt="2025-03-13T03:51:37.908" v="443" actId="167"/>
          <ac:spMkLst>
            <pc:docMk/>
            <pc:sldMk cId="2631747185" sldId="387"/>
            <ac:spMk id="3" creationId="{2B616079-4218-1D52-B33F-A32C7518DFA8}"/>
          </ac:spMkLst>
        </pc:spChg>
        <pc:spChg chg="del">
          <ac:chgData name="Enkhjin Tumursukh" userId="bf81172e-6bf9-4ab0-a3b3-0e902ff1f32e" providerId="ADAL" clId="{114F05C8-DF5D-45CE-BA7E-4848F48C1214}" dt="2025-03-13T03:54:39.877" v="492" actId="21"/>
          <ac:spMkLst>
            <pc:docMk/>
            <pc:sldMk cId="2631747185" sldId="387"/>
            <ac:spMk id="10" creationId="{77594F02-83F4-F801-8259-CA353E7DFC45}"/>
          </ac:spMkLst>
        </pc:spChg>
        <pc:spChg chg="del">
          <ac:chgData name="Enkhjin Tumursukh" userId="bf81172e-6bf9-4ab0-a3b3-0e902ff1f32e" providerId="ADAL" clId="{114F05C8-DF5D-45CE-BA7E-4848F48C1214}" dt="2025-03-13T03:50:12.720" v="425" actId="21"/>
          <ac:spMkLst>
            <pc:docMk/>
            <pc:sldMk cId="2631747185" sldId="387"/>
            <ac:spMk id="12" creationId="{35C5AC62-A7D4-B37C-4680-9575055D277A}"/>
          </ac:spMkLst>
        </pc:spChg>
        <pc:spChg chg="add del mod">
          <ac:chgData name="Enkhjin Tumursukh" userId="bf81172e-6bf9-4ab0-a3b3-0e902ff1f32e" providerId="ADAL" clId="{114F05C8-DF5D-45CE-BA7E-4848F48C1214}" dt="2025-03-13T03:54:15.988" v="485" actId="21"/>
          <ac:spMkLst>
            <pc:docMk/>
            <pc:sldMk cId="2631747185" sldId="387"/>
            <ac:spMk id="13" creationId="{9EFEF3BB-11A8-BA79-9A8B-E1F9595C9AE2}"/>
          </ac:spMkLst>
        </pc:spChg>
        <pc:spChg chg="del">
          <ac:chgData name="Enkhjin Tumursukh" userId="bf81172e-6bf9-4ab0-a3b3-0e902ff1f32e" providerId="ADAL" clId="{114F05C8-DF5D-45CE-BA7E-4848F48C1214}" dt="2025-03-13T03:50:15.899" v="426" actId="21"/>
          <ac:spMkLst>
            <pc:docMk/>
            <pc:sldMk cId="2631747185" sldId="387"/>
            <ac:spMk id="14" creationId="{EE16B9F7-3C3E-077C-3838-884D2C652DE2}"/>
          </ac:spMkLst>
        </pc:spChg>
        <pc:spChg chg="add mod">
          <ac:chgData name="Enkhjin Tumursukh" userId="bf81172e-6bf9-4ab0-a3b3-0e902ff1f32e" providerId="ADAL" clId="{114F05C8-DF5D-45CE-BA7E-4848F48C1214}" dt="2025-03-13T03:54:34.372" v="491" actId="403"/>
          <ac:spMkLst>
            <pc:docMk/>
            <pc:sldMk cId="2631747185" sldId="387"/>
            <ac:spMk id="15" creationId="{9EFEF3BB-11A8-BA79-9A8B-E1F9595C9AE2}"/>
          </ac:spMkLst>
        </pc:spChg>
        <pc:spChg chg="mod ord">
          <ac:chgData name="Enkhjin Tumursukh" userId="bf81172e-6bf9-4ab0-a3b3-0e902ff1f32e" providerId="ADAL" clId="{114F05C8-DF5D-45CE-BA7E-4848F48C1214}" dt="2025-03-13T03:50:48.516" v="437" actId="167"/>
          <ac:spMkLst>
            <pc:docMk/>
            <pc:sldMk cId="2631747185" sldId="387"/>
            <ac:spMk id="96" creationId="{EDB04F3D-74B3-ADB2-FE67-B9245501569D}"/>
          </ac:spMkLst>
        </pc:spChg>
        <pc:spChg chg="mod">
          <ac:chgData name="Enkhjin Tumursukh" userId="bf81172e-6bf9-4ab0-a3b3-0e902ff1f32e" providerId="ADAL" clId="{114F05C8-DF5D-45CE-BA7E-4848F48C1214}" dt="2025-03-13T03:48:19.047" v="356"/>
          <ac:spMkLst>
            <pc:docMk/>
            <pc:sldMk cId="2631747185" sldId="387"/>
            <ac:spMk id="107" creationId="{ADCA9FD1-47F3-48AE-C287-303D7C5A4268}"/>
          </ac:spMkLst>
        </pc:spChg>
        <pc:spChg chg="mod">
          <ac:chgData name="Enkhjin Tumursukh" userId="bf81172e-6bf9-4ab0-a3b3-0e902ff1f32e" providerId="ADAL" clId="{114F05C8-DF5D-45CE-BA7E-4848F48C1214}" dt="2025-03-13T03:47:28.837" v="325" actId="113"/>
          <ac:spMkLst>
            <pc:docMk/>
            <pc:sldMk cId="2631747185" sldId="387"/>
            <ac:spMk id="109" creationId="{A3E363D4-64A5-9987-964E-A4DF0B78D9D9}"/>
          </ac:spMkLst>
        </pc:spChg>
        <pc:spChg chg="mod">
          <ac:chgData name="Enkhjin Tumursukh" userId="bf81172e-6bf9-4ab0-a3b3-0e902ff1f32e" providerId="ADAL" clId="{114F05C8-DF5D-45CE-BA7E-4848F48C1214}" dt="2025-03-13T03:47:57.954" v="345" actId="20577"/>
          <ac:spMkLst>
            <pc:docMk/>
            <pc:sldMk cId="2631747185" sldId="387"/>
            <ac:spMk id="110" creationId="{9C57D6DB-2150-79E9-8315-9851AD391421}"/>
          </ac:spMkLst>
        </pc:spChg>
        <pc:spChg chg="mod">
          <ac:chgData name="Enkhjin Tumursukh" userId="bf81172e-6bf9-4ab0-a3b3-0e902ff1f32e" providerId="ADAL" clId="{114F05C8-DF5D-45CE-BA7E-4848F48C1214}" dt="2025-03-13T03:50:02.527" v="424" actId="20577"/>
          <ac:spMkLst>
            <pc:docMk/>
            <pc:sldMk cId="2631747185" sldId="387"/>
            <ac:spMk id="126" creationId="{323E22C8-8526-66F3-393E-5D40AFA0F70D}"/>
          </ac:spMkLst>
        </pc:spChg>
        <pc:spChg chg="mod">
          <ac:chgData name="Enkhjin Tumursukh" userId="bf81172e-6bf9-4ab0-a3b3-0e902ff1f32e" providerId="ADAL" clId="{114F05C8-DF5D-45CE-BA7E-4848F48C1214}" dt="2025-03-13T03:49:53.998" v="406" actId="20577"/>
          <ac:spMkLst>
            <pc:docMk/>
            <pc:sldMk cId="2631747185" sldId="387"/>
            <ac:spMk id="128" creationId="{31537316-9D82-B288-01F3-A02238F0056E}"/>
          </ac:spMkLst>
        </pc:spChg>
        <pc:spChg chg="ord">
          <ac:chgData name="Enkhjin Tumursukh" userId="bf81172e-6bf9-4ab0-a3b3-0e902ff1f32e" providerId="ADAL" clId="{114F05C8-DF5D-45CE-BA7E-4848F48C1214}" dt="2025-03-13T03:51:35.034" v="442" actId="167"/>
          <ac:spMkLst>
            <pc:docMk/>
            <pc:sldMk cId="2631747185" sldId="387"/>
            <ac:spMk id="137" creationId="{B5AB7305-3504-C59C-437C-9512799E51BB}"/>
          </ac:spMkLst>
        </pc:spChg>
        <pc:spChg chg="mod">
          <ac:chgData name="Enkhjin Tumursukh" userId="bf81172e-6bf9-4ab0-a3b3-0e902ff1f32e" providerId="ADAL" clId="{114F05C8-DF5D-45CE-BA7E-4848F48C1214}" dt="2025-03-13T03:46:11.761" v="307"/>
          <ac:spMkLst>
            <pc:docMk/>
            <pc:sldMk cId="2631747185" sldId="387"/>
            <ac:spMk id="141" creationId="{BF6F5E26-C3BE-3A71-4E3B-90F673DFBFDE}"/>
          </ac:spMkLst>
        </pc:spChg>
        <pc:spChg chg="mod">
          <ac:chgData name="Enkhjin Tumursukh" userId="bf81172e-6bf9-4ab0-a3b3-0e902ff1f32e" providerId="ADAL" clId="{114F05C8-DF5D-45CE-BA7E-4848F48C1214}" dt="2025-03-13T03:49:33.720" v="399" actId="20577"/>
          <ac:spMkLst>
            <pc:docMk/>
            <pc:sldMk cId="2631747185" sldId="387"/>
            <ac:spMk id="142" creationId="{CB450870-B00F-D91F-8272-4F59AAF1EDB3}"/>
          </ac:spMkLst>
        </pc:spChg>
        <pc:grpChg chg="add del ord">
          <ac:chgData name="Enkhjin Tumursukh" userId="bf81172e-6bf9-4ab0-a3b3-0e902ff1f32e" providerId="ADAL" clId="{114F05C8-DF5D-45CE-BA7E-4848F48C1214}" dt="2025-03-13T03:50:53.275" v="439" actId="167"/>
          <ac:grpSpMkLst>
            <pc:docMk/>
            <pc:sldMk cId="2631747185" sldId="387"/>
            <ac:grpSpMk id="95" creationId="{DEC0A951-CA90-533B-4040-BD2CA4710825}"/>
          </ac:grpSpMkLst>
        </pc:grpChg>
        <pc:picChg chg="del">
          <ac:chgData name="Enkhjin Tumursukh" userId="bf81172e-6bf9-4ab0-a3b3-0e902ff1f32e" providerId="ADAL" clId="{114F05C8-DF5D-45CE-BA7E-4848F48C1214}" dt="2025-03-13T03:50:29.512" v="430" actId="21"/>
          <ac:picMkLst>
            <pc:docMk/>
            <pc:sldMk cId="2631747185" sldId="387"/>
            <ac:picMk id="4" creationId="{A25C4941-B561-4CD9-09F7-88FBF77E50E0}"/>
          </ac:picMkLst>
        </pc:picChg>
        <pc:picChg chg="add del mod">
          <ac:chgData name="Enkhjin Tumursukh" userId="bf81172e-6bf9-4ab0-a3b3-0e902ff1f32e" providerId="ADAL" clId="{114F05C8-DF5D-45CE-BA7E-4848F48C1214}" dt="2025-03-13T03:50:50.432" v="438" actId="21"/>
          <ac:picMkLst>
            <pc:docMk/>
            <pc:sldMk cId="2631747185" sldId="387"/>
            <ac:picMk id="7" creationId="{B0044A4E-B23A-C004-9ADA-C33AC8D01EC4}"/>
          </ac:picMkLst>
        </pc:picChg>
        <pc:picChg chg="add mod">
          <ac:chgData name="Enkhjin Tumursukh" userId="bf81172e-6bf9-4ab0-a3b3-0e902ff1f32e" providerId="ADAL" clId="{114F05C8-DF5D-45CE-BA7E-4848F48C1214}" dt="2025-03-13T03:51:27.624" v="441"/>
          <ac:picMkLst>
            <pc:docMk/>
            <pc:sldMk cId="2631747185" sldId="387"/>
            <ac:picMk id="9" creationId="{92D8BCFA-8388-2DC5-2C45-C45239390796}"/>
          </ac:picMkLst>
        </pc:picChg>
        <pc:picChg chg="del">
          <ac:chgData name="Enkhjin Tumursukh" userId="bf81172e-6bf9-4ab0-a3b3-0e902ff1f32e" providerId="ADAL" clId="{114F05C8-DF5D-45CE-BA7E-4848F48C1214}" dt="2025-03-13T03:50:54.892" v="440" actId="21"/>
          <ac:picMkLst>
            <pc:docMk/>
            <pc:sldMk cId="2631747185" sldId="387"/>
            <ac:picMk id="124" creationId="{0B7A48D6-8396-C70E-63EF-A94D1D508516}"/>
          </ac:picMkLst>
        </pc:picChg>
      </pc:sldChg>
      <pc:sldChg chg="add del">
        <pc:chgData name="Enkhjin Tumursukh" userId="bf81172e-6bf9-4ab0-a3b3-0e902ff1f32e" providerId="ADAL" clId="{114F05C8-DF5D-45CE-BA7E-4848F48C1214}" dt="2025-03-13T03:51:46.359" v="445" actId="2696"/>
        <pc:sldMkLst>
          <pc:docMk/>
          <pc:sldMk cId="2380635062" sldId="388"/>
        </pc:sldMkLst>
      </pc:sldChg>
      <pc:sldChg chg="addSp delSp modSp add mod">
        <pc:chgData name="Enkhjin Tumursukh" userId="bf81172e-6bf9-4ab0-a3b3-0e902ff1f32e" providerId="ADAL" clId="{114F05C8-DF5D-45CE-BA7E-4848F48C1214}" dt="2025-03-13T03:54:51.938" v="494"/>
        <pc:sldMkLst>
          <pc:docMk/>
          <pc:sldMk cId="3198191963" sldId="388"/>
        </pc:sldMkLst>
        <pc:spChg chg="del">
          <ac:chgData name="Enkhjin Tumursukh" userId="bf81172e-6bf9-4ab0-a3b3-0e902ff1f32e" providerId="ADAL" clId="{114F05C8-DF5D-45CE-BA7E-4848F48C1214}" dt="2025-03-13T03:54:46.912" v="493" actId="21"/>
          <ac:spMkLst>
            <pc:docMk/>
            <pc:sldMk cId="3198191963" sldId="388"/>
            <ac:spMk id="2" creationId="{8A75F2BD-CAFA-02DF-DEE5-C83A2D0B713B}"/>
          </ac:spMkLst>
        </pc:spChg>
        <pc:spChg chg="add mod">
          <ac:chgData name="Enkhjin Tumursukh" userId="bf81172e-6bf9-4ab0-a3b3-0e902ff1f32e" providerId="ADAL" clId="{114F05C8-DF5D-45CE-BA7E-4848F48C1214}" dt="2025-03-13T03:54:51.938" v="494"/>
          <ac:spMkLst>
            <pc:docMk/>
            <pc:sldMk cId="3198191963" sldId="388"/>
            <ac:spMk id="4" creationId="{CB0DD00D-46A3-CFBC-57AF-44E800C9F5AA}"/>
          </ac:spMkLst>
        </pc:spChg>
        <pc:spChg chg="mod">
          <ac:chgData name="Enkhjin Tumursukh" userId="bf81172e-6bf9-4ab0-a3b3-0e902ff1f32e" providerId="ADAL" clId="{114F05C8-DF5D-45CE-BA7E-4848F48C1214}" dt="2025-03-13T03:53:25.854" v="465" actId="20577"/>
          <ac:spMkLst>
            <pc:docMk/>
            <pc:sldMk cId="3198191963" sldId="388"/>
            <ac:spMk id="107" creationId="{DAD2083E-34DB-DC8C-E22F-87EC93DDAAAD}"/>
          </ac:spMkLst>
        </pc:spChg>
        <pc:spChg chg="mod">
          <ac:chgData name="Enkhjin Tumursukh" userId="bf81172e-6bf9-4ab0-a3b3-0e902ff1f32e" providerId="ADAL" clId="{114F05C8-DF5D-45CE-BA7E-4848F48C1214}" dt="2025-03-13T03:53:00.013" v="459" actId="113"/>
          <ac:spMkLst>
            <pc:docMk/>
            <pc:sldMk cId="3198191963" sldId="388"/>
            <ac:spMk id="109" creationId="{2816DC96-8B58-66E2-AE58-6210B113C2F2}"/>
          </ac:spMkLst>
        </pc:spChg>
        <pc:spChg chg="mod">
          <ac:chgData name="Enkhjin Tumursukh" userId="bf81172e-6bf9-4ab0-a3b3-0e902ff1f32e" providerId="ADAL" clId="{114F05C8-DF5D-45CE-BA7E-4848F48C1214}" dt="2025-03-13T03:53:06.775" v="461"/>
          <ac:spMkLst>
            <pc:docMk/>
            <pc:sldMk cId="3198191963" sldId="388"/>
            <ac:spMk id="110" creationId="{B3783CA5-137C-72EC-2E74-DB58ED83A1E5}"/>
          </ac:spMkLst>
        </pc:spChg>
        <pc:spChg chg="ord">
          <ac:chgData name="Enkhjin Tumursukh" userId="bf81172e-6bf9-4ab0-a3b3-0e902ff1f32e" providerId="ADAL" clId="{114F05C8-DF5D-45CE-BA7E-4848F48C1214}" dt="2025-03-13T03:53:02.787" v="460" actId="167"/>
          <ac:spMkLst>
            <pc:docMk/>
            <pc:sldMk cId="3198191963" sldId="388"/>
            <ac:spMk id="136" creationId="{AB670CCD-ECAB-DBF6-8848-2A501F9D6B2E}"/>
          </ac:spMkLst>
        </pc:spChg>
        <pc:spChg chg="mod">
          <ac:chgData name="Enkhjin Tumursukh" userId="bf81172e-6bf9-4ab0-a3b3-0e902ff1f32e" providerId="ADAL" clId="{114F05C8-DF5D-45CE-BA7E-4848F48C1214}" dt="2025-03-13T03:52:14.465" v="450"/>
          <ac:spMkLst>
            <pc:docMk/>
            <pc:sldMk cId="3198191963" sldId="388"/>
            <ac:spMk id="141" creationId="{8C277BE7-B710-83C3-DFFC-EA07BE206E7A}"/>
          </ac:spMkLst>
        </pc:spChg>
        <pc:spChg chg="mod">
          <ac:chgData name="Enkhjin Tumursukh" userId="bf81172e-6bf9-4ab0-a3b3-0e902ff1f32e" providerId="ADAL" clId="{114F05C8-DF5D-45CE-BA7E-4848F48C1214}" dt="2025-03-13T03:53:54.273" v="482" actId="20577"/>
          <ac:spMkLst>
            <pc:docMk/>
            <pc:sldMk cId="3198191963" sldId="388"/>
            <ac:spMk id="142" creationId="{0481CF49-1B2A-EE8A-9F99-B5828B11DBC0}"/>
          </ac:spMkLst>
        </pc:spChg>
      </pc:sldChg>
      <pc:sldChg chg="addSp delSp modSp add mod">
        <pc:chgData name="Enkhjin Tumursukh" userId="bf81172e-6bf9-4ab0-a3b3-0e902ff1f32e" providerId="ADAL" clId="{114F05C8-DF5D-45CE-BA7E-4848F48C1214}" dt="2025-03-13T05:33:35.700" v="699" actId="14100"/>
        <pc:sldMkLst>
          <pc:docMk/>
          <pc:sldMk cId="2599129363" sldId="389"/>
        </pc:sldMkLst>
        <pc:spChg chg="del">
          <ac:chgData name="Enkhjin Tumursukh" userId="bf81172e-6bf9-4ab0-a3b3-0e902ff1f32e" providerId="ADAL" clId="{114F05C8-DF5D-45CE-BA7E-4848F48C1214}" dt="2025-03-13T05:08:59.553" v="504" actId="21"/>
          <ac:spMkLst>
            <pc:docMk/>
            <pc:sldMk cId="2599129363" sldId="389"/>
            <ac:spMk id="3" creationId="{2B9090D9-489C-A11B-E50B-0F44FF709597}"/>
          </ac:spMkLst>
        </pc:spChg>
        <pc:spChg chg="mod">
          <ac:chgData name="Enkhjin Tumursukh" userId="bf81172e-6bf9-4ab0-a3b3-0e902ff1f32e" providerId="ADAL" clId="{114F05C8-DF5D-45CE-BA7E-4848F48C1214}" dt="2025-03-13T05:27:21.735" v="695" actId="1076"/>
          <ac:spMkLst>
            <pc:docMk/>
            <pc:sldMk cId="2599129363" sldId="389"/>
            <ac:spMk id="10" creationId="{A6F0D657-313D-2CFB-3C57-E04E15C643B9}"/>
          </ac:spMkLst>
        </pc:spChg>
        <pc:spChg chg="add del mod">
          <ac:chgData name="Enkhjin Tumursukh" userId="bf81172e-6bf9-4ab0-a3b3-0e902ff1f32e" providerId="ADAL" clId="{114F05C8-DF5D-45CE-BA7E-4848F48C1214}" dt="2025-03-13T05:27:22.913" v="697" actId="21"/>
          <ac:spMkLst>
            <pc:docMk/>
            <pc:sldMk cId="2599129363" sldId="389"/>
            <ac:spMk id="19" creationId="{D82CE078-E5B4-3E9C-EC73-0630AC29B7EE}"/>
          </ac:spMkLst>
        </pc:spChg>
        <pc:spChg chg="add del mod">
          <ac:chgData name="Enkhjin Tumursukh" userId="bf81172e-6bf9-4ab0-a3b3-0e902ff1f32e" providerId="ADAL" clId="{114F05C8-DF5D-45CE-BA7E-4848F48C1214}" dt="2025-03-13T05:27:22.064" v="696" actId="21"/>
          <ac:spMkLst>
            <pc:docMk/>
            <pc:sldMk cId="2599129363" sldId="389"/>
            <ac:spMk id="21" creationId="{BB02D417-039A-B29B-5EC3-24FFE1263636}"/>
          </ac:spMkLst>
        </pc:spChg>
        <pc:spChg chg="del">
          <ac:chgData name="Enkhjin Tumursukh" userId="bf81172e-6bf9-4ab0-a3b3-0e902ff1f32e" providerId="ADAL" clId="{114F05C8-DF5D-45CE-BA7E-4848F48C1214}" dt="2025-03-13T05:09:07.065" v="507" actId="478"/>
          <ac:spMkLst>
            <pc:docMk/>
            <pc:sldMk cId="2599129363" sldId="389"/>
            <ac:spMk id="90" creationId="{47954360-5A7A-54DB-5677-10AAA82CBB4F}"/>
          </ac:spMkLst>
        </pc:spChg>
        <pc:spChg chg="del">
          <ac:chgData name="Enkhjin Tumursukh" userId="bf81172e-6bf9-4ab0-a3b3-0e902ff1f32e" providerId="ADAL" clId="{114F05C8-DF5D-45CE-BA7E-4848F48C1214}" dt="2025-03-13T05:09:07.065" v="507" actId="478"/>
          <ac:spMkLst>
            <pc:docMk/>
            <pc:sldMk cId="2599129363" sldId="389"/>
            <ac:spMk id="91" creationId="{7999971F-DD29-1B82-19AE-7F7DDC814AFC}"/>
          </ac:spMkLst>
        </pc:spChg>
        <pc:spChg chg="del">
          <ac:chgData name="Enkhjin Tumursukh" userId="bf81172e-6bf9-4ab0-a3b3-0e902ff1f32e" providerId="ADAL" clId="{114F05C8-DF5D-45CE-BA7E-4848F48C1214}" dt="2025-03-13T05:09:02.758" v="506" actId="478"/>
          <ac:spMkLst>
            <pc:docMk/>
            <pc:sldMk cId="2599129363" sldId="389"/>
            <ac:spMk id="93" creationId="{B2FAEB8E-C8DD-12A3-D094-0FD4CCC6512A}"/>
          </ac:spMkLst>
        </pc:spChg>
        <pc:spChg chg="del">
          <ac:chgData name="Enkhjin Tumursukh" userId="bf81172e-6bf9-4ab0-a3b3-0e902ff1f32e" providerId="ADAL" clId="{114F05C8-DF5D-45CE-BA7E-4848F48C1214}" dt="2025-03-13T05:09:02.758" v="506" actId="478"/>
          <ac:spMkLst>
            <pc:docMk/>
            <pc:sldMk cId="2599129363" sldId="389"/>
            <ac:spMk id="126" creationId="{6F34465A-2B68-AD21-B99E-E9B983856054}"/>
          </ac:spMkLst>
        </pc:spChg>
        <pc:spChg chg="del">
          <ac:chgData name="Enkhjin Tumursukh" userId="bf81172e-6bf9-4ab0-a3b3-0e902ff1f32e" providerId="ADAL" clId="{114F05C8-DF5D-45CE-BA7E-4848F48C1214}" dt="2025-03-13T05:09:02.758" v="506" actId="478"/>
          <ac:spMkLst>
            <pc:docMk/>
            <pc:sldMk cId="2599129363" sldId="389"/>
            <ac:spMk id="127" creationId="{493C7178-0761-B5DE-6137-2B422742BD02}"/>
          </ac:spMkLst>
        </pc:spChg>
        <pc:spChg chg="del">
          <ac:chgData name="Enkhjin Tumursukh" userId="bf81172e-6bf9-4ab0-a3b3-0e902ff1f32e" providerId="ADAL" clId="{114F05C8-DF5D-45CE-BA7E-4848F48C1214}" dt="2025-03-13T05:09:02.758" v="506" actId="478"/>
          <ac:spMkLst>
            <pc:docMk/>
            <pc:sldMk cId="2599129363" sldId="389"/>
            <ac:spMk id="128" creationId="{C8819F80-A4FA-E62D-1479-779765E8C4F5}"/>
          </ac:spMkLst>
        </pc:spChg>
        <pc:spChg chg="del">
          <ac:chgData name="Enkhjin Tumursukh" userId="bf81172e-6bf9-4ab0-a3b3-0e902ff1f32e" providerId="ADAL" clId="{114F05C8-DF5D-45CE-BA7E-4848F48C1214}" dt="2025-03-13T05:09:07.065" v="507" actId="478"/>
          <ac:spMkLst>
            <pc:docMk/>
            <pc:sldMk cId="2599129363" sldId="389"/>
            <ac:spMk id="136" creationId="{9BED0466-87CE-C2D6-D544-4ED2BBABB7CB}"/>
          </ac:spMkLst>
        </pc:spChg>
        <pc:spChg chg="del">
          <ac:chgData name="Enkhjin Tumursukh" userId="bf81172e-6bf9-4ab0-a3b3-0e902ff1f32e" providerId="ADAL" clId="{114F05C8-DF5D-45CE-BA7E-4848F48C1214}" dt="2025-03-13T05:09:00.996" v="505" actId="21"/>
          <ac:spMkLst>
            <pc:docMk/>
            <pc:sldMk cId="2599129363" sldId="389"/>
            <ac:spMk id="137" creationId="{BA1D5936-6047-B2DC-3457-5B6D5F3C5454}"/>
          </ac:spMkLst>
        </pc:spChg>
        <pc:spChg chg="del">
          <ac:chgData name="Enkhjin Tumursukh" userId="bf81172e-6bf9-4ab0-a3b3-0e902ff1f32e" providerId="ADAL" clId="{114F05C8-DF5D-45CE-BA7E-4848F48C1214}" dt="2025-03-13T05:09:11.275" v="508" actId="21"/>
          <ac:spMkLst>
            <pc:docMk/>
            <pc:sldMk cId="2599129363" sldId="389"/>
            <ac:spMk id="139" creationId="{B74E78E4-BD78-492B-735E-CE1C2121D003}"/>
          </ac:spMkLst>
        </pc:spChg>
        <pc:spChg chg="del">
          <ac:chgData name="Enkhjin Tumursukh" userId="bf81172e-6bf9-4ab0-a3b3-0e902ff1f32e" providerId="ADAL" clId="{114F05C8-DF5D-45CE-BA7E-4848F48C1214}" dt="2025-03-13T05:09:02.758" v="506" actId="478"/>
          <ac:spMkLst>
            <pc:docMk/>
            <pc:sldMk cId="2599129363" sldId="389"/>
            <ac:spMk id="140" creationId="{59EA6868-6E88-9F28-C3A3-ACA9A8DDC09D}"/>
          </ac:spMkLst>
        </pc:spChg>
        <pc:spChg chg="del">
          <ac:chgData name="Enkhjin Tumursukh" userId="bf81172e-6bf9-4ab0-a3b3-0e902ff1f32e" providerId="ADAL" clId="{114F05C8-DF5D-45CE-BA7E-4848F48C1214}" dt="2025-03-13T05:09:02.758" v="506" actId="478"/>
          <ac:spMkLst>
            <pc:docMk/>
            <pc:sldMk cId="2599129363" sldId="389"/>
            <ac:spMk id="142" creationId="{0FF3476E-E7D6-F06E-BC49-04500C982A40}"/>
          </ac:spMkLst>
        </pc:spChg>
        <pc:grpChg chg="del mod">
          <ac:chgData name="Enkhjin Tumursukh" userId="bf81172e-6bf9-4ab0-a3b3-0e902ff1f32e" providerId="ADAL" clId="{114F05C8-DF5D-45CE-BA7E-4848F48C1214}" dt="2025-03-13T05:08:57.089" v="502" actId="21"/>
          <ac:grpSpMkLst>
            <pc:docMk/>
            <pc:sldMk cId="2599129363" sldId="389"/>
            <ac:grpSpMk id="95" creationId="{0A712C21-75E9-E9C7-CFDF-E9069F64FEB9}"/>
          </ac:grpSpMkLst>
        </pc:grpChg>
        <pc:picChg chg="del">
          <ac:chgData name="Enkhjin Tumursukh" userId="bf81172e-6bf9-4ab0-a3b3-0e902ff1f32e" providerId="ADAL" clId="{114F05C8-DF5D-45CE-BA7E-4848F48C1214}" dt="2025-03-13T05:08:54.389" v="500" actId="21"/>
          <ac:picMkLst>
            <pc:docMk/>
            <pc:sldMk cId="2599129363" sldId="389"/>
            <ac:picMk id="2" creationId="{E3591E7C-FAB4-BA11-DF2C-B1DA36CAA096}"/>
          </ac:picMkLst>
        </pc:picChg>
        <pc:picChg chg="del">
          <ac:chgData name="Enkhjin Tumursukh" userId="bf81172e-6bf9-4ab0-a3b3-0e902ff1f32e" providerId="ADAL" clId="{114F05C8-DF5D-45CE-BA7E-4848F48C1214}" dt="2025-03-13T05:08:58.204" v="503" actId="21"/>
          <ac:picMkLst>
            <pc:docMk/>
            <pc:sldMk cId="2599129363" sldId="389"/>
            <ac:picMk id="4" creationId="{48F7C0B2-DA59-6FC0-FFDE-08BC9EE8D785}"/>
          </ac:picMkLst>
        </pc:picChg>
        <pc:picChg chg="add del mod">
          <ac:chgData name="Enkhjin Tumursukh" userId="bf81172e-6bf9-4ab0-a3b3-0e902ff1f32e" providerId="ADAL" clId="{114F05C8-DF5D-45CE-BA7E-4848F48C1214}" dt="2025-03-13T05:10:42.292" v="515" actId="21"/>
          <ac:picMkLst>
            <pc:docMk/>
            <pc:sldMk cId="2599129363" sldId="389"/>
            <ac:picMk id="7" creationId="{C7A21C30-04C8-6B48-7478-FB2E29BA91E1}"/>
          </ac:picMkLst>
        </pc:picChg>
        <pc:picChg chg="add del mod">
          <ac:chgData name="Enkhjin Tumursukh" userId="bf81172e-6bf9-4ab0-a3b3-0e902ff1f32e" providerId="ADAL" clId="{114F05C8-DF5D-45CE-BA7E-4848F48C1214}" dt="2025-03-13T05:11:41.198" v="522" actId="21"/>
          <ac:picMkLst>
            <pc:docMk/>
            <pc:sldMk cId="2599129363" sldId="389"/>
            <ac:picMk id="9" creationId="{27F9DDC7-7DEF-B497-CE39-A94C40A37879}"/>
          </ac:picMkLst>
        </pc:picChg>
        <pc:picChg chg="mod">
          <ac:chgData name="Enkhjin Tumursukh" userId="bf81172e-6bf9-4ab0-a3b3-0e902ff1f32e" providerId="ADAL" clId="{114F05C8-DF5D-45CE-BA7E-4848F48C1214}" dt="2025-03-13T05:08:52.739" v="499" actId="1076"/>
          <ac:picMkLst>
            <pc:docMk/>
            <pc:sldMk cId="2599129363" sldId="389"/>
            <ac:picMk id="11" creationId="{658D726A-80C7-8C56-54D3-FA24393AA371}"/>
          </ac:picMkLst>
        </pc:picChg>
        <pc:picChg chg="add del mod">
          <ac:chgData name="Enkhjin Tumursukh" userId="bf81172e-6bf9-4ab0-a3b3-0e902ff1f32e" providerId="ADAL" clId="{114F05C8-DF5D-45CE-BA7E-4848F48C1214}" dt="2025-03-13T05:19:32.357" v="530" actId="21"/>
          <ac:picMkLst>
            <pc:docMk/>
            <pc:sldMk cId="2599129363" sldId="389"/>
            <ac:picMk id="13" creationId="{72624B43-A857-11A6-B26F-4D57F56848E9}"/>
          </ac:picMkLst>
        </pc:picChg>
        <pc:picChg chg="add mod">
          <ac:chgData name="Enkhjin Tumursukh" userId="bf81172e-6bf9-4ab0-a3b3-0e902ff1f32e" providerId="ADAL" clId="{114F05C8-DF5D-45CE-BA7E-4848F48C1214}" dt="2025-03-13T05:26:11.427" v="691" actId="208"/>
          <ac:picMkLst>
            <pc:docMk/>
            <pc:sldMk cId="2599129363" sldId="389"/>
            <ac:picMk id="15" creationId="{7282FF31-C76B-CB8A-1D21-49058740E36E}"/>
          </ac:picMkLst>
        </pc:picChg>
        <pc:picChg chg="add mod">
          <ac:chgData name="Enkhjin Tumursukh" userId="bf81172e-6bf9-4ab0-a3b3-0e902ff1f32e" providerId="ADAL" clId="{114F05C8-DF5D-45CE-BA7E-4848F48C1214}" dt="2025-03-13T05:33:35.700" v="699" actId="14100"/>
          <ac:picMkLst>
            <pc:docMk/>
            <pc:sldMk cId="2599129363" sldId="389"/>
            <ac:picMk id="17" creationId="{40E5C021-D352-5167-B0EB-C9081C48E69A}"/>
          </ac:picMkLst>
        </pc:picChg>
      </pc:sldChg>
      <pc:sldChg chg="add setBg">
        <pc:chgData name="Enkhjin Tumursukh" userId="bf81172e-6bf9-4ab0-a3b3-0e902ff1f32e" providerId="ADAL" clId="{114F05C8-DF5D-45CE-BA7E-4848F48C1214}" dt="2025-03-13T05:12:31.868" v="527"/>
        <pc:sldMkLst>
          <pc:docMk/>
          <pc:sldMk cId="700199297" sldId="390"/>
        </pc:sldMkLst>
      </pc:sldChg>
      <pc:sldChg chg="new del">
        <pc:chgData name="Enkhjin Tumursukh" userId="bf81172e-6bf9-4ab0-a3b3-0e902ff1f32e" providerId="ADAL" clId="{114F05C8-DF5D-45CE-BA7E-4848F48C1214}" dt="2025-03-13T05:34:10.220" v="702" actId="2696"/>
        <pc:sldMkLst>
          <pc:docMk/>
          <pc:sldMk cId="461132215" sldId="391"/>
        </pc:sldMkLst>
      </pc:sldChg>
      <pc:sldChg chg="addSp delSp modSp add mod">
        <pc:chgData name="Enkhjin Tumursukh" userId="bf81172e-6bf9-4ab0-a3b3-0e902ff1f32e" providerId="ADAL" clId="{114F05C8-DF5D-45CE-BA7E-4848F48C1214}" dt="2025-03-13T05:43:45.054" v="872" actId="1035"/>
        <pc:sldMkLst>
          <pc:docMk/>
          <pc:sldMk cId="1405383566" sldId="392"/>
        </pc:sldMkLst>
        <pc:spChg chg="add mod">
          <ac:chgData name="Enkhjin Tumursukh" userId="bf81172e-6bf9-4ab0-a3b3-0e902ff1f32e" providerId="ADAL" clId="{114F05C8-DF5D-45CE-BA7E-4848F48C1214}" dt="2025-03-13T05:43:40.806" v="865" actId="1076"/>
          <ac:spMkLst>
            <pc:docMk/>
            <pc:sldMk cId="1405383566" sldId="392"/>
            <ac:spMk id="8" creationId="{EFEBA52B-82F3-6189-4A89-B6C448A44C4E}"/>
          </ac:spMkLst>
        </pc:spChg>
        <pc:spChg chg="add mod">
          <ac:chgData name="Enkhjin Tumursukh" userId="bf81172e-6bf9-4ab0-a3b3-0e902ff1f32e" providerId="ADAL" clId="{114F05C8-DF5D-45CE-BA7E-4848F48C1214}" dt="2025-03-13T05:43:09.084" v="853" actId="2711"/>
          <ac:spMkLst>
            <pc:docMk/>
            <pc:sldMk cId="1405383566" sldId="392"/>
            <ac:spMk id="9" creationId="{BE332600-A66D-ECBB-A806-4025FDB19353}"/>
          </ac:spMkLst>
        </pc:spChg>
        <pc:spChg chg="add mod">
          <ac:chgData name="Enkhjin Tumursukh" userId="bf81172e-6bf9-4ab0-a3b3-0e902ff1f32e" providerId="ADAL" clId="{114F05C8-DF5D-45CE-BA7E-4848F48C1214}" dt="2025-03-13T05:43:45.054" v="872" actId="1035"/>
          <ac:spMkLst>
            <pc:docMk/>
            <pc:sldMk cId="1405383566" sldId="392"/>
            <ac:spMk id="12" creationId="{31E855B4-5CF1-6BEE-98E2-FCC24F78CFB4}"/>
          </ac:spMkLst>
        </pc:spChg>
        <pc:spChg chg="add mod">
          <ac:chgData name="Enkhjin Tumursukh" userId="bf81172e-6bf9-4ab0-a3b3-0e902ff1f32e" providerId="ADAL" clId="{114F05C8-DF5D-45CE-BA7E-4848F48C1214}" dt="2025-03-13T05:43:45.054" v="872" actId="1035"/>
          <ac:spMkLst>
            <pc:docMk/>
            <pc:sldMk cId="1405383566" sldId="392"/>
            <ac:spMk id="13" creationId="{CF0DCC4D-6FC7-53D1-73AA-85A017B775EF}"/>
          </ac:spMkLst>
        </pc:spChg>
        <pc:spChg chg="del">
          <ac:chgData name="Enkhjin Tumursukh" userId="bf81172e-6bf9-4ab0-a3b3-0e902ff1f32e" providerId="ADAL" clId="{114F05C8-DF5D-45CE-BA7E-4848F48C1214}" dt="2025-03-13T05:35:50.082" v="707" actId="21"/>
          <ac:spMkLst>
            <pc:docMk/>
            <pc:sldMk cId="1405383566" sldId="392"/>
            <ac:spMk id="19" creationId="{594755E6-ACC2-EB69-F5C9-E1FA3EDC1406}"/>
          </ac:spMkLst>
        </pc:spChg>
        <pc:spChg chg="del mod">
          <ac:chgData name="Enkhjin Tumursukh" userId="bf81172e-6bf9-4ab0-a3b3-0e902ff1f32e" providerId="ADAL" clId="{114F05C8-DF5D-45CE-BA7E-4848F48C1214}" dt="2025-03-13T05:35:47.099" v="706" actId="21"/>
          <ac:spMkLst>
            <pc:docMk/>
            <pc:sldMk cId="1405383566" sldId="392"/>
            <ac:spMk id="21" creationId="{FCCB030F-2386-8B16-AB46-1D065B3983A4}"/>
          </ac:spMkLst>
        </pc:spChg>
        <pc:spChg chg="mod">
          <ac:chgData name="Enkhjin Tumursukh" userId="bf81172e-6bf9-4ab0-a3b3-0e902ff1f32e" providerId="ADAL" clId="{114F05C8-DF5D-45CE-BA7E-4848F48C1214}" dt="2025-03-13T05:36:05.837" v="752" actId="20577"/>
          <ac:spMkLst>
            <pc:docMk/>
            <pc:sldMk cId="1405383566" sldId="392"/>
            <ac:spMk id="141" creationId="{1A4C5FAC-ED07-B219-8A74-005306996FF5}"/>
          </ac:spMkLst>
        </pc:spChg>
        <pc:graphicFrameChg chg="add mod">
          <ac:chgData name="Enkhjin Tumursukh" userId="bf81172e-6bf9-4ab0-a3b3-0e902ff1f32e" providerId="ADAL" clId="{114F05C8-DF5D-45CE-BA7E-4848F48C1214}" dt="2025-03-13T05:39:44.176" v="766"/>
          <ac:graphicFrameMkLst>
            <pc:docMk/>
            <pc:sldMk cId="1405383566" sldId="392"/>
            <ac:graphicFrameMk id="7" creationId="{0D9FE3E9-BBFA-4B26-CDD5-1E31CAB224B1}"/>
          </ac:graphicFrameMkLst>
        </pc:graphicFrameChg>
        <pc:picChg chg="add del mod">
          <ac:chgData name="Enkhjin Tumursukh" userId="bf81172e-6bf9-4ab0-a3b3-0e902ff1f32e" providerId="ADAL" clId="{114F05C8-DF5D-45CE-BA7E-4848F48C1214}" dt="2025-03-13T05:39:04.311" v="762" actId="478"/>
          <ac:picMkLst>
            <pc:docMk/>
            <pc:sldMk cId="1405383566" sldId="392"/>
            <ac:picMk id="3" creationId="{5760845D-BC5B-B514-9F86-979507F3600B}"/>
          </ac:picMkLst>
        </pc:picChg>
        <pc:picChg chg="add mod">
          <ac:chgData name="Enkhjin Tumursukh" userId="bf81172e-6bf9-4ab0-a3b3-0e902ff1f32e" providerId="ADAL" clId="{114F05C8-DF5D-45CE-BA7E-4848F48C1214}" dt="2025-03-13T05:43:37.976" v="864" actId="14100"/>
          <ac:picMkLst>
            <pc:docMk/>
            <pc:sldMk cId="1405383566" sldId="392"/>
            <ac:picMk id="4" creationId="{249C6C4C-D925-D892-3230-8AD61178FE1C}"/>
          </ac:picMkLst>
        </pc:picChg>
        <pc:picChg chg="add mod">
          <ac:chgData name="Enkhjin Tumursukh" userId="bf81172e-6bf9-4ab0-a3b3-0e902ff1f32e" providerId="ADAL" clId="{114F05C8-DF5D-45CE-BA7E-4848F48C1214}" dt="2025-03-13T05:43:45.054" v="872" actId="1035"/>
          <ac:picMkLst>
            <pc:docMk/>
            <pc:sldMk cId="1405383566" sldId="392"/>
            <ac:picMk id="5" creationId="{5D976D13-4296-316C-4532-7E2F4EFF6101}"/>
          </ac:picMkLst>
        </pc:picChg>
        <pc:picChg chg="del">
          <ac:chgData name="Enkhjin Tumursukh" userId="bf81172e-6bf9-4ab0-a3b3-0e902ff1f32e" providerId="ADAL" clId="{114F05C8-DF5D-45CE-BA7E-4848F48C1214}" dt="2025-03-13T05:35:43.756" v="704" actId="21"/>
          <ac:picMkLst>
            <pc:docMk/>
            <pc:sldMk cId="1405383566" sldId="392"/>
            <ac:picMk id="15" creationId="{B11438C1-D11F-A320-3929-DCD82EA7D480}"/>
          </ac:picMkLst>
        </pc:picChg>
        <pc:picChg chg="del">
          <ac:chgData name="Enkhjin Tumursukh" userId="bf81172e-6bf9-4ab0-a3b3-0e902ff1f32e" providerId="ADAL" clId="{114F05C8-DF5D-45CE-BA7E-4848F48C1214}" dt="2025-03-13T05:35:44.980" v="705" actId="21"/>
          <ac:picMkLst>
            <pc:docMk/>
            <pc:sldMk cId="1405383566" sldId="392"/>
            <ac:picMk id="17" creationId="{F7D17CFB-0D7C-2D17-C341-4AE3912C4F06}"/>
          </ac:picMkLst>
        </pc:picChg>
      </pc:sldChg>
    </pc:docChg>
  </pc:docChgLst>
  <pc:docChgLst>
    <pc:chgData name="Badnaagarav Bayartsengel" userId="S::badnaagarav@ubdc.mn::8c21d508-c1d5-4909-a5a2-42edbfcfdc71" providerId="AD" clId="Web-{4D2F6D98-397E-4ECB-8755-302CB7401294}"/>
    <pc:docChg chg="modSld">
      <pc:chgData name="Badnaagarav Bayartsengel" userId="S::badnaagarav@ubdc.mn::8c21d508-c1d5-4909-a5a2-42edbfcfdc71" providerId="AD" clId="Web-{4D2F6D98-397E-4ECB-8755-302CB7401294}" dt="2025-03-12T13:40:32.682" v="1"/>
      <pc:docMkLst>
        <pc:docMk/>
      </pc:docMkLst>
      <pc:sldChg chg="addSp delSp modSp">
        <pc:chgData name="Badnaagarav Bayartsengel" userId="S::badnaagarav@ubdc.mn::8c21d508-c1d5-4909-a5a2-42edbfcfdc71" providerId="AD" clId="Web-{4D2F6D98-397E-4ECB-8755-302CB7401294}" dt="2025-03-12T13:40:32.682" v="1"/>
        <pc:sldMkLst>
          <pc:docMk/>
          <pc:sldMk cId="570205201" sldId="369"/>
        </pc:sldMkLst>
        <pc:picChg chg="add del mod">
          <ac:chgData name="Badnaagarav Bayartsengel" userId="S::badnaagarav@ubdc.mn::8c21d508-c1d5-4909-a5a2-42edbfcfdc71" providerId="AD" clId="Web-{4D2F6D98-397E-4ECB-8755-302CB7401294}" dt="2025-03-12T13:40:32.682" v="1"/>
          <ac:picMkLst>
            <pc:docMk/>
            <pc:sldMk cId="570205201" sldId="369"/>
            <ac:picMk id="2" creationId="{A9D78140-AA08-AE4B-612C-5C312B279852}"/>
          </ac:picMkLst>
        </pc:picChg>
      </pc:sldChg>
    </pc:docChg>
  </pc:docChgLst>
  <pc:docChgLst>
    <pc:chgData name="Bilguun Jargalsaikhan" userId="0b4def06-bf7c-428e-9d6d-43464f93e22f" providerId="ADAL" clId="{1A225FF3-5ABD-499D-8BB5-E08AAA287714}"/>
    <pc:docChg chg="modSld sldOrd">
      <pc:chgData name="Bilguun Jargalsaikhan" userId="0b4def06-bf7c-428e-9d6d-43464f93e22f" providerId="ADAL" clId="{1A225FF3-5ABD-499D-8BB5-E08AAA287714}" dt="2025-03-13T05:28:14.769" v="9" actId="20578"/>
      <pc:docMkLst>
        <pc:docMk/>
      </pc:docMkLst>
      <pc:sldChg chg="modSp">
        <pc:chgData name="Bilguun Jargalsaikhan" userId="0b4def06-bf7c-428e-9d6d-43464f93e22f" providerId="ADAL" clId="{1A225FF3-5ABD-499D-8BB5-E08AAA287714}" dt="2025-03-13T05:27:57.509" v="8" actId="6549"/>
        <pc:sldMkLst>
          <pc:docMk/>
          <pc:sldMk cId="3126438232" sldId="383"/>
        </pc:sldMkLst>
        <pc:graphicFrameChg chg="mod">
          <ac:chgData name="Bilguun Jargalsaikhan" userId="0b4def06-bf7c-428e-9d6d-43464f93e22f" providerId="ADAL" clId="{1A225FF3-5ABD-499D-8BB5-E08AAA287714}" dt="2025-03-13T05:27:57.509" v="8" actId="6549"/>
          <ac:graphicFrameMkLst>
            <pc:docMk/>
            <pc:sldMk cId="3126438232" sldId="383"/>
            <ac:graphicFrameMk id="6" creationId="{CA14E7E7-9B9B-BD19-1D0A-D55C313FD6CF}"/>
          </ac:graphicFrameMkLst>
        </pc:graphicFrameChg>
      </pc:sldChg>
      <pc:sldChg chg="ord">
        <pc:chgData name="Bilguun Jargalsaikhan" userId="0b4def06-bf7c-428e-9d6d-43464f93e22f" providerId="ADAL" clId="{1A225FF3-5ABD-499D-8BB5-E08AAA287714}" dt="2025-03-13T05:28:14.769" v="9" actId="20578"/>
        <pc:sldMkLst>
          <pc:docMk/>
          <pc:sldMk cId="2213305138" sldId="385"/>
        </pc:sldMkLst>
      </pc:sldChg>
    </pc:docChg>
  </pc:docChgLst>
  <pc:docChgLst>
    <pc:chgData name="Guest User" userId="S::urn:spo:anon#b6f19db0abb860832996171466c307360e4328017416dc3c8f67e2ba5a21e37d::" providerId="AD" clId="Web-{FD04F448-FFE5-3D67-3680-ADACD34F9B14}"/>
    <pc:docChg chg="modSld">
      <pc:chgData name="Guest User" userId="S::urn:spo:anon#b6f19db0abb860832996171466c307360e4328017416dc3c8f67e2ba5a21e37d::" providerId="AD" clId="Web-{FD04F448-FFE5-3D67-3680-ADACD34F9B14}" dt="2025-03-13T05:44:19.645" v="5" actId="20577"/>
      <pc:docMkLst>
        <pc:docMk/>
      </pc:docMkLst>
      <pc:sldChg chg="modSp">
        <pc:chgData name="Guest User" userId="S::urn:spo:anon#b6f19db0abb860832996171466c307360e4328017416dc3c8f67e2ba5a21e37d::" providerId="AD" clId="Web-{FD04F448-FFE5-3D67-3680-ADACD34F9B14}" dt="2025-03-13T05:44:19.645" v="5" actId="20577"/>
        <pc:sldMkLst>
          <pc:docMk/>
          <pc:sldMk cId="3361345405" sldId="374"/>
        </pc:sldMkLst>
        <pc:spChg chg="mod">
          <ac:chgData name="Guest User" userId="S::urn:spo:anon#b6f19db0abb860832996171466c307360e4328017416dc3c8f67e2ba5a21e37d::" providerId="AD" clId="Web-{FD04F448-FFE5-3D67-3680-ADACD34F9B14}" dt="2025-03-13T05:44:19.645" v="5" actId="20577"/>
          <ac:spMkLst>
            <pc:docMk/>
            <pc:sldMk cId="3361345405" sldId="374"/>
            <ac:spMk id="126" creationId="{EDE5D530-971D-95A7-79CA-09337DD6A90C}"/>
          </ac:spMkLst>
        </pc:spChg>
        <pc:spChg chg="mod">
          <ac:chgData name="Guest User" userId="S::urn:spo:anon#b6f19db0abb860832996171466c307360e4328017416dc3c8f67e2ba5a21e37d::" providerId="AD" clId="Web-{FD04F448-FFE5-3D67-3680-ADACD34F9B14}" dt="2025-03-13T05:43:37.097" v="2" actId="20577"/>
          <ac:spMkLst>
            <pc:docMk/>
            <pc:sldMk cId="3361345405" sldId="374"/>
            <ac:spMk id="137" creationId="{00EA10CA-81E4-A6FB-B9D0-74156D90DD71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chuluunsukhbatzorig\Library\Mobile%20Documents\com~apple~CloudDocs\Documents\XOT%20SOCIAL\2025-01-13%20UbChat%20Financial%20Pla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mn-MN"/>
              <a:t>Орлого, Зарлага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2"/>
          <c:order val="0"/>
          <c:tx>
            <c:strRef>
              <c:f>CashFlow!$A$5</c:f>
              <c:strCache>
                <c:ptCount val="1"/>
                <c:pt idx="0">
                  <c:v>Income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CashFlow!$N$3:$S$4</c:f>
              <c:strCache>
                <c:ptCount val="6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  <c:pt idx="4">
                  <c:v>2029</c:v>
                </c:pt>
                <c:pt idx="5">
                  <c:v>2030</c:v>
                </c:pt>
              </c:strCache>
            </c:strRef>
          </c:cat>
          <c:val>
            <c:numRef>
              <c:f>CashFlow!$N$5:$S$5</c:f>
              <c:numCache>
                <c:formatCode>_(* #,##0_);_(* \(#,##0\);_(* "-"_);_(@_)</c:formatCode>
                <c:ptCount val="6"/>
                <c:pt idx="0">
                  <c:v>28503603539.119991</c:v>
                </c:pt>
                <c:pt idx="1">
                  <c:v>40171424926.764206</c:v>
                </c:pt>
                <c:pt idx="2">
                  <c:v>53171474087.306396</c:v>
                </c:pt>
                <c:pt idx="3">
                  <c:v>70324457292.191498</c:v>
                </c:pt>
                <c:pt idx="4">
                  <c:v>93453576628.554581</c:v>
                </c:pt>
                <c:pt idx="5">
                  <c:v>123849687223.54843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75-45D0-909F-BB88218A16B3}"/>
            </c:ext>
          </c:extLst>
        </c:ser>
        <c:ser>
          <c:idx val="3"/>
          <c:order val="1"/>
          <c:tx>
            <c:strRef>
              <c:f>CashFlow!$A$6</c:f>
              <c:strCache>
                <c:ptCount val="1"/>
                <c:pt idx="0">
                  <c:v>Expense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CashFlow!$N$3:$S$4</c:f>
              <c:strCache>
                <c:ptCount val="6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  <c:pt idx="4">
                  <c:v>2029</c:v>
                </c:pt>
                <c:pt idx="5">
                  <c:v>2030</c:v>
                </c:pt>
              </c:strCache>
            </c:strRef>
          </c:cat>
          <c:val>
            <c:numRef>
              <c:f>CashFlow!$N$6:$S$6</c:f>
              <c:numCache>
                <c:formatCode>_(* #,##0_);_(* \(#,##0\);_(* "-"??_);_(@_)</c:formatCode>
                <c:ptCount val="6"/>
                <c:pt idx="0">
                  <c:v>3110000000</c:v>
                </c:pt>
                <c:pt idx="1">
                  <c:v>5256000000</c:v>
                </c:pt>
                <c:pt idx="2">
                  <c:v>5947200000</c:v>
                </c:pt>
                <c:pt idx="3">
                  <c:v>6776640000</c:v>
                </c:pt>
                <c:pt idx="4">
                  <c:v>7771968000</c:v>
                </c:pt>
                <c:pt idx="5">
                  <c:v>8966361600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75-45D0-909F-BB88218A16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87702031"/>
        <c:axId val="787703743"/>
      </c:barChart>
      <c:catAx>
        <c:axId val="7877020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7703743"/>
        <c:crosses val="autoZero"/>
        <c:auto val="1"/>
        <c:lblAlgn val="ctr"/>
        <c:lblOffset val="100"/>
        <c:noMultiLvlLbl val="0"/>
      </c:catAx>
      <c:valAx>
        <c:axId val="7877037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7702031"/>
        <c:crosses val="autoZero"/>
        <c:crossBetween val="between"/>
        <c:dispUnits>
          <c:builtInUnit val="b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0816786964129481"/>
          <c:y val="0.94734852268520497"/>
          <c:w val="0.25588637357830274"/>
          <c:h val="4.01530580695912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EDE944D6-E31E-4C3A-A69A-2667B5A203B0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C1F32BE4-AED1-46D0-8ED3-18300C40E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92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eader &amp; Footer (Light Version) copy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 93"/>
          <p:cNvGrpSpPr/>
          <p:nvPr/>
        </p:nvGrpSpPr>
        <p:grpSpPr>
          <a:xfrm>
            <a:off x="412513" y="9868942"/>
            <a:ext cx="1304867" cy="297984"/>
            <a:chOff x="0" y="0"/>
            <a:chExt cx="1739821" cy="397311"/>
          </a:xfrm>
        </p:grpSpPr>
        <p:grpSp>
          <p:nvGrpSpPr>
            <p:cNvPr id="88" name="Group 88"/>
            <p:cNvGrpSpPr/>
            <p:nvPr/>
          </p:nvGrpSpPr>
          <p:grpSpPr>
            <a:xfrm>
              <a:off x="0" y="16976"/>
              <a:ext cx="378730" cy="275796"/>
              <a:chOff x="0" y="0"/>
              <a:chExt cx="378729" cy="275794"/>
            </a:xfrm>
          </p:grpSpPr>
          <p:sp>
            <p:nvSpPr>
              <p:cNvPr id="86" name="Shape 86"/>
              <p:cNvSpPr/>
              <p:nvPr/>
            </p:nvSpPr>
            <p:spPr>
              <a:xfrm>
                <a:off x="105200" y="0"/>
                <a:ext cx="273530" cy="1705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7316"/>
                    </a:moveTo>
                    <a:cubicBezTo>
                      <a:pt x="21600" y="19682"/>
                      <a:pt x="20404" y="21600"/>
                      <a:pt x="18928" y="21600"/>
                    </a:cubicBezTo>
                    <a:cubicBezTo>
                      <a:pt x="17453" y="21600"/>
                      <a:pt x="16257" y="19682"/>
                      <a:pt x="16257" y="17316"/>
                    </a:cubicBezTo>
                    <a:cubicBezTo>
                      <a:pt x="16257" y="12492"/>
                      <a:pt x="13809" y="8567"/>
                      <a:pt x="10800" y="8567"/>
                    </a:cubicBezTo>
                    <a:cubicBezTo>
                      <a:pt x="7791" y="8567"/>
                      <a:pt x="5343" y="12492"/>
                      <a:pt x="5343" y="17316"/>
                    </a:cubicBezTo>
                    <a:cubicBezTo>
                      <a:pt x="5343" y="19682"/>
                      <a:pt x="4147" y="21600"/>
                      <a:pt x="2672" y="21600"/>
                    </a:cubicBezTo>
                    <a:cubicBezTo>
                      <a:pt x="1197" y="21600"/>
                      <a:pt x="0" y="19682"/>
                      <a:pt x="0" y="17316"/>
                    </a:cubicBezTo>
                    <a:cubicBezTo>
                      <a:pt x="0" y="12691"/>
                      <a:pt x="1123" y="8343"/>
                      <a:pt x="3163" y="5072"/>
                    </a:cubicBezTo>
                    <a:cubicBezTo>
                      <a:pt x="5204" y="1801"/>
                      <a:pt x="7915" y="0"/>
                      <a:pt x="10800" y="0"/>
                    </a:cubicBezTo>
                    <a:cubicBezTo>
                      <a:pt x="13685" y="0"/>
                      <a:pt x="16397" y="1801"/>
                      <a:pt x="18437" y="5072"/>
                    </a:cubicBezTo>
                    <a:cubicBezTo>
                      <a:pt x="20477" y="8343"/>
                      <a:pt x="21600" y="12691"/>
                      <a:pt x="21600" y="17316"/>
                    </a:cubicBezTo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50"/>
              </a:p>
            </p:txBody>
          </p:sp>
          <p:sp>
            <p:nvSpPr>
              <p:cNvPr id="87" name="Shape 87"/>
              <p:cNvSpPr/>
              <p:nvPr/>
            </p:nvSpPr>
            <p:spPr>
              <a:xfrm>
                <a:off x="0" y="105200"/>
                <a:ext cx="273528" cy="1705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003" y="6600"/>
                    </a:moveTo>
                    <a:cubicBezTo>
                      <a:pt x="17003" y="3730"/>
                      <a:pt x="18459" y="1393"/>
                      <a:pt x="20250" y="1393"/>
                    </a:cubicBezTo>
                    <a:cubicBezTo>
                      <a:pt x="20499" y="1393"/>
                      <a:pt x="20740" y="1442"/>
                      <a:pt x="20972" y="1527"/>
                    </a:cubicBezTo>
                    <a:cubicBezTo>
                      <a:pt x="20482" y="594"/>
                      <a:pt x="19749" y="0"/>
                      <a:pt x="18928" y="0"/>
                    </a:cubicBezTo>
                    <a:cubicBezTo>
                      <a:pt x="17453" y="0"/>
                      <a:pt x="16257" y="1918"/>
                      <a:pt x="16257" y="4284"/>
                    </a:cubicBezTo>
                    <a:cubicBezTo>
                      <a:pt x="16257" y="6254"/>
                      <a:pt x="15844" y="8067"/>
                      <a:pt x="15156" y="9532"/>
                    </a:cubicBezTo>
                    <a:cubicBezTo>
                      <a:pt x="16156" y="9547"/>
                      <a:pt x="16966" y="10855"/>
                      <a:pt x="16966" y="12461"/>
                    </a:cubicBezTo>
                    <a:cubicBezTo>
                      <a:pt x="16966" y="14077"/>
                      <a:pt x="16146" y="15392"/>
                      <a:pt x="15138" y="15392"/>
                    </a:cubicBezTo>
                    <a:cubicBezTo>
                      <a:pt x="14130" y="15392"/>
                      <a:pt x="13310" y="14077"/>
                      <a:pt x="13310" y="12461"/>
                    </a:cubicBezTo>
                    <a:cubicBezTo>
                      <a:pt x="13310" y="12313"/>
                      <a:pt x="13319" y="12169"/>
                      <a:pt x="13333" y="12027"/>
                    </a:cubicBezTo>
                    <a:cubicBezTo>
                      <a:pt x="12575" y="12667"/>
                      <a:pt x="11714" y="13033"/>
                      <a:pt x="10800" y="13033"/>
                    </a:cubicBezTo>
                    <a:cubicBezTo>
                      <a:pt x="9907" y="13033"/>
                      <a:pt x="9065" y="12681"/>
                      <a:pt x="8321" y="12068"/>
                    </a:cubicBezTo>
                    <a:cubicBezTo>
                      <a:pt x="8331" y="12197"/>
                      <a:pt x="8339" y="12327"/>
                      <a:pt x="8339" y="12461"/>
                    </a:cubicBezTo>
                    <a:cubicBezTo>
                      <a:pt x="8339" y="14077"/>
                      <a:pt x="7519" y="15392"/>
                      <a:pt x="6511" y="15392"/>
                    </a:cubicBezTo>
                    <a:cubicBezTo>
                      <a:pt x="5503" y="15392"/>
                      <a:pt x="4683" y="14077"/>
                      <a:pt x="4683" y="12461"/>
                    </a:cubicBezTo>
                    <a:cubicBezTo>
                      <a:pt x="4683" y="10880"/>
                      <a:pt x="5468" y="9591"/>
                      <a:pt x="6446" y="9535"/>
                    </a:cubicBezTo>
                    <a:cubicBezTo>
                      <a:pt x="5757" y="8071"/>
                      <a:pt x="5343" y="6255"/>
                      <a:pt x="5343" y="4284"/>
                    </a:cubicBezTo>
                    <a:cubicBezTo>
                      <a:pt x="5343" y="1918"/>
                      <a:pt x="4147" y="0"/>
                      <a:pt x="2671" y="0"/>
                    </a:cubicBezTo>
                    <a:cubicBezTo>
                      <a:pt x="1843" y="0"/>
                      <a:pt x="1103" y="605"/>
                      <a:pt x="613" y="1554"/>
                    </a:cubicBezTo>
                    <a:cubicBezTo>
                      <a:pt x="865" y="1453"/>
                      <a:pt x="1127" y="1393"/>
                      <a:pt x="1399" y="1393"/>
                    </a:cubicBezTo>
                    <a:cubicBezTo>
                      <a:pt x="3190" y="1393"/>
                      <a:pt x="4646" y="3730"/>
                      <a:pt x="4646" y="6600"/>
                    </a:cubicBezTo>
                    <a:cubicBezTo>
                      <a:pt x="4646" y="9472"/>
                      <a:pt x="3190" y="11808"/>
                      <a:pt x="1399" y="11808"/>
                    </a:cubicBezTo>
                    <a:cubicBezTo>
                      <a:pt x="1284" y="11808"/>
                      <a:pt x="1171" y="11799"/>
                      <a:pt x="1060" y="11780"/>
                    </a:cubicBezTo>
                    <a:cubicBezTo>
                      <a:pt x="1581" y="13519"/>
                      <a:pt x="2287" y="15123"/>
                      <a:pt x="3163" y="16528"/>
                    </a:cubicBezTo>
                    <a:cubicBezTo>
                      <a:pt x="4357" y="18443"/>
                      <a:pt x="5783" y="19849"/>
                      <a:pt x="7337" y="20690"/>
                    </a:cubicBezTo>
                    <a:cubicBezTo>
                      <a:pt x="7583" y="17880"/>
                      <a:pt x="9088" y="15708"/>
                      <a:pt x="10908" y="15708"/>
                    </a:cubicBezTo>
                    <a:cubicBezTo>
                      <a:pt x="12703" y="15708"/>
                      <a:pt x="14192" y="17823"/>
                      <a:pt x="14467" y="20580"/>
                    </a:cubicBezTo>
                    <a:cubicBezTo>
                      <a:pt x="15943" y="19728"/>
                      <a:pt x="17295" y="18359"/>
                      <a:pt x="18437" y="16528"/>
                    </a:cubicBezTo>
                    <a:cubicBezTo>
                      <a:pt x="19312" y="15125"/>
                      <a:pt x="20017" y="13522"/>
                      <a:pt x="20539" y="11785"/>
                    </a:cubicBezTo>
                    <a:cubicBezTo>
                      <a:pt x="20444" y="11799"/>
                      <a:pt x="20348" y="11808"/>
                      <a:pt x="20250" y="11808"/>
                    </a:cubicBezTo>
                    <a:cubicBezTo>
                      <a:pt x="18459" y="11808"/>
                      <a:pt x="17003" y="9472"/>
                      <a:pt x="17003" y="6600"/>
                    </a:cubicBezTo>
                    <a:close/>
                    <a:moveTo>
                      <a:pt x="21563" y="3598"/>
                    </a:moveTo>
                    <a:cubicBezTo>
                      <a:pt x="21191" y="3178"/>
                      <a:pt x="20738" y="2930"/>
                      <a:pt x="20250" y="2930"/>
                    </a:cubicBezTo>
                    <a:cubicBezTo>
                      <a:pt x="18988" y="2930"/>
                      <a:pt x="17961" y="4577"/>
                      <a:pt x="17961" y="6600"/>
                    </a:cubicBezTo>
                    <a:cubicBezTo>
                      <a:pt x="17961" y="8625"/>
                      <a:pt x="18988" y="10271"/>
                      <a:pt x="20250" y="10271"/>
                    </a:cubicBezTo>
                    <a:cubicBezTo>
                      <a:pt x="20507" y="10271"/>
                      <a:pt x="20753" y="10200"/>
                      <a:pt x="20983" y="10075"/>
                    </a:cubicBezTo>
                    <a:cubicBezTo>
                      <a:pt x="21388" y="8239"/>
                      <a:pt x="21600" y="6288"/>
                      <a:pt x="21600" y="4284"/>
                    </a:cubicBezTo>
                    <a:cubicBezTo>
                      <a:pt x="21600" y="4049"/>
                      <a:pt x="21585" y="3822"/>
                      <a:pt x="21563" y="3598"/>
                    </a:cubicBezTo>
                    <a:close/>
                    <a:moveTo>
                      <a:pt x="3688" y="6600"/>
                    </a:moveTo>
                    <a:cubicBezTo>
                      <a:pt x="3688" y="4577"/>
                      <a:pt x="2661" y="2930"/>
                      <a:pt x="1399" y="2930"/>
                    </a:cubicBezTo>
                    <a:cubicBezTo>
                      <a:pt x="886" y="2930"/>
                      <a:pt x="413" y="3205"/>
                      <a:pt x="31" y="3664"/>
                    </a:cubicBezTo>
                    <a:cubicBezTo>
                      <a:pt x="13" y="3867"/>
                      <a:pt x="0" y="4073"/>
                      <a:pt x="0" y="4284"/>
                    </a:cubicBezTo>
                    <a:cubicBezTo>
                      <a:pt x="0" y="6276"/>
                      <a:pt x="210" y="8216"/>
                      <a:pt x="610" y="10042"/>
                    </a:cubicBezTo>
                    <a:cubicBezTo>
                      <a:pt x="856" y="10188"/>
                      <a:pt x="1121" y="10271"/>
                      <a:pt x="1399" y="10271"/>
                    </a:cubicBezTo>
                    <a:cubicBezTo>
                      <a:pt x="2661" y="10271"/>
                      <a:pt x="3688" y="8625"/>
                      <a:pt x="3688" y="6600"/>
                    </a:cubicBezTo>
                    <a:close/>
                    <a:moveTo>
                      <a:pt x="5642" y="12461"/>
                    </a:moveTo>
                    <a:cubicBezTo>
                      <a:pt x="5642" y="13229"/>
                      <a:pt x="6032" y="13855"/>
                      <a:pt x="6511" y="13855"/>
                    </a:cubicBezTo>
                    <a:cubicBezTo>
                      <a:pt x="6991" y="13855"/>
                      <a:pt x="7380" y="13229"/>
                      <a:pt x="7380" y="12461"/>
                    </a:cubicBezTo>
                    <a:cubicBezTo>
                      <a:pt x="7380" y="11693"/>
                      <a:pt x="6991" y="11067"/>
                      <a:pt x="6511" y="11067"/>
                    </a:cubicBezTo>
                    <a:cubicBezTo>
                      <a:pt x="6032" y="11067"/>
                      <a:pt x="5642" y="11693"/>
                      <a:pt x="5642" y="12461"/>
                    </a:cubicBezTo>
                    <a:close/>
                    <a:moveTo>
                      <a:pt x="15138" y="13855"/>
                    </a:moveTo>
                    <a:cubicBezTo>
                      <a:pt x="15617" y="13855"/>
                      <a:pt x="16007" y="13229"/>
                      <a:pt x="16007" y="12461"/>
                    </a:cubicBezTo>
                    <a:cubicBezTo>
                      <a:pt x="16007" y="11693"/>
                      <a:pt x="15617" y="11067"/>
                      <a:pt x="15138" y="11067"/>
                    </a:cubicBezTo>
                    <a:cubicBezTo>
                      <a:pt x="14659" y="11067"/>
                      <a:pt x="14269" y="11693"/>
                      <a:pt x="14269" y="12461"/>
                    </a:cubicBezTo>
                    <a:cubicBezTo>
                      <a:pt x="14269" y="13229"/>
                      <a:pt x="14659" y="13855"/>
                      <a:pt x="15138" y="13855"/>
                    </a:cubicBezTo>
                    <a:close/>
                    <a:moveTo>
                      <a:pt x="10908" y="17245"/>
                    </a:moveTo>
                    <a:cubicBezTo>
                      <a:pt x="9525" y="17245"/>
                      <a:pt x="8387" y="18952"/>
                      <a:pt x="8268" y="21121"/>
                    </a:cubicBezTo>
                    <a:cubicBezTo>
                      <a:pt x="9088" y="21435"/>
                      <a:pt x="9936" y="21600"/>
                      <a:pt x="10800" y="21600"/>
                    </a:cubicBezTo>
                    <a:cubicBezTo>
                      <a:pt x="11738" y="21600"/>
                      <a:pt x="12658" y="21406"/>
                      <a:pt x="13542" y="21036"/>
                    </a:cubicBezTo>
                    <a:cubicBezTo>
                      <a:pt x="13399" y="18908"/>
                      <a:pt x="12273" y="17245"/>
                      <a:pt x="10908" y="1724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50"/>
              </a:p>
            </p:txBody>
          </p:sp>
        </p:grpSp>
        <p:grpSp>
          <p:nvGrpSpPr>
            <p:cNvPr id="92" name="Group 92"/>
            <p:cNvGrpSpPr/>
            <p:nvPr/>
          </p:nvGrpSpPr>
          <p:grpSpPr>
            <a:xfrm>
              <a:off x="451491" y="-1"/>
              <a:ext cx="1288331" cy="397313"/>
              <a:chOff x="0" y="0"/>
              <a:chExt cx="1288330" cy="397311"/>
            </a:xfrm>
          </p:grpSpPr>
          <p:sp>
            <p:nvSpPr>
              <p:cNvPr id="89" name="Shape 89"/>
              <p:cNvSpPr/>
              <p:nvPr/>
            </p:nvSpPr>
            <p:spPr>
              <a:xfrm>
                <a:off x="0" y="0"/>
                <a:ext cx="1288331" cy="2678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709" y="0"/>
                    </a:moveTo>
                    <a:cubicBezTo>
                      <a:pt x="11534" y="0"/>
                      <a:pt x="11413" y="501"/>
                      <a:pt x="11413" y="1340"/>
                    </a:cubicBezTo>
                    <a:cubicBezTo>
                      <a:pt x="11413" y="2179"/>
                      <a:pt x="11534" y="2681"/>
                      <a:pt x="11709" y="2681"/>
                    </a:cubicBezTo>
                    <a:lnTo>
                      <a:pt x="12014" y="2681"/>
                    </a:lnTo>
                    <a:lnTo>
                      <a:pt x="12014" y="18319"/>
                    </a:lnTo>
                    <a:lnTo>
                      <a:pt x="11709" y="18319"/>
                    </a:lnTo>
                    <a:cubicBezTo>
                      <a:pt x="11534" y="18319"/>
                      <a:pt x="11413" y="18820"/>
                      <a:pt x="11413" y="19659"/>
                    </a:cubicBezTo>
                    <a:cubicBezTo>
                      <a:pt x="11413" y="20498"/>
                      <a:pt x="11534" y="21000"/>
                      <a:pt x="11709" y="21000"/>
                    </a:cubicBezTo>
                    <a:lnTo>
                      <a:pt x="12960" y="21000"/>
                    </a:lnTo>
                    <a:cubicBezTo>
                      <a:pt x="13134" y="21000"/>
                      <a:pt x="13256" y="20498"/>
                      <a:pt x="13256" y="19659"/>
                    </a:cubicBezTo>
                    <a:cubicBezTo>
                      <a:pt x="13256" y="18820"/>
                      <a:pt x="13134" y="18319"/>
                      <a:pt x="12960" y="18319"/>
                    </a:cubicBezTo>
                    <a:lnTo>
                      <a:pt x="12571" y="18319"/>
                    </a:lnTo>
                    <a:lnTo>
                      <a:pt x="12571" y="2681"/>
                    </a:lnTo>
                    <a:lnTo>
                      <a:pt x="13613" y="2681"/>
                    </a:lnTo>
                    <a:cubicBezTo>
                      <a:pt x="13871" y="2681"/>
                      <a:pt x="14055" y="3073"/>
                      <a:pt x="14179" y="3686"/>
                    </a:cubicBezTo>
                    <a:cubicBezTo>
                      <a:pt x="14303" y="4297"/>
                      <a:pt x="14368" y="5355"/>
                      <a:pt x="14368" y="6730"/>
                    </a:cubicBezTo>
                    <a:cubicBezTo>
                      <a:pt x="14368" y="8105"/>
                      <a:pt x="14303" y="9163"/>
                      <a:pt x="14179" y="9774"/>
                    </a:cubicBezTo>
                    <a:cubicBezTo>
                      <a:pt x="14055" y="10387"/>
                      <a:pt x="13871" y="10723"/>
                      <a:pt x="13613" y="10723"/>
                    </a:cubicBezTo>
                    <a:lnTo>
                      <a:pt x="13123" y="10723"/>
                    </a:lnTo>
                    <a:cubicBezTo>
                      <a:pt x="12948" y="10723"/>
                      <a:pt x="12826" y="11225"/>
                      <a:pt x="12826" y="12064"/>
                    </a:cubicBezTo>
                    <a:cubicBezTo>
                      <a:pt x="12826" y="12903"/>
                      <a:pt x="12948" y="13404"/>
                      <a:pt x="13123" y="13404"/>
                    </a:cubicBezTo>
                    <a:lnTo>
                      <a:pt x="13613" y="13404"/>
                    </a:lnTo>
                    <a:cubicBezTo>
                      <a:pt x="14043" y="13404"/>
                      <a:pt x="14378" y="12863"/>
                      <a:pt x="14612" y="11673"/>
                    </a:cubicBezTo>
                    <a:cubicBezTo>
                      <a:pt x="14842" y="10498"/>
                      <a:pt x="14960" y="8860"/>
                      <a:pt x="14960" y="6744"/>
                    </a:cubicBezTo>
                    <a:cubicBezTo>
                      <a:pt x="14960" y="4628"/>
                      <a:pt x="14842" y="2962"/>
                      <a:pt x="14612" y="1787"/>
                    </a:cubicBezTo>
                    <a:cubicBezTo>
                      <a:pt x="14378" y="597"/>
                      <a:pt x="14043" y="0"/>
                      <a:pt x="13613" y="0"/>
                    </a:cubicBezTo>
                    <a:lnTo>
                      <a:pt x="11709" y="0"/>
                    </a:lnTo>
                    <a:close/>
                    <a:moveTo>
                      <a:pt x="84" y="2052"/>
                    </a:moveTo>
                    <a:cubicBezTo>
                      <a:pt x="27" y="2052"/>
                      <a:pt x="0" y="2199"/>
                      <a:pt x="0" y="2471"/>
                    </a:cubicBezTo>
                    <a:cubicBezTo>
                      <a:pt x="0" y="2746"/>
                      <a:pt x="27" y="2876"/>
                      <a:pt x="84" y="2876"/>
                    </a:cubicBezTo>
                    <a:lnTo>
                      <a:pt x="482" y="2876"/>
                    </a:lnTo>
                    <a:cubicBezTo>
                      <a:pt x="539" y="2876"/>
                      <a:pt x="569" y="3009"/>
                      <a:pt x="569" y="3281"/>
                    </a:cubicBezTo>
                    <a:lnTo>
                      <a:pt x="569" y="19952"/>
                    </a:lnTo>
                    <a:cubicBezTo>
                      <a:pt x="569" y="20226"/>
                      <a:pt x="539" y="20357"/>
                      <a:pt x="482" y="20357"/>
                    </a:cubicBezTo>
                    <a:lnTo>
                      <a:pt x="84" y="20357"/>
                    </a:lnTo>
                    <a:cubicBezTo>
                      <a:pt x="27" y="20357"/>
                      <a:pt x="0" y="20490"/>
                      <a:pt x="0" y="20762"/>
                    </a:cubicBezTo>
                    <a:cubicBezTo>
                      <a:pt x="0" y="21036"/>
                      <a:pt x="27" y="21181"/>
                      <a:pt x="84" y="21181"/>
                    </a:cubicBezTo>
                    <a:lnTo>
                      <a:pt x="1335" y="21181"/>
                    </a:lnTo>
                    <a:cubicBezTo>
                      <a:pt x="1393" y="21181"/>
                      <a:pt x="1420" y="21036"/>
                      <a:pt x="1420" y="20762"/>
                    </a:cubicBezTo>
                    <a:cubicBezTo>
                      <a:pt x="1420" y="20490"/>
                      <a:pt x="1393" y="20357"/>
                      <a:pt x="1335" y="20357"/>
                    </a:cubicBezTo>
                    <a:lnTo>
                      <a:pt x="825" y="20357"/>
                    </a:lnTo>
                    <a:cubicBezTo>
                      <a:pt x="768" y="20357"/>
                      <a:pt x="737" y="20226"/>
                      <a:pt x="737" y="19952"/>
                    </a:cubicBezTo>
                    <a:lnTo>
                      <a:pt x="737" y="3965"/>
                    </a:lnTo>
                    <a:cubicBezTo>
                      <a:pt x="737" y="3820"/>
                      <a:pt x="744" y="3750"/>
                      <a:pt x="755" y="3742"/>
                    </a:cubicBezTo>
                    <a:cubicBezTo>
                      <a:pt x="766" y="3733"/>
                      <a:pt x="776" y="3753"/>
                      <a:pt x="784" y="3826"/>
                    </a:cubicBezTo>
                    <a:lnTo>
                      <a:pt x="2375" y="20762"/>
                    </a:lnTo>
                    <a:cubicBezTo>
                      <a:pt x="2401" y="21036"/>
                      <a:pt x="2443" y="21181"/>
                      <a:pt x="2500" y="21181"/>
                    </a:cubicBezTo>
                    <a:cubicBezTo>
                      <a:pt x="2557" y="21181"/>
                      <a:pt x="2598" y="21036"/>
                      <a:pt x="2625" y="20762"/>
                    </a:cubicBezTo>
                    <a:lnTo>
                      <a:pt x="4215" y="3826"/>
                    </a:lnTo>
                    <a:cubicBezTo>
                      <a:pt x="4223" y="3753"/>
                      <a:pt x="4233" y="3733"/>
                      <a:pt x="4245" y="3742"/>
                    </a:cubicBezTo>
                    <a:cubicBezTo>
                      <a:pt x="4256" y="3750"/>
                      <a:pt x="4259" y="3820"/>
                      <a:pt x="4259" y="3965"/>
                    </a:cubicBezTo>
                    <a:lnTo>
                      <a:pt x="4259" y="19952"/>
                    </a:lnTo>
                    <a:cubicBezTo>
                      <a:pt x="4259" y="20226"/>
                      <a:pt x="4231" y="20357"/>
                      <a:pt x="4175" y="20357"/>
                    </a:cubicBezTo>
                    <a:lnTo>
                      <a:pt x="3664" y="20357"/>
                    </a:lnTo>
                    <a:cubicBezTo>
                      <a:pt x="3607" y="20357"/>
                      <a:pt x="3580" y="20490"/>
                      <a:pt x="3580" y="20762"/>
                    </a:cubicBezTo>
                    <a:cubicBezTo>
                      <a:pt x="3580" y="21036"/>
                      <a:pt x="3607" y="21181"/>
                      <a:pt x="3664" y="21181"/>
                    </a:cubicBezTo>
                    <a:lnTo>
                      <a:pt x="4912" y="21181"/>
                    </a:lnTo>
                    <a:cubicBezTo>
                      <a:pt x="4969" y="21181"/>
                      <a:pt x="4999" y="21036"/>
                      <a:pt x="4999" y="20762"/>
                    </a:cubicBezTo>
                    <a:cubicBezTo>
                      <a:pt x="4999" y="20490"/>
                      <a:pt x="4969" y="20357"/>
                      <a:pt x="4912" y="20357"/>
                    </a:cubicBezTo>
                    <a:lnTo>
                      <a:pt x="4517" y="20357"/>
                    </a:lnTo>
                    <a:cubicBezTo>
                      <a:pt x="4460" y="20357"/>
                      <a:pt x="4430" y="20226"/>
                      <a:pt x="4430" y="19952"/>
                    </a:cubicBezTo>
                    <a:lnTo>
                      <a:pt x="4430" y="3281"/>
                    </a:lnTo>
                    <a:cubicBezTo>
                      <a:pt x="4430" y="3009"/>
                      <a:pt x="4460" y="2876"/>
                      <a:pt x="4517" y="2876"/>
                    </a:cubicBezTo>
                    <a:lnTo>
                      <a:pt x="4912" y="2876"/>
                    </a:lnTo>
                    <a:cubicBezTo>
                      <a:pt x="4969" y="2876"/>
                      <a:pt x="4999" y="2746"/>
                      <a:pt x="4999" y="2471"/>
                    </a:cubicBezTo>
                    <a:cubicBezTo>
                      <a:pt x="4999" y="2199"/>
                      <a:pt x="4969" y="2052"/>
                      <a:pt x="4912" y="2052"/>
                    </a:cubicBezTo>
                    <a:lnTo>
                      <a:pt x="4288" y="2052"/>
                    </a:lnTo>
                    <a:cubicBezTo>
                      <a:pt x="4246" y="2052"/>
                      <a:pt x="4216" y="2090"/>
                      <a:pt x="4195" y="2164"/>
                    </a:cubicBezTo>
                    <a:cubicBezTo>
                      <a:pt x="4174" y="2235"/>
                      <a:pt x="4157" y="2344"/>
                      <a:pt x="4146" y="2471"/>
                    </a:cubicBezTo>
                    <a:lnTo>
                      <a:pt x="2555" y="19408"/>
                    </a:lnTo>
                    <a:cubicBezTo>
                      <a:pt x="2517" y="19790"/>
                      <a:pt x="2479" y="19790"/>
                      <a:pt x="2442" y="19408"/>
                    </a:cubicBezTo>
                    <a:lnTo>
                      <a:pt x="851" y="2471"/>
                    </a:lnTo>
                    <a:cubicBezTo>
                      <a:pt x="839" y="2344"/>
                      <a:pt x="825" y="2235"/>
                      <a:pt x="804" y="2164"/>
                    </a:cubicBezTo>
                    <a:cubicBezTo>
                      <a:pt x="783" y="2090"/>
                      <a:pt x="753" y="2052"/>
                      <a:pt x="711" y="2052"/>
                    </a:cubicBezTo>
                    <a:lnTo>
                      <a:pt x="84" y="2052"/>
                    </a:lnTo>
                    <a:close/>
                    <a:moveTo>
                      <a:pt x="17277" y="5222"/>
                    </a:moveTo>
                    <a:cubicBezTo>
                      <a:pt x="17138" y="5222"/>
                      <a:pt x="17008" y="5330"/>
                      <a:pt x="16885" y="5557"/>
                    </a:cubicBezTo>
                    <a:cubicBezTo>
                      <a:pt x="16772" y="5765"/>
                      <a:pt x="16666" y="6030"/>
                      <a:pt x="16575" y="6325"/>
                    </a:cubicBezTo>
                    <a:cubicBezTo>
                      <a:pt x="16535" y="6450"/>
                      <a:pt x="16500" y="6511"/>
                      <a:pt x="16464" y="6646"/>
                    </a:cubicBezTo>
                    <a:cubicBezTo>
                      <a:pt x="16446" y="5920"/>
                      <a:pt x="16331" y="5362"/>
                      <a:pt x="16171" y="5362"/>
                    </a:cubicBezTo>
                    <a:lnTo>
                      <a:pt x="15602" y="5362"/>
                    </a:lnTo>
                    <a:cubicBezTo>
                      <a:pt x="15427" y="5362"/>
                      <a:pt x="15306" y="6087"/>
                      <a:pt x="15306" y="6925"/>
                    </a:cubicBezTo>
                    <a:cubicBezTo>
                      <a:pt x="15306" y="7764"/>
                      <a:pt x="15427" y="8489"/>
                      <a:pt x="15602" y="8489"/>
                    </a:cubicBezTo>
                    <a:lnTo>
                      <a:pt x="15915" y="8489"/>
                    </a:lnTo>
                    <a:lnTo>
                      <a:pt x="15915" y="18319"/>
                    </a:lnTo>
                    <a:lnTo>
                      <a:pt x="15602" y="18319"/>
                    </a:lnTo>
                    <a:cubicBezTo>
                      <a:pt x="15427" y="18319"/>
                      <a:pt x="15306" y="18820"/>
                      <a:pt x="15306" y="19659"/>
                    </a:cubicBezTo>
                    <a:cubicBezTo>
                      <a:pt x="15306" y="20498"/>
                      <a:pt x="15427" y="21000"/>
                      <a:pt x="15602" y="21000"/>
                    </a:cubicBezTo>
                    <a:lnTo>
                      <a:pt x="16795" y="21000"/>
                    </a:lnTo>
                    <a:cubicBezTo>
                      <a:pt x="16970" y="21000"/>
                      <a:pt x="17091" y="20498"/>
                      <a:pt x="17091" y="19659"/>
                    </a:cubicBezTo>
                    <a:cubicBezTo>
                      <a:pt x="17091" y="18820"/>
                      <a:pt x="16970" y="18319"/>
                      <a:pt x="16795" y="18319"/>
                    </a:cubicBezTo>
                    <a:lnTo>
                      <a:pt x="16473" y="18319"/>
                    </a:lnTo>
                    <a:lnTo>
                      <a:pt x="16473" y="11030"/>
                    </a:lnTo>
                    <a:cubicBezTo>
                      <a:pt x="16566" y="10507"/>
                      <a:pt x="16612" y="10028"/>
                      <a:pt x="16694" y="9592"/>
                    </a:cubicBezTo>
                    <a:cubicBezTo>
                      <a:pt x="16767" y="9192"/>
                      <a:pt x="16859" y="8819"/>
                      <a:pt x="16966" y="8489"/>
                    </a:cubicBezTo>
                    <a:cubicBezTo>
                      <a:pt x="17058" y="8210"/>
                      <a:pt x="17161" y="8070"/>
                      <a:pt x="17280" y="8070"/>
                    </a:cubicBezTo>
                    <a:cubicBezTo>
                      <a:pt x="17441" y="8070"/>
                      <a:pt x="17555" y="8252"/>
                      <a:pt x="17634" y="8615"/>
                    </a:cubicBezTo>
                    <a:cubicBezTo>
                      <a:pt x="17712" y="8970"/>
                      <a:pt x="17747" y="9386"/>
                      <a:pt x="17747" y="9927"/>
                    </a:cubicBezTo>
                    <a:cubicBezTo>
                      <a:pt x="17747" y="10766"/>
                      <a:pt x="17869" y="11352"/>
                      <a:pt x="18044" y="11352"/>
                    </a:cubicBezTo>
                    <a:cubicBezTo>
                      <a:pt x="18218" y="11352"/>
                      <a:pt x="18343" y="10766"/>
                      <a:pt x="18343" y="9927"/>
                    </a:cubicBezTo>
                    <a:cubicBezTo>
                      <a:pt x="18343" y="9289"/>
                      <a:pt x="18318" y="8677"/>
                      <a:pt x="18270" y="8112"/>
                    </a:cubicBezTo>
                    <a:cubicBezTo>
                      <a:pt x="18221" y="7535"/>
                      <a:pt x="18148" y="7015"/>
                      <a:pt x="18052" y="6576"/>
                    </a:cubicBezTo>
                    <a:cubicBezTo>
                      <a:pt x="17958" y="6147"/>
                      <a:pt x="17845" y="5808"/>
                      <a:pt x="17715" y="5571"/>
                    </a:cubicBezTo>
                    <a:cubicBezTo>
                      <a:pt x="17587" y="5335"/>
                      <a:pt x="17438" y="5222"/>
                      <a:pt x="17277" y="5222"/>
                    </a:cubicBezTo>
                    <a:close/>
                    <a:moveTo>
                      <a:pt x="19997" y="5362"/>
                    </a:moveTo>
                    <a:cubicBezTo>
                      <a:pt x="19767" y="5362"/>
                      <a:pt x="19548" y="5565"/>
                      <a:pt x="19350" y="5962"/>
                    </a:cubicBezTo>
                    <a:cubicBezTo>
                      <a:pt x="19151" y="6362"/>
                      <a:pt x="18980" y="6931"/>
                      <a:pt x="18839" y="7651"/>
                    </a:cubicBezTo>
                    <a:cubicBezTo>
                      <a:pt x="18699" y="8366"/>
                      <a:pt x="18589" y="9238"/>
                      <a:pt x="18511" y="10235"/>
                    </a:cubicBezTo>
                    <a:cubicBezTo>
                      <a:pt x="18434" y="11218"/>
                      <a:pt x="18395" y="12313"/>
                      <a:pt x="18395" y="13488"/>
                    </a:cubicBezTo>
                    <a:cubicBezTo>
                      <a:pt x="18395" y="14662"/>
                      <a:pt x="18434" y="15744"/>
                      <a:pt x="18511" y="16727"/>
                    </a:cubicBezTo>
                    <a:cubicBezTo>
                      <a:pt x="18589" y="17724"/>
                      <a:pt x="18699" y="18597"/>
                      <a:pt x="18839" y="19310"/>
                    </a:cubicBezTo>
                    <a:cubicBezTo>
                      <a:pt x="18980" y="20031"/>
                      <a:pt x="19150" y="20599"/>
                      <a:pt x="19350" y="21000"/>
                    </a:cubicBezTo>
                    <a:cubicBezTo>
                      <a:pt x="19547" y="21396"/>
                      <a:pt x="19765" y="21600"/>
                      <a:pt x="19997" y="21600"/>
                    </a:cubicBezTo>
                    <a:cubicBezTo>
                      <a:pt x="20229" y="21600"/>
                      <a:pt x="20448" y="21396"/>
                      <a:pt x="20645" y="21000"/>
                    </a:cubicBezTo>
                    <a:cubicBezTo>
                      <a:pt x="20845" y="20599"/>
                      <a:pt x="21016" y="20029"/>
                      <a:pt x="21156" y="19310"/>
                    </a:cubicBezTo>
                    <a:cubicBezTo>
                      <a:pt x="21296" y="18595"/>
                      <a:pt x="21406" y="17723"/>
                      <a:pt x="21484" y="16727"/>
                    </a:cubicBezTo>
                    <a:cubicBezTo>
                      <a:pt x="21561" y="15742"/>
                      <a:pt x="21600" y="14661"/>
                      <a:pt x="21600" y="13488"/>
                    </a:cubicBezTo>
                    <a:cubicBezTo>
                      <a:pt x="21600" y="12314"/>
                      <a:pt x="21561" y="11220"/>
                      <a:pt x="21484" y="10235"/>
                    </a:cubicBezTo>
                    <a:cubicBezTo>
                      <a:pt x="21406" y="9238"/>
                      <a:pt x="21296" y="8367"/>
                      <a:pt x="21156" y="7651"/>
                    </a:cubicBezTo>
                    <a:cubicBezTo>
                      <a:pt x="21015" y="6931"/>
                      <a:pt x="20844" y="6363"/>
                      <a:pt x="20645" y="5962"/>
                    </a:cubicBezTo>
                    <a:cubicBezTo>
                      <a:pt x="20447" y="5565"/>
                      <a:pt x="20228" y="5362"/>
                      <a:pt x="19997" y="5362"/>
                    </a:cubicBezTo>
                    <a:close/>
                    <a:moveTo>
                      <a:pt x="6312" y="7247"/>
                    </a:moveTo>
                    <a:cubicBezTo>
                      <a:pt x="6187" y="7247"/>
                      <a:pt x="6067" y="7329"/>
                      <a:pt x="5957" y="7484"/>
                    </a:cubicBezTo>
                    <a:cubicBezTo>
                      <a:pt x="5847" y="7638"/>
                      <a:pt x="5751" y="7829"/>
                      <a:pt x="5664" y="8056"/>
                    </a:cubicBezTo>
                    <a:cubicBezTo>
                      <a:pt x="5577" y="8285"/>
                      <a:pt x="5498" y="8541"/>
                      <a:pt x="5432" y="8824"/>
                    </a:cubicBezTo>
                    <a:cubicBezTo>
                      <a:pt x="5365" y="9106"/>
                      <a:pt x="5314" y="9365"/>
                      <a:pt x="5272" y="9620"/>
                    </a:cubicBezTo>
                    <a:cubicBezTo>
                      <a:pt x="5238" y="9838"/>
                      <a:pt x="5244" y="10029"/>
                      <a:pt x="5290" y="10193"/>
                    </a:cubicBezTo>
                    <a:cubicBezTo>
                      <a:pt x="5335" y="10356"/>
                      <a:pt x="5375" y="10327"/>
                      <a:pt x="5409" y="10109"/>
                    </a:cubicBezTo>
                    <a:cubicBezTo>
                      <a:pt x="5443" y="9891"/>
                      <a:pt x="5487" y="9663"/>
                      <a:pt x="5542" y="9425"/>
                    </a:cubicBezTo>
                    <a:cubicBezTo>
                      <a:pt x="5597" y="9190"/>
                      <a:pt x="5660" y="8983"/>
                      <a:pt x="5734" y="8782"/>
                    </a:cubicBezTo>
                    <a:cubicBezTo>
                      <a:pt x="5808" y="8583"/>
                      <a:pt x="5892" y="8404"/>
                      <a:pt x="5986" y="8266"/>
                    </a:cubicBezTo>
                    <a:cubicBezTo>
                      <a:pt x="6081" y="8129"/>
                      <a:pt x="6190" y="8070"/>
                      <a:pt x="6312" y="8070"/>
                    </a:cubicBezTo>
                    <a:cubicBezTo>
                      <a:pt x="6448" y="8070"/>
                      <a:pt x="6570" y="8159"/>
                      <a:pt x="6680" y="8350"/>
                    </a:cubicBezTo>
                    <a:cubicBezTo>
                      <a:pt x="6790" y="8540"/>
                      <a:pt x="6883" y="8807"/>
                      <a:pt x="6959" y="9145"/>
                    </a:cubicBezTo>
                    <a:cubicBezTo>
                      <a:pt x="7035" y="9481"/>
                      <a:pt x="7091" y="9871"/>
                      <a:pt x="7133" y="10318"/>
                    </a:cubicBezTo>
                    <a:cubicBezTo>
                      <a:pt x="7175" y="10766"/>
                      <a:pt x="7197" y="11247"/>
                      <a:pt x="7197" y="11756"/>
                    </a:cubicBezTo>
                    <a:lnTo>
                      <a:pt x="7197" y="16950"/>
                    </a:lnTo>
                    <a:cubicBezTo>
                      <a:pt x="7118" y="17642"/>
                      <a:pt x="7021" y="18263"/>
                      <a:pt x="6907" y="18807"/>
                    </a:cubicBezTo>
                    <a:cubicBezTo>
                      <a:pt x="6808" y="19282"/>
                      <a:pt x="6690" y="19705"/>
                      <a:pt x="6550" y="20078"/>
                    </a:cubicBezTo>
                    <a:cubicBezTo>
                      <a:pt x="6410" y="20451"/>
                      <a:pt x="6248" y="20637"/>
                      <a:pt x="6062" y="20637"/>
                    </a:cubicBezTo>
                    <a:cubicBezTo>
                      <a:pt x="5778" y="20637"/>
                      <a:pt x="5565" y="20296"/>
                      <a:pt x="5423" y="19631"/>
                    </a:cubicBezTo>
                    <a:cubicBezTo>
                      <a:pt x="5281" y="18966"/>
                      <a:pt x="5208" y="18115"/>
                      <a:pt x="5208" y="17076"/>
                    </a:cubicBezTo>
                    <a:cubicBezTo>
                      <a:pt x="5208" y="16567"/>
                      <a:pt x="5227" y="16102"/>
                      <a:pt x="5264" y="15666"/>
                    </a:cubicBezTo>
                    <a:cubicBezTo>
                      <a:pt x="5299" y="15230"/>
                      <a:pt x="5355" y="14844"/>
                      <a:pt x="5435" y="14535"/>
                    </a:cubicBezTo>
                    <a:cubicBezTo>
                      <a:pt x="5514" y="14224"/>
                      <a:pt x="5615" y="13990"/>
                      <a:pt x="5737" y="13809"/>
                    </a:cubicBezTo>
                    <a:cubicBezTo>
                      <a:pt x="5858" y="13628"/>
                      <a:pt x="6005" y="13530"/>
                      <a:pt x="6175" y="13530"/>
                    </a:cubicBezTo>
                    <a:lnTo>
                      <a:pt x="6770" y="13530"/>
                    </a:lnTo>
                    <a:cubicBezTo>
                      <a:pt x="6827" y="13530"/>
                      <a:pt x="6857" y="13398"/>
                      <a:pt x="6857" y="13125"/>
                    </a:cubicBezTo>
                    <a:cubicBezTo>
                      <a:pt x="6857" y="12852"/>
                      <a:pt x="6827" y="12706"/>
                      <a:pt x="6770" y="12706"/>
                    </a:cubicBezTo>
                    <a:lnTo>
                      <a:pt x="6175" y="12706"/>
                    </a:lnTo>
                    <a:cubicBezTo>
                      <a:pt x="5990" y="12706"/>
                      <a:pt x="5825" y="12828"/>
                      <a:pt x="5685" y="13055"/>
                    </a:cubicBezTo>
                    <a:cubicBezTo>
                      <a:pt x="5544" y="13284"/>
                      <a:pt x="5427" y="13585"/>
                      <a:pt x="5330" y="13976"/>
                    </a:cubicBezTo>
                    <a:cubicBezTo>
                      <a:pt x="5234" y="14369"/>
                      <a:pt x="5162" y="14831"/>
                      <a:pt x="5113" y="15359"/>
                    </a:cubicBezTo>
                    <a:cubicBezTo>
                      <a:pt x="5063" y="15886"/>
                      <a:pt x="5037" y="16457"/>
                      <a:pt x="5037" y="17076"/>
                    </a:cubicBezTo>
                    <a:cubicBezTo>
                      <a:pt x="5037" y="17696"/>
                      <a:pt x="5059" y="18280"/>
                      <a:pt x="5101" y="18807"/>
                    </a:cubicBezTo>
                    <a:cubicBezTo>
                      <a:pt x="5143" y="19336"/>
                      <a:pt x="5204" y="19784"/>
                      <a:pt x="5290" y="20176"/>
                    </a:cubicBezTo>
                    <a:cubicBezTo>
                      <a:pt x="5375" y="20567"/>
                      <a:pt x="5483" y="20882"/>
                      <a:pt x="5612" y="21111"/>
                    </a:cubicBezTo>
                    <a:cubicBezTo>
                      <a:pt x="5741" y="21339"/>
                      <a:pt x="5892" y="21446"/>
                      <a:pt x="6062" y="21446"/>
                    </a:cubicBezTo>
                    <a:cubicBezTo>
                      <a:pt x="6198" y="21446"/>
                      <a:pt x="6322" y="21363"/>
                      <a:pt x="6434" y="21181"/>
                    </a:cubicBezTo>
                    <a:cubicBezTo>
                      <a:pt x="6545" y="21000"/>
                      <a:pt x="6646" y="20781"/>
                      <a:pt x="6735" y="20525"/>
                    </a:cubicBezTo>
                    <a:cubicBezTo>
                      <a:pt x="6824" y="20271"/>
                      <a:pt x="6899" y="19997"/>
                      <a:pt x="6962" y="19715"/>
                    </a:cubicBezTo>
                    <a:cubicBezTo>
                      <a:pt x="7024" y="19434"/>
                      <a:pt x="7073" y="19181"/>
                      <a:pt x="7107" y="18961"/>
                    </a:cubicBezTo>
                    <a:cubicBezTo>
                      <a:pt x="7122" y="18871"/>
                      <a:pt x="7134" y="18831"/>
                      <a:pt x="7145" y="18821"/>
                    </a:cubicBezTo>
                    <a:cubicBezTo>
                      <a:pt x="7156" y="18812"/>
                      <a:pt x="7166" y="18826"/>
                      <a:pt x="7174" y="18863"/>
                    </a:cubicBezTo>
                    <a:cubicBezTo>
                      <a:pt x="7181" y="18900"/>
                      <a:pt x="7187" y="18944"/>
                      <a:pt x="7191" y="19017"/>
                    </a:cubicBezTo>
                    <a:cubicBezTo>
                      <a:pt x="7195" y="19089"/>
                      <a:pt x="7197" y="19166"/>
                      <a:pt x="7197" y="19240"/>
                    </a:cubicBezTo>
                    <a:lnTo>
                      <a:pt x="7197" y="20762"/>
                    </a:lnTo>
                    <a:cubicBezTo>
                      <a:pt x="7197" y="21036"/>
                      <a:pt x="7224" y="21181"/>
                      <a:pt x="7281" y="21181"/>
                    </a:cubicBezTo>
                    <a:lnTo>
                      <a:pt x="7850" y="21181"/>
                    </a:lnTo>
                    <a:cubicBezTo>
                      <a:pt x="7907" y="21181"/>
                      <a:pt x="7935" y="21036"/>
                      <a:pt x="7935" y="20762"/>
                    </a:cubicBezTo>
                    <a:cubicBezTo>
                      <a:pt x="7935" y="20490"/>
                      <a:pt x="7907" y="20357"/>
                      <a:pt x="7850" y="20357"/>
                    </a:cubicBezTo>
                    <a:lnTo>
                      <a:pt x="7453" y="20357"/>
                    </a:lnTo>
                    <a:cubicBezTo>
                      <a:pt x="7396" y="20357"/>
                      <a:pt x="7368" y="20226"/>
                      <a:pt x="7368" y="19952"/>
                    </a:cubicBezTo>
                    <a:lnTo>
                      <a:pt x="7368" y="11756"/>
                    </a:lnTo>
                    <a:cubicBezTo>
                      <a:pt x="7368" y="11136"/>
                      <a:pt x="7342" y="10558"/>
                      <a:pt x="7293" y="10011"/>
                    </a:cubicBezTo>
                    <a:cubicBezTo>
                      <a:pt x="7244" y="9465"/>
                      <a:pt x="7175" y="8983"/>
                      <a:pt x="7084" y="8573"/>
                    </a:cubicBezTo>
                    <a:cubicBezTo>
                      <a:pt x="6993" y="8163"/>
                      <a:pt x="6881" y="7833"/>
                      <a:pt x="6750" y="7596"/>
                    </a:cubicBezTo>
                    <a:cubicBezTo>
                      <a:pt x="6619" y="7359"/>
                      <a:pt x="6475" y="7247"/>
                      <a:pt x="6312" y="7247"/>
                    </a:cubicBezTo>
                    <a:close/>
                    <a:moveTo>
                      <a:pt x="20055" y="8042"/>
                    </a:moveTo>
                    <a:cubicBezTo>
                      <a:pt x="20212" y="8042"/>
                      <a:pt x="20353" y="8172"/>
                      <a:pt x="20476" y="8419"/>
                    </a:cubicBezTo>
                    <a:cubicBezTo>
                      <a:pt x="20599" y="8666"/>
                      <a:pt x="20701" y="8997"/>
                      <a:pt x="20787" y="9439"/>
                    </a:cubicBezTo>
                    <a:cubicBezTo>
                      <a:pt x="20873" y="9884"/>
                      <a:pt x="20942" y="10433"/>
                      <a:pt x="20990" y="11072"/>
                    </a:cubicBezTo>
                    <a:cubicBezTo>
                      <a:pt x="21040" y="11734"/>
                      <a:pt x="21066" y="12484"/>
                      <a:pt x="21066" y="13306"/>
                    </a:cubicBezTo>
                    <a:cubicBezTo>
                      <a:pt x="21066" y="14146"/>
                      <a:pt x="21040" y="14909"/>
                      <a:pt x="20990" y="15568"/>
                    </a:cubicBezTo>
                    <a:cubicBezTo>
                      <a:pt x="20942" y="16209"/>
                      <a:pt x="20873" y="16758"/>
                      <a:pt x="20787" y="17202"/>
                    </a:cubicBezTo>
                    <a:cubicBezTo>
                      <a:pt x="20702" y="17638"/>
                      <a:pt x="20599" y="17989"/>
                      <a:pt x="20479" y="18221"/>
                    </a:cubicBezTo>
                    <a:cubicBezTo>
                      <a:pt x="20356" y="18462"/>
                      <a:pt x="20213" y="18584"/>
                      <a:pt x="20055" y="18584"/>
                    </a:cubicBezTo>
                    <a:cubicBezTo>
                      <a:pt x="19898" y="18584"/>
                      <a:pt x="19755" y="18462"/>
                      <a:pt x="19632" y="18221"/>
                    </a:cubicBezTo>
                    <a:cubicBezTo>
                      <a:pt x="19512" y="17989"/>
                      <a:pt x="19409" y="17650"/>
                      <a:pt x="19324" y="17216"/>
                    </a:cubicBezTo>
                    <a:cubicBezTo>
                      <a:pt x="19237" y="16765"/>
                      <a:pt x="19170" y="16221"/>
                      <a:pt x="19121" y="15568"/>
                    </a:cubicBezTo>
                    <a:cubicBezTo>
                      <a:pt x="19071" y="14913"/>
                      <a:pt x="19045" y="14151"/>
                      <a:pt x="19045" y="13306"/>
                    </a:cubicBezTo>
                    <a:cubicBezTo>
                      <a:pt x="19045" y="12479"/>
                      <a:pt x="19071" y="11729"/>
                      <a:pt x="19121" y="11072"/>
                    </a:cubicBezTo>
                    <a:cubicBezTo>
                      <a:pt x="19170" y="10429"/>
                      <a:pt x="19238" y="9881"/>
                      <a:pt x="19324" y="9439"/>
                    </a:cubicBezTo>
                    <a:cubicBezTo>
                      <a:pt x="19410" y="8995"/>
                      <a:pt x="19511" y="8667"/>
                      <a:pt x="19635" y="8419"/>
                    </a:cubicBezTo>
                    <a:cubicBezTo>
                      <a:pt x="19757" y="8172"/>
                      <a:pt x="19899" y="8042"/>
                      <a:pt x="20055" y="804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50"/>
              </a:p>
            </p:txBody>
          </p:sp>
          <p:sp>
            <p:nvSpPr>
              <p:cNvPr id="90" name="Shape 90"/>
              <p:cNvSpPr/>
              <p:nvPr/>
            </p:nvSpPr>
            <p:spPr>
              <a:xfrm>
                <a:off x="376801" y="88659"/>
                <a:ext cx="283710" cy="3086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60" extrusionOk="0">
                    <a:moveTo>
                      <a:pt x="21213" y="11458"/>
                    </a:moveTo>
                    <a:lnTo>
                      <a:pt x="19665" y="11458"/>
                    </a:lnTo>
                    <a:cubicBezTo>
                      <a:pt x="19526" y="11458"/>
                      <a:pt x="19407" y="11423"/>
                      <a:pt x="19303" y="11352"/>
                    </a:cubicBezTo>
                    <a:cubicBezTo>
                      <a:pt x="19200" y="11281"/>
                      <a:pt x="19106" y="11198"/>
                      <a:pt x="19020" y="11103"/>
                    </a:cubicBezTo>
                    <a:lnTo>
                      <a:pt x="15331" y="6393"/>
                    </a:lnTo>
                    <a:cubicBezTo>
                      <a:pt x="15227" y="6251"/>
                      <a:pt x="15227" y="6109"/>
                      <a:pt x="15331" y="5967"/>
                    </a:cubicBezTo>
                    <a:lnTo>
                      <a:pt x="18242" y="2078"/>
                    </a:lnTo>
                    <a:cubicBezTo>
                      <a:pt x="18311" y="1983"/>
                      <a:pt x="18401" y="1899"/>
                      <a:pt x="18513" y="1828"/>
                    </a:cubicBezTo>
                    <a:cubicBezTo>
                      <a:pt x="18530" y="1817"/>
                      <a:pt x="18584" y="1790"/>
                      <a:pt x="18658" y="1754"/>
                    </a:cubicBezTo>
                    <a:cubicBezTo>
                      <a:pt x="19600" y="1650"/>
                      <a:pt x="20445" y="1250"/>
                      <a:pt x="21072" y="657"/>
                    </a:cubicBezTo>
                    <a:cubicBezTo>
                      <a:pt x="21234" y="504"/>
                      <a:pt x="21230" y="258"/>
                      <a:pt x="21064" y="110"/>
                    </a:cubicBezTo>
                    <a:cubicBezTo>
                      <a:pt x="20896" y="-39"/>
                      <a:pt x="20630" y="-36"/>
                      <a:pt x="20467" y="118"/>
                    </a:cubicBezTo>
                    <a:cubicBezTo>
                      <a:pt x="19916" y="637"/>
                      <a:pt x="19162" y="966"/>
                      <a:pt x="18322" y="1002"/>
                    </a:cubicBezTo>
                    <a:lnTo>
                      <a:pt x="17812" y="990"/>
                    </a:lnTo>
                    <a:cubicBezTo>
                      <a:pt x="17055" y="913"/>
                      <a:pt x="16380" y="594"/>
                      <a:pt x="15873" y="117"/>
                    </a:cubicBezTo>
                    <a:cubicBezTo>
                      <a:pt x="15710" y="-37"/>
                      <a:pt x="15443" y="-40"/>
                      <a:pt x="15276" y="110"/>
                    </a:cubicBezTo>
                    <a:cubicBezTo>
                      <a:pt x="15109" y="259"/>
                      <a:pt x="15106" y="504"/>
                      <a:pt x="15269" y="657"/>
                    </a:cubicBezTo>
                    <a:lnTo>
                      <a:pt x="15268" y="657"/>
                    </a:lnTo>
                    <a:cubicBezTo>
                      <a:pt x="15838" y="1195"/>
                      <a:pt x="16587" y="1573"/>
                      <a:pt x="17425" y="1717"/>
                    </a:cubicBezTo>
                    <a:cubicBezTo>
                      <a:pt x="17428" y="1728"/>
                      <a:pt x="17435" y="1739"/>
                      <a:pt x="17437" y="1751"/>
                    </a:cubicBezTo>
                    <a:cubicBezTo>
                      <a:pt x="17459" y="1838"/>
                      <a:pt x="17430" y="1972"/>
                      <a:pt x="17345" y="2067"/>
                    </a:cubicBezTo>
                    <a:lnTo>
                      <a:pt x="14867" y="5352"/>
                    </a:lnTo>
                    <a:cubicBezTo>
                      <a:pt x="14746" y="5525"/>
                      <a:pt x="14626" y="5525"/>
                      <a:pt x="14506" y="5352"/>
                    </a:cubicBezTo>
                    <a:lnTo>
                      <a:pt x="11411" y="1400"/>
                    </a:lnTo>
                    <a:cubicBezTo>
                      <a:pt x="11324" y="1305"/>
                      <a:pt x="11310" y="1221"/>
                      <a:pt x="11372" y="1150"/>
                    </a:cubicBezTo>
                    <a:cubicBezTo>
                      <a:pt x="11431" y="1079"/>
                      <a:pt x="11530" y="1045"/>
                      <a:pt x="11668" y="1045"/>
                    </a:cubicBezTo>
                    <a:lnTo>
                      <a:pt x="13732" y="1045"/>
                    </a:lnTo>
                    <a:cubicBezTo>
                      <a:pt x="13989" y="1045"/>
                      <a:pt x="14119" y="926"/>
                      <a:pt x="14119" y="690"/>
                    </a:cubicBezTo>
                    <a:cubicBezTo>
                      <a:pt x="14119" y="453"/>
                      <a:pt x="13989" y="335"/>
                      <a:pt x="13732" y="335"/>
                    </a:cubicBezTo>
                    <a:lnTo>
                      <a:pt x="8315" y="335"/>
                    </a:lnTo>
                    <a:cubicBezTo>
                      <a:pt x="8056" y="335"/>
                      <a:pt x="7928" y="453"/>
                      <a:pt x="7928" y="690"/>
                    </a:cubicBezTo>
                    <a:cubicBezTo>
                      <a:pt x="7928" y="926"/>
                      <a:pt x="8056" y="1045"/>
                      <a:pt x="8315" y="1045"/>
                    </a:cubicBezTo>
                    <a:lnTo>
                      <a:pt x="9863" y="1045"/>
                    </a:lnTo>
                    <a:cubicBezTo>
                      <a:pt x="10000" y="1045"/>
                      <a:pt x="10124" y="1079"/>
                      <a:pt x="10237" y="1150"/>
                    </a:cubicBezTo>
                    <a:cubicBezTo>
                      <a:pt x="10348" y="1221"/>
                      <a:pt x="10438" y="1305"/>
                      <a:pt x="10508" y="1400"/>
                    </a:cubicBezTo>
                    <a:lnTo>
                      <a:pt x="14066" y="5967"/>
                    </a:lnTo>
                    <a:cubicBezTo>
                      <a:pt x="14170" y="6109"/>
                      <a:pt x="14170" y="6251"/>
                      <a:pt x="14066" y="6393"/>
                    </a:cubicBezTo>
                    <a:lnTo>
                      <a:pt x="2579" y="20495"/>
                    </a:lnTo>
                    <a:cubicBezTo>
                      <a:pt x="2492" y="20590"/>
                      <a:pt x="2399" y="20674"/>
                      <a:pt x="2295" y="20745"/>
                    </a:cubicBezTo>
                    <a:cubicBezTo>
                      <a:pt x="2192" y="20816"/>
                      <a:pt x="2072" y="20850"/>
                      <a:pt x="1935" y="20850"/>
                    </a:cubicBezTo>
                    <a:lnTo>
                      <a:pt x="387" y="20850"/>
                    </a:lnTo>
                    <a:cubicBezTo>
                      <a:pt x="128" y="20850"/>
                      <a:pt x="0" y="20969"/>
                      <a:pt x="0" y="21205"/>
                    </a:cubicBezTo>
                    <a:cubicBezTo>
                      <a:pt x="0" y="21442"/>
                      <a:pt x="128" y="21560"/>
                      <a:pt x="387" y="21560"/>
                    </a:cubicBezTo>
                    <a:lnTo>
                      <a:pt x="5803" y="21560"/>
                    </a:lnTo>
                    <a:cubicBezTo>
                      <a:pt x="6061" y="21560"/>
                      <a:pt x="6190" y="21442"/>
                      <a:pt x="6190" y="21205"/>
                    </a:cubicBezTo>
                    <a:cubicBezTo>
                      <a:pt x="6190" y="20969"/>
                      <a:pt x="6061" y="20850"/>
                      <a:pt x="5803" y="20850"/>
                    </a:cubicBezTo>
                    <a:lnTo>
                      <a:pt x="3740" y="20850"/>
                    </a:lnTo>
                    <a:cubicBezTo>
                      <a:pt x="3602" y="20850"/>
                      <a:pt x="3504" y="20816"/>
                      <a:pt x="3442" y="20745"/>
                    </a:cubicBezTo>
                    <a:cubicBezTo>
                      <a:pt x="3382" y="20674"/>
                      <a:pt x="3395" y="20590"/>
                      <a:pt x="3481" y="20495"/>
                    </a:cubicBezTo>
                    <a:lnTo>
                      <a:pt x="14506" y="6985"/>
                    </a:lnTo>
                    <a:cubicBezTo>
                      <a:pt x="14626" y="6827"/>
                      <a:pt x="14746" y="6827"/>
                      <a:pt x="14867" y="6985"/>
                    </a:cubicBezTo>
                    <a:lnTo>
                      <a:pt x="18117" y="11103"/>
                    </a:lnTo>
                    <a:cubicBezTo>
                      <a:pt x="18204" y="11198"/>
                      <a:pt x="18216" y="11281"/>
                      <a:pt x="18156" y="11352"/>
                    </a:cubicBezTo>
                    <a:cubicBezTo>
                      <a:pt x="18095" y="11423"/>
                      <a:pt x="17996" y="11458"/>
                      <a:pt x="17859" y="11458"/>
                    </a:cubicBezTo>
                    <a:lnTo>
                      <a:pt x="15795" y="11458"/>
                    </a:lnTo>
                    <a:cubicBezTo>
                      <a:pt x="15537" y="11458"/>
                      <a:pt x="15409" y="11577"/>
                      <a:pt x="15409" y="11813"/>
                    </a:cubicBezTo>
                    <a:cubicBezTo>
                      <a:pt x="15409" y="12050"/>
                      <a:pt x="15537" y="12167"/>
                      <a:pt x="15795" y="12167"/>
                    </a:cubicBezTo>
                    <a:lnTo>
                      <a:pt x="21213" y="12167"/>
                    </a:lnTo>
                    <a:cubicBezTo>
                      <a:pt x="21470" y="12167"/>
                      <a:pt x="21600" y="12050"/>
                      <a:pt x="21600" y="11813"/>
                    </a:cubicBezTo>
                    <a:cubicBezTo>
                      <a:pt x="21600" y="11577"/>
                      <a:pt x="21470" y="11458"/>
                      <a:pt x="21213" y="1145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50"/>
              </a:p>
            </p:txBody>
          </p:sp>
          <p:sp>
            <p:nvSpPr>
              <p:cNvPr id="91" name="Shape 91"/>
              <p:cNvSpPr/>
              <p:nvPr/>
            </p:nvSpPr>
            <p:spPr>
              <a:xfrm>
                <a:off x="592908" y="72035"/>
                <a:ext cx="44769" cy="207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02" y="11979"/>
                    </a:moveTo>
                    <a:cubicBezTo>
                      <a:pt x="15493" y="11979"/>
                      <a:pt x="14427" y="10116"/>
                      <a:pt x="14427" y="7815"/>
                    </a:cubicBezTo>
                    <a:cubicBezTo>
                      <a:pt x="14427" y="5520"/>
                      <a:pt x="15493" y="3657"/>
                      <a:pt x="16802" y="3657"/>
                    </a:cubicBezTo>
                    <a:cubicBezTo>
                      <a:pt x="18118" y="3657"/>
                      <a:pt x="19185" y="5520"/>
                      <a:pt x="19185" y="7815"/>
                    </a:cubicBezTo>
                    <a:cubicBezTo>
                      <a:pt x="19185" y="10116"/>
                      <a:pt x="18118" y="11979"/>
                      <a:pt x="16802" y="11979"/>
                    </a:cubicBezTo>
                    <a:close/>
                    <a:moveTo>
                      <a:pt x="10799" y="0"/>
                    </a:moveTo>
                    <a:cubicBezTo>
                      <a:pt x="4837" y="0"/>
                      <a:pt x="0" y="4833"/>
                      <a:pt x="0" y="10803"/>
                    </a:cubicBezTo>
                    <a:cubicBezTo>
                      <a:pt x="0" y="16767"/>
                      <a:pt x="4837" y="21600"/>
                      <a:pt x="10799" y="21600"/>
                    </a:cubicBezTo>
                    <a:cubicBezTo>
                      <a:pt x="16761" y="21600"/>
                      <a:pt x="21600" y="16767"/>
                      <a:pt x="21600" y="10803"/>
                    </a:cubicBezTo>
                    <a:cubicBezTo>
                      <a:pt x="21600" y="4833"/>
                      <a:pt x="16761" y="0"/>
                      <a:pt x="107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250"/>
              </a:p>
            </p:txBody>
          </p:sp>
        </p:grpSp>
      </p:grpSp>
      <p:sp>
        <p:nvSpPr>
          <p:cNvPr id="94" name="Shape 94"/>
          <p:cNvSpPr>
            <a:spLocks noGrp="1"/>
          </p:cNvSpPr>
          <p:nvPr>
            <p:ph type="title"/>
          </p:nvPr>
        </p:nvSpPr>
        <p:spPr>
          <a:xfrm>
            <a:off x="1489457" y="269522"/>
            <a:ext cx="15309086" cy="1112967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6750" b="1">
                <a:solidFill>
                  <a:srgbClr val="212830"/>
                </a:solidFill>
              </a:rPr>
              <a:t>Title Text</a:t>
            </a:r>
          </a:p>
        </p:txBody>
      </p:sp>
      <p:sp>
        <p:nvSpPr>
          <p:cNvPr id="95" name="Shape 95"/>
          <p:cNvSpPr>
            <a:spLocks noGrp="1"/>
          </p:cNvSpPr>
          <p:nvPr>
            <p:ph type="body" idx="1"/>
          </p:nvPr>
        </p:nvSpPr>
        <p:spPr>
          <a:xfrm>
            <a:off x="1489457" y="1234596"/>
            <a:ext cx="12556808" cy="1190626"/>
          </a:xfrm>
          <a:prstGeom prst="rect">
            <a:avLst/>
          </a:prstGeom>
        </p:spPr>
        <p:txBody>
          <a:bodyPr/>
          <a:lstStyle>
            <a:lvl1pPr algn="l"/>
            <a:lvl2pPr algn="l"/>
            <a:lvl3pPr algn="l"/>
            <a:lvl4pPr algn="l"/>
            <a:lvl5pPr algn="l"/>
          </a:lstStyle>
          <a:p>
            <a:pPr lvl="0">
              <a:defRPr sz="1800"/>
            </a:pPr>
            <a:r>
              <a:rPr sz="1200"/>
              <a:t>Body Level One</a:t>
            </a:r>
          </a:p>
          <a:p>
            <a:pPr lvl="1">
              <a:defRPr sz="1800"/>
            </a:pPr>
            <a:r>
              <a:rPr sz="1200"/>
              <a:t>Body Level Two</a:t>
            </a:r>
          </a:p>
          <a:p>
            <a:pPr lvl="2">
              <a:defRPr sz="1800"/>
            </a:pPr>
            <a:r>
              <a:rPr sz="1200"/>
              <a:t>Body Level Three</a:t>
            </a:r>
          </a:p>
          <a:p>
            <a:pPr lvl="3">
              <a:defRPr sz="1800"/>
            </a:pPr>
            <a:r>
              <a:rPr sz="1200"/>
              <a:t>Body Level Four</a:t>
            </a:r>
          </a:p>
          <a:p>
            <a:pPr lvl="4">
              <a:defRPr sz="1800"/>
            </a:pPr>
            <a:r>
              <a:rPr sz="1200"/>
              <a:t>Body Level Five</a:t>
            </a:r>
          </a:p>
        </p:txBody>
      </p:sp>
      <p:sp>
        <p:nvSpPr>
          <p:cNvPr id="96" name="Shape 96"/>
          <p:cNvSpPr>
            <a:spLocks noGrp="1"/>
          </p:cNvSpPr>
          <p:nvPr>
            <p:ph type="sldNum" sz="quarter" idx="2"/>
          </p:nvPr>
        </p:nvSpPr>
        <p:spPr>
          <a:xfrm>
            <a:off x="17278014" y="9867900"/>
            <a:ext cx="278858" cy="304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  <p:grpSp>
        <p:nvGrpSpPr>
          <p:cNvPr id="99" name="Group 99">
            <a:hlinkClick r:id="" action="ppaction://hlinkshowjump?jump=previousslide"/>
          </p:cNvPr>
          <p:cNvGrpSpPr/>
          <p:nvPr/>
        </p:nvGrpSpPr>
        <p:grpSpPr>
          <a:xfrm>
            <a:off x="16977377" y="9862830"/>
            <a:ext cx="219689" cy="219690"/>
            <a:chOff x="0" y="0"/>
            <a:chExt cx="292918" cy="292918"/>
          </a:xfrm>
        </p:grpSpPr>
        <p:sp>
          <p:nvSpPr>
            <p:cNvPr id="97" name="Shape 97"/>
            <p:cNvSpPr/>
            <p:nvPr/>
          </p:nvSpPr>
          <p:spPr>
            <a:xfrm>
              <a:off x="0" y="0"/>
              <a:ext cx="292919" cy="292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2400"/>
            </a:p>
          </p:txBody>
        </p:sp>
        <p:sp>
          <p:nvSpPr>
            <p:cNvPr id="98" name="Shape 98"/>
            <p:cNvSpPr/>
            <p:nvPr/>
          </p:nvSpPr>
          <p:spPr>
            <a:xfrm>
              <a:off x="52688" y="60642"/>
              <a:ext cx="136985" cy="1716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0237"/>
                  </a:lnTo>
                  <a:lnTo>
                    <a:pt x="21600" y="21600"/>
                  </a:lnTo>
                  <a:lnTo>
                    <a:pt x="21600" y="16791"/>
                  </a:lnTo>
                  <a:lnTo>
                    <a:pt x="9612" y="10491"/>
                  </a:lnTo>
                  <a:lnTo>
                    <a:pt x="21600" y="480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2400"/>
            </a:p>
          </p:txBody>
        </p:sp>
      </p:grpSp>
      <p:grpSp>
        <p:nvGrpSpPr>
          <p:cNvPr id="102" name="Group 102">
            <a:hlinkClick r:id="" action="ppaction://hlinkshowjump?jump=nextslide"/>
          </p:cNvPr>
          <p:cNvGrpSpPr/>
          <p:nvPr/>
        </p:nvGrpSpPr>
        <p:grpSpPr>
          <a:xfrm flipH="1">
            <a:off x="17615552" y="9862830"/>
            <a:ext cx="219689" cy="219690"/>
            <a:chOff x="0" y="0"/>
            <a:chExt cx="292918" cy="292918"/>
          </a:xfrm>
        </p:grpSpPr>
        <p:sp>
          <p:nvSpPr>
            <p:cNvPr id="100" name="Shape 100"/>
            <p:cNvSpPr/>
            <p:nvPr/>
          </p:nvSpPr>
          <p:spPr>
            <a:xfrm>
              <a:off x="0" y="0"/>
              <a:ext cx="292919" cy="292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2400"/>
            </a:p>
          </p:txBody>
        </p:sp>
        <p:sp>
          <p:nvSpPr>
            <p:cNvPr id="101" name="Shape 101"/>
            <p:cNvSpPr/>
            <p:nvPr/>
          </p:nvSpPr>
          <p:spPr>
            <a:xfrm>
              <a:off x="52688" y="60642"/>
              <a:ext cx="136985" cy="1716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0237"/>
                  </a:lnTo>
                  <a:lnTo>
                    <a:pt x="21600" y="21600"/>
                  </a:lnTo>
                  <a:lnTo>
                    <a:pt x="21600" y="16791"/>
                  </a:lnTo>
                  <a:lnTo>
                    <a:pt x="9612" y="10491"/>
                  </a:lnTo>
                  <a:lnTo>
                    <a:pt x="21600" y="480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63059898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12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11" Type="http://schemas.openxmlformats.org/officeDocument/2006/relationships/image" Target="../media/image7.png"/><Relationship Id="rId5" Type="http://schemas.openxmlformats.org/officeDocument/2006/relationships/image" Target="../media/image2.jpeg"/><Relationship Id="rId10" Type="http://schemas.openxmlformats.org/officeDocument/2006/relationships/image" Target="../media/image14.png"/><Relationship Id="rId4" Type="http://schemas.openxmlformats.org/officeDocument/2006/relationships/image" Target="../media/image1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.jpeg"/><Relationship Id="rId7" Type="http://schemas.openxmlformats.org/officeDocument/2006/relationships/image" Target="../media/image102.sv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6.png"/><Relationship Id="rId5" Type="http://schemas.openxmlformats.org/officeDocument/2006/relationships/image" Target="../media/image100.svg"/><Relationship Id="rId10" Type="http://schemas.openxmlformats.org/officeDocument/2006/relationships/image" Target="../media/image5.png"/><Relationship Id="rId4" Type="http://schemas.openxmlformats.org/officeDocument/2006/relationships/image" Target="../media/image20.png"/><Relationship Id="rId9" Type="http://schemas.openxmlformats.org/officeDocument/2006/relationships/image" Target="../media/image10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3BE6E-CC97-B9C8-DB2A-02D8B7CA7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3AB1709-3DCA-CB99-F31B-716ADA0795BE}"/>
              </a:ext>
            </a:extLst>
          </p:cNvPr>
          <p:cNvGrpSpPr/>
          <p:nvPr/>
        </p:nvGrpSpPr>
        <p:grpSpPr>
          <a:xfrm>
            <a:off x="8834021" y="4132940"/>
            <a:ext cx="9301579" cy="2725060"/>
            <a:chOff x="0" y="0"/>
            <a:chExt cx="1435873" cy="27911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64F3FFB-6680-04D9-6069-7C1AE16FA9EF}"/>
                </a:ext>
              </a:extLst>
            </p:cNvPr>
            <p:cNvSpPr/>
            <p:nvPr/>
          </p:nvSpPr>
          <p:spPr>
            <a:xfrm>
              <a:off x="0" y="0"/>
              <a:ext cx="1435873" cy="279111"/>
            </a:xfrm>
            <a:custGeom>
              <a:avLst/>
              <a:gdLst/>
              <a:ahLst/>
              <a:cxnLst/>
              <a:rect l="l" t="t" r="r" b="b"/>
              <a:pathLst>
                <a:path w="1435873" h="279111">
                  <a:moveTo>
                    <a:pt x="1232673" y="0"/>
                  </a:moveTo>
                  <a:lnTo>
                    <a:pt x="0" y="0"/>
                  </a:lnTo>
                  <a:lnTo>
                    <a:pt x="203200" y="279111"/>
                  </a:lnTo>
                  <a:lnTo>
                    <a:pt x="1435873" y="279111"/>
                  </a:lnTo>
                  <a:lnTo>
                    <a:pt x="1232673" y="0"/>
                  </a:lnTo>
                  <a:close/>
                </a:path>
              </a:pathLst>
            </a:custGeom>
            <a:blipFill>
              <a:blip r:embed="rId2"/>
              <a:stretch>
                <a:fillRect t="-208172" b="-206272"/>
              </a:stretch>
            </a:blipFill>
          </p:spPr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79E534BD-3FDD-9582-DF64-0A2E5E3A287B}"/>
              </a:ext>
            </a:extLst>
          </p:cNvPr>
          <p:cNvGrpSpPr/>
          <p:nvPr/>
        </p:nvGrpSpPr>
        <p:grpSpPr>
          <a:xfrm>
            <a:off x="0" y="4037690"/>
            <a:ext cx="9441163" cy="2820310"/>
            <a:chOff x="0" y="0"/>
            <a:chExt cx="1189980" cy="279111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8D0C4684-F39A-BC2E-3293-C66B41B91A50}"/>
                </a:ext>
              </a:extLst>
            </p:cNvPr>
            <p:cNvSpPr/>
            <p:nvPr/>
          </p:nvSpPr>
          <p:spPr>
            <a:xfrm>
              <a:off x="0" y="0"/>
              <a:ext cx="1189980" cy="279111"/>
            </a:xfrm>
            <a:custGeom>
              <a:avLst/>
              <a:gdLst/>
              <a:ahLst/>
              <a:cxnLst/>
              <a:rect l="l" t="t" r="r" b="b"/>
              <a:pathLst>
                <a:path w="1189980" h="279111">
                  <a:moveTo>
                    <a:pt x="986780" y="0"/>
                  </a:moveTo>
                  <a:lnTo>
                    <a:pt x="0" y="0"/>
                  </a:lnTo>
                  <a:lnTo>
                    <a:pt x="203200" y="279111"/>
                  </a:lnTo>
                  <a:lnTo>
                    <a:pt x="1189980" y="279111"/>
                  </a:lnTo>
                  <a:lnTo>
                    <a:pt x="986780" y="0"/>
                  </a:lnTo>
                  <a:close/>
                </a:path>
              </a:pathLst>
            </a:custGeom>
            <a:blipFill>
              <a:blip r:embed="rId3">
                <a:alphaModFix amt="94000"/>
              </a:blip>
              <a:stretch>
                <a:fillRect t="-53644" b="-102023"/>
              </a:stretch>
            </a:blipFill>
          </p:spPr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C7076004-6AB9-DAE6-7B28-01320A6539D6}"/>
              </a:ext>
            </a:extLst>
          </p:cNvPr>
          <p:cNvGrpSpPr/>
          <p:nvPr/>
        </p:nvGrpSpPr>
        <p:grpSpPr>
          <a:xfrm>
            <a:off x="8913321" y="4633704"/>
            <a:ext cx="54058" cy="1093381"/>
            <a:chOff x="0" y="-47625"/>
            <a:chExt cx="21056" cy="425892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EE25A6F-269F-1C28-9102-6A4E293398CC}"/>
                </a:ext>
              </a:extLst>
            </p:cNvPr>
            <p:cNvSpPr/>
            <p:nvPr/>
          </p:nvSpPr>
          <p:spPr>
            <a:xfrm>
              <a:off x="0" y="0"/>
              <a:ext cx="21056" cy="378267"/>
            </a:xfrm>
            <a:custGeom>
              <a:avLst/>
              <a:gdLst/>
              <a:ahLst/>
              <a:cxnLst/>
              <a:rect l="l" t="t" r="r" b="b"/>
              <a:pathLst>
                <a:path w="21056" h="378267">
                  <a:moveTo>
                    <a:pt x="0" y="0"/>
                  </a:moveTo>
                  <a:lnTo>
                    <a:pt x="21056" y="0"/>
                  </a:lnTo>
                  <a:lnTo>
                    <a:pt x="21056" y="378267"/>
                  </a:lnTo>
                  <a:lnTo>
                    <a:pt x="0" y="378267"/>
                  </a:lnTo>
                  <a:close/>
                </a:path>
              </a:pathLst>
            </a:custGeom>
            <a:solidFill>
              <a:srgbClr val="2D336B"/>
            </a:solidFill>
          </p:spPr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921DCCBD-3C03-624C-CBF4-E847973CF57A}"/>
                </a:ext>
              </a:extLst>
            </p:cNvPr>
            <p:cNvSpPr txBox="1"/>
            <p:nvPr/>
          </p:nvSpPr>
          <p:spPr>
            <a:xfrm>
              <a:off x="0" y="-47625"/>
              <a:ext cx="21056" cy="4258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b="1">
                <a:latin typeface="Roboto Black"/>
                <a:ea typeface="Roboto" panose="020B0604020202020204" charset="0"/>
                <a:cs typeface="Roboto" panose="020B0604020202020204" charset="0"/>
              </a:endParaRPr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92607B91-E003-AFDC-657C-70273CDF423C}"/>
              </a:ext>
            </a:extLst>
          </p:cNvPr>
          <p:cNvSpPr txBox="1"/>
          <p:nvPr/>
        </p:nvSpPr>
        <p:spPr>
          <a:xfrm>
            <a:off x="9084710" y="4560868"/>
            <a:ext cx="3082765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413"/>
              </a:lnSpc>
            </a:pPr>
            <a:r>
              <a:rPr lang="en-US" sz="2366" b="1" spc="132">
                <a:solidFill>
                  <a:srgbClr val="2D336B"/>
                </a:solidFill>
                <a:latin typeface="Roboto Black"/>
                <a:ea typeface="Roboto" panose="020B0604020202020204" charset="0"/>
                <a:cs typeface="Roboto" panose="020B0604020202020204" charset="0"/>
              </a:rPr>
              <a:t>УЛААНБААТАР ХОТЫН ХӨГЖЛИЙН КОРПОРАЦИ ХК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CB031391-0BA7-D398-D561-CBE65E3CA084}"/>
              </a:ext>
            </a:extLst>
          </p:cNvPr>
          <p:cNvSpPr txBox="1"/>
          <p:nvPr/>
        </p:nvSpPr>
        <p:spPr>
          <a:xfrm>
            <a:off x="5203856" y="4839031"/>
            <a:ext cx="3880854" cy="884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19"/>
              </a:lnSpc>
            </a:pPr>
            <a:r>
              <a:rPr lang="en-US" sz="8046" b="1">
                <a:solidFill>
                  <a:srgbClr val="2D336B"/>
                </a:solidFill>
                <a:latin typeface="Roboto Black"/>
                <a:ea typeface="Roboto" panose="020B0604020202020204" charset="0"/>
                <a:cs typeface="Roboto" panose="020B0604020202020204" charset="0"/>
              </a:rPr>
              <a:t>UBDC</a:t>
            </a:r>
          </a:p>
        </p:txBody>
      </p:sp>
      <p:sp>
        <p:nvSpPr>
          <p:cNvPr id="11" name="AutoShape 11">
            <a:extLst>
              <a:ext uri="{FF2B5EF4-FFF2-40B4-BE49-F238E27FC236}">
                <a16:creationId xmlns:a16="http://schemas.microsoft.com/office/drawing/2014/main" id="{E602A98F-E63B-6B02-8A2F-C9FAF039EB24}"/>
              </a:ext>
            </a:extLst>
          </p:cNvPr>
          <p:cNvSpPr/>
          <p:nvPr/>
        </p:nvSpPr>
        <p:spPr>
          <a:xfrm flipV="1">
            <a:off x="12621270" y="7319986"/>
            <a:ext cx="5666730" cy="0"/>
          </a:xfrm>
          <a:prstGeom prst="line">
            <a:avLst/>
          </a:prstGeom>
          <a:ln w="38100" cap="flat">
            <a:solidFill>
              <a:srgbClr val="2D336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>
            <a:extLst>
              <a:ext uri="{FF2B5EF4-FFF2-40B4-BE49-F238E27FC236}">
                <a16:creationId xmlns:a16="http://schemas.microsoft.com/office/drawing/2014/main" id="{B9CE7BD7-4138-E8A9-D645-2A2C1D3E0A6F}"/>
              </a:ext>
            </a:extLst>
          </p:cNvPr>
          <p:cNvSpPr/>
          <p:nvPr/>
        </p:nvSpPr>
        <p:spPr>
          <a:xfrm>
            <a:off x="0" y="3633779"/>
            <a:ext cx="4319135" cy="0"/>
          </a:xfrm>
          <a:prstGeom prst="line">
            <a:avLst/>
          </a:prstGeom>
          <a:ln w="38100" cap="flat">
            <a:solidFill>
              <a:srgbClr val="2D336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DF007FEF-B572-E197-58C2-044C6F0EA689}"/>
              </a:ext>
            </a:extLst>
          </p:cNvPr>
          <p:cNvSpPr txBox="1"/>
          <p:nvPr/>
        </p:nvSpPr>
        <p:spPr>
          <a:xfrm>
            <a:off x="5866672" y="6141552"/>
            <a:ext cx="6436077" cy="317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66"/>
              </a:lnSpc>
            </a:pPr>
            <a:r>
              <a:rPr lang="en-US" sz="2366" b="1" spc="302">
                <a:solidFill>
                  <a:srgbClr val="2D336B"/>
                </a:solidFill>
                <a:latin typeface="Roboto Black"/>
                <a:ea typeface="Roboto" panose="020B0604020202020204" charset="0"/>
                <a:cs typeface="Roboto" panose="020B0604020202020204" charset="0"/>
              </a:rPr>
              <a:t>ХӨГЖЛИЙН ТӨЛӨӨХ ТҮНШЛЭЛ</a:t>
            </a:r>
          </a:p>
        </p:txBody>
      </p:sp>
    </p:spTree>
    <p:extLst>
      <p:ext uri="{BB962C8B-B14F-4D97-AF65-F5344CB8AC3E}">
        <p14:creationId xmlns:p14="http://schemas.microsoft.com/office/powerpoint/2010/main" val="700199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0">
            <a:extLst>
              <a:ext uri="{FF2B5EF4-FFF2-40B4-BE49-F238E27FC236}">
                <a16:creationId xmlns:a16="http://schemas.microsoft.com/office/drawing/2014/main" id="{348D46CC-24C0-C45E-41A9-BE75B800EE8D}"/>
              </a:ext>
            </a:extLst>
          </p:cNvPr>
          <p:cNvGrpSpPr>
            <a:grpSpLocks noChangeAspect="1"/>
          </p:cNvGrpSpPr>
          <p:nvPr/>
        </p:nvGrpSpPr>
        <p:grpSpPr>
          <a:xfrm rot="281481">
            <a:off x="14395827" y="1158879"/>
            <a:ext cx="3052217" cy="6039337"/>
            <a:chOff x="0" y="0"/>
            <a:chExt cx="2620010" cy="5184140"/>
          </a:xfrm>
        </p:grpSpPr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3567ED9D-415F-72B6-EBC9-05089CEBD806}"/>
                </a:ext>
              </a:extLst>
            </p:cNvPr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MN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56BEE318-3430-E164-68E5-60E99B24CCEC}"/>
                </a:ext>
              </a:extLst>
            </p:cNvPr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2"/>
              <a:stretch>
                <a:fillRect l="-112" r="-112"/>
              </a:stretch>
            </a:blipFill>
          </p:spPr>
          <p:txBody>
            <a:bodyPr/>
            <a:lstStyle/>
            <a:p>
              <a:endParaRPr lang="en-MN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9128C8B0-A8B0-8F29-B3CB-D0F6CE0EB767}"/>
                </a:ext>
              </a:extLst>
            </p:cNvPr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en-MN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96A10472-405B-D31D-E887-5D162F455CDE}"/>
                </a:ext>
              </a:extLst>
            </p:cNvPr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en-MN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DF43A42D-0DF6-4FB6-04CE-E0875A82D686}"/>
                </a:ext>
              </a:extLst>
            </p:cNvPr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en-MN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2B08E050-293A-3671-158A-6553BF9E17C9}"/>
                </a:ext>
              </a:extLst>
            </p:cNvPr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en-MN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8F0E9FF6-8345-529A-3BB1-C990ADD05E2E}"/>
                </a:ext>
              </a:extLst>
            </p:cNvPr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en-MN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id="{FA9A3854-11BF-F44A-3A08-2C195A9C6D35}"/>
                </a:ext>
              </a:extLst>
            </p:cNvPr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en-MN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8F88BA0D-7AC9-684B-8A14-194E38FDCDC4}"/>
                </a:ext>
              </a:extLst>
            </p:cNvPr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en-MN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525" name="Shape 7525"/>
          <p:cNvSpPr>
            <a:spLocks noGrp="1"/>
          </p:cNvSpPr>
          <p:nvPr>
            <p:ph type="sldNum" sz="quarter" idx="2"/>
          </p:nvPr>
        </p:nvSpPr>
        <p:spPr>
          <a:xfrm>
            <a:off x="17229793" y="9867900"/>
            <a:ext cx="3752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</a:defRPr>
            </a:pPr>
            <a:fld id="{86CB4B4D-7CA3-9044-876B-883B54F8677D}" type="slidenum">
              <a:rPr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30" name="Shape 7530"/>
          <p:cNvSpPr/>
          <p:nvPr/>
        </p:nvSpPr>
        <p:spPr>
          <a:xfrm>
            <a:off x="1804428" y="3024709"/>
            <a:ext cx="3102776" cy="10728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30000"/>
              </a:lnSpc>
              <a:defRPr sz="1800"/>
            </a:pPr>
            <a:r>
              <a:rPr lang="mn-MN" sz="1875" dirty="0">
                <a:solidFill>
                  <a:schemeClr val="accent1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Roboto Black"/>
              </a:rPr>
              <a:t>Мэдээллийн аюулгүй байдал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Roboto Black"/>
              </a:rPr>
              <a:t>(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Roboto Black"/>
              </a:rPr>
              <a:t>8910 </a:t>
            </a:r>
            <a:r>
              <a:rPr lang="mn-MN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Roboto Black"/>
              </a:rPr>
              <a:t>цахим залилан-87,5 тэрбум ₮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Roboto Black"/>
              </a:rPr>
              <a:t>)</a:t>
            </a:r>
            <a:endParaRPr lang="mn-MN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Roboto Black"/>
              <a:cs typeface="Arial" panose="020B0604020202020204" pitchFamily="34" charset="0"/>
              <a:sym typeface="Roboto Black"/>
            </a:endParaRPr>
          </a:p>
        </p:txBody>
      </p:sp>
      <p:sp>
        <p:nvSpPr>
          <p:cNvPr id="7531" name="Shape 7531"/>
          <p:cNvSpPr/>
          <p:nvPr/>
        </p:nvSpPr>
        <p:spPr>
          <a:xfrm>
            <a:off x="6387681" y="2961926"/>
            <a:ext cx="3394117" cy="1050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lvl="0" algn="l">
              <a:lnSpc>
                <a:spcPct val="130000"/>
              </a:lnSpc>
              <a:defRPr sz="1800"/>
            </a:pPr>
            <a:r>
              <a:rPr sz="1875" err="1">
                <a:solidFill>
                  <a:schemeClr val="accent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Roboto Black"/>
              </a:rPr>
              <a:t>Олон</a:t>
            </a:r>
            <a:r>
              <a:rPr sz="1875">
                <a:solidFill>
                  <a:schemeClr val="accent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Roboto Black"/>
              </a:rPr>
              <a:t> </a:t>
            </a:r>
            <a:r>
              <a:rPr sz="1875" err="1">
                <a:solidFill>
                  <a:schemeClr val="accent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Roboto Black"/>
              </a:rPr>
              <a:t>улсын</a:t>
            </a:r>
            <a:r>
              <a:rPr sz="1875">
                <a:solidFill>
                  <a:schemeClr val="accent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Roboto Black"/>
              </a:rPr>
              <a:t> </a:t>
            </a:r>
            <a:r>
              <a:rPr sz="1875" err="1">
                <a:solidFill>
                  <a:schemeClr val="accent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Roboto Black"/>
              </a:rPr>
              <a:t>платформууд</a:t>
            </a:r>
            <a:r>
              <a:rPr lang="mn-MN" sz="1875">
                <a:solidFill>
                  <a:schemeClr val="accent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Roboto Black"/>
              </a:rPr>
              <a:t>аас</a:t>
            </a:r>
            <a:r>
              <a:rPr sz="1875">
                <a:solidFill>
                  <a:schemeClr val="accent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Roboto Black"/>
              </a:rPr>
              <a:t> </a:t>
            </a:r>
            <a:r>
              <a:rPr sz="1875" err="1">
                <a:solidFill>
                  <a:schemeClr val="accent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Roboto Black"/>
              </a:rPr>
              <a:t>хараат</a:t>
            </a:r>
            <a:r>
              <a:rPr sz="1875">
                <a:solidFill>
                  <a:schemeClr val="accent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Roboto Black"/>
              </a:rPr>
              <a:t> </a:t>
            </a:r>
            <a:r>
              <a:rPr sz="1875" err="1">
                <a:solidFill>
                  <a:schemeClr val="accent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Roboto Black"/>
              </a:rPr>
              <a:t>бус</a:t>
            </a:r>
            <a:r>
              <a:rPr sz="1875">
                <a:solidFill>
                  <a:schemeClr val="accent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Roboto Black"/>
              </a:rPr>
              <a:t> </a:t>
            </a:r>
            <a:r>
              <a:rPr sz="1875" err="1">
                <a:solidFill>
                  <a:schemeClr val="accent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Roboto Black"/>
              </a:rPr>
              <a:t>байдал</a:t>
            </a:r>
            <a:endParaRPr sz="1875">
              <a:solidFill>
                <a:schemeClr val="accent2"/>
              </a:solidFill>
              <a:latin typeface="Arial" panose="020B0604020202020204" pitchFamily="34" charset="0"/>
              <a:ea typeface="Roboto Black"/>
              <a:cs typeface="Arial" panose="020B0604020202020204" pitchFamily="34" charset="0"/>
              <a:sym typeface="Roboto Black"/>
            </a:endParaRPr>
          </a:p>
          <a:p>
            <a:pPr lvl="0" algn="l">
              <a:lnSpc>
                <a:spcPct val="130000"/>
              </a:lnSpc>
              <a:defRPr sz="1800"/>
            </a:pPr>
            <a:r>
              <a:rPr sz="1500">
                <a:solidFill>
                  <a:srgbClr val="212830"/>
                </a:solidFill>
                <a:latin typeface="Arial" panose="020B0604020202020204" pitchFamily="34" charset="0"/>
                <a:ea typeface="Roboto Light"/>
                <a:cs typeface="Arial" panose="020B0604020202020204" pitchFamily="34" charset="0"/>
                <a:sym typeface="Roboto Light"/>
              </a:rPr>
              <a:t>.</a:t>
            </a:r>
          </a:p>
        </p:txBody>
      </p:sp>
      <p:sp>
        <p:nvSpPr>
          <p:cNvPr id="7532" name="Shape 7532"/>
          <p:cNvSpPr/>
          <p:nvPr/>
        </p:nvSpPr>
        <p:spPr>
          <a:xfrm>
            <a:off x="1791365" y="5110630"/>
            <a:ext cx="3102776" cy="375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 algn="l">
              <a:lnSpc>
                <a:spcPct val="130000"/>
              </a:lnSpc>
              <a:defRPr sz="1800"/>
            </a:pPr>
            <a:r>
              <a:rPr lang="mn-MN" sz="1875">
                <a:solidFill>
                  <a:schemeClr val="accent3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Roboto Black"/>
              </a:rPr>
              <a:t>Контентын хяналт</a:t>
            </a:r>
          </a:p>
        </p:txBody>
      </p:sp>
      <p:sp>
        <p:nvSpPr>
          <p:cNvPr id="7533" name="Shape 7533"/>
          <p:cNvSpPr/>
          <p:nvPr/>
        </p:nvSpPr>
        <p:spPr>
          <a:xfrm>
            <a:off x="6387682" y="4927750"/>
            <a:ext cx="3102776" cy="750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 algn="l">
              <a:lnSpc>
                <a:spcPct val="130000"/>
              </a:lnSpc>
              <a:defRPr sz="1800"/>
            </a:pPr>
            <a:r>
              <a:rPr lang="mn-MN" sz="1875">
                <a:solidFill>
                  <a:schemeClr val="accent4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Roboto Black"/>
              </a:rPr>
              <a:t>Дотоодын бизнесийн дэмжлэг</a:t>
            </a:r>
          </a:p>
        </p:txBody>
      </p:sp>
      <p:sp>
        <p:nvSpPr>
          <p:cNvPr id="7538" name="Shape 7538"/>
          <p:cNvSpPr/>
          <p:nvPr/>
        </p:nvSpPr>
        <p:spPr>
          <a:xfrm>
            <a:off x="1946901" y="1791523"/>
            <a:ext cx="2516892" cy="95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algn="l">
              <a:defRPr sz="7500" b="1">
                <a:solidFill>
                  <a:srgbClr val="F62400"/>
                </a:solidFill>
                <a:latin typeface="BebasNeueBold"/>
                <a:ea typeface="BebasNeueBold"/>
                <a:cs typeface="BebasNeueBold"/>
                <a:sym typeface="BebasNeueBold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mn-MN" sz="3600" dirty="0" smtClean="0">
                <a:solidFill>
                  <a:schemeClr val="accent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Үндэслэл</a:t>
            </a:r>
            <a:r>
              <a:rPr lang="en-US" sz="3600" dirty="0" smtClean="0">
                <a:solidFill>
                  <a:schemeClr val="accent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:</a:t>
            </a:r>
            <a:endParaRPr lang="mn-MN" sz="3600" dirty="0">
              <a:solidFill>
                <a:schemeClr val="accent2"/>
              </a:solidFill>
              <a:latin typeface="Arial" panose="020B0604020202020204" pitchFamily="34" charset="0"/>
              <a:ea typeface="Roboto Black"/>
              <a:cs typeface="Arial" panose="020B0604020202020204" pitchFamily="34" charset="0"/>
              <a:sym typeface="Helvetica Light"/>
            </a:endParaRPr>
          </a:p>
        </p:txBody>
      </p:sp>
      <p:grpSp>
        <p:nvGrpSpPr>
          <p:cNvPr id="7542" name="Group 7542"/>
          <p:cNvGrpSpPr/>
          <p:nvPr/>
        </p:nvGrpSpPr>
        <p:grpSpPr>
          <a:xfrm>
            <a:off x="5240715" y="4809771"/>
            <a:ext cx="10009550" cy="4321142"/>
            <a:chOff x="-37785" y="-184611"/>
            <a:chExt cx="13346054" cy="5761519"/>
          </a:xfrm>
        </p:grpSpPr>
        <p:sp>
          <p:nvSpPr>
            <p:cNvPr id="7540" name="Shape 7540"/>
            <p:cNvSpPr/>
            <p:nvPr/>
          </p:nvSpPr>
          <p:spPr>
            <a:xfrm>
              <a:off x="-37785" y="-184611"/>
              <a:ext cx="1270000" cy="127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41" name="Shape 7541"/>
            <p:cNvSpPr/>
            <p:nvPr/>
          </p:nvSpPr>
          <p:spPr>
            <a:xfrm>
              <a:off x="12627163" y="4880508"/>
              <a:ext cx="681106" cy="696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4" h="21594" extrusionOk="0">
                  <a:moveTo>
                    <a:pt x="20164" y="5"/>
                  </a:moveTo>
                  <a:cubicBezTo>
                    <a:pt x="19913" y="37"/>
                    <a:pt x="19695" y="219"/>
                    <a:pt x="19622" y="479"/>
                  </a:cubicBezTo>
                  <a:cubicBezTo>
                    <a:pt x="19618" y="497"/>
                    <a:pt x="19116" y="2234"/>
                    <a:pt x="17611" y="2981"/>
                  </a:cubicBezTo>
                  <a:cubicBezTo>
                    <a:pt x="16236" y="3666"/>
                    <a:pt x="15561" y="4490"/>
                    <a:pt x="15222" y="5175"/>
                  </a:cubicBezTo>
                  <a:cubicBezTo>
                    <a:pt x="14055" y="4186"/>
                    <a:pt x="12612" y="3621"/>
                    <a:pt x="11071" y="3621"/>
                  </a:cubicBezTo>
                  <a:cubicBezTo>
                    <a:pt x="9334" y="3621"/>
                    <a:pt x="7701" y="4304"/>
                    <a:pt x="6473" y="5545"/>
                  </a:cubicBezTo>
                  <a:lnTo>
                    <a:pt x="1901" y="10166"/>
                  </a:lnTo>
                  <a:cubicBezTo>
                    <a:pt x="-633" y="12728"/>
                    <a:pt x="-633" y="16896"/>
                    <a:pt x="1901" y="19457"/>
                  </a:cubicBezTo>
                  <a:lnTo>
                    <a:pt x="2116" y="19671"/>
                  </a:lnTo>
                  <a:cubicBezTo>
                    <a:pt x="3343" y="20913"/>
                    <a:pt x="4974" y="21594"/>
                    <a:pt x="6710" y="21594"/>
                  </a:cubicBezTo>
                  <a:cubicBezTo>
                    <a:pt x="8446" y="21594"/>
                    <a:pt x="10076" y="20913"/>
                    <a:pt x="11304" y="19671"/>
                  </a:cubicBezTo>
                  <a:lnTo>
                    <a:pt x="15876" y="15049"/>
                  </a:lnTo>
                  <a:cubicBezTo>
                    <a:pt x="18281" y="12619"/>
                    <a:pt x="18375" y="8758"/>
                    <a:pt x="16216" y="6180"/>
                  </a:cubicBezTo>
                  <a:cubicBezTo>
                    <a:pt x="16310" y="5767"/>
                    <a:pt x="16680" y="4904"/>
                    <a:pt x="18184" y="4156"/>
                  </a:cubicBezTo>
                  <a:cubicBezTo>
                    <a:pt x="20203" y="3153"/>
                    <a:pt x="20843" y="931"/>
                    <a:pt x="20870" y="836"/>
                  </a:cubicBezTo>
                  <a:cubicBezTo>
                    <a:pt x="20967" y="487"/>
                    <a:pt x="20768" y="126"/>
                    <a:pt x="20422" y="27"/>
                  </a:cubicBezTo>
                  <a:cubicBezTo>
                    <a:pt x="20336" y="2"/>
                    <a:pt x="20248" y="-6"/>
                    <a:pt x="20164" y="5"/>
                  </a:cubicBezTo>
                  <a:close/>
                  <a:moveTo>
                    <a:pt x="11067" y="4931"/>
                  </a:moveTo>
                  <a:cubicBezTo>
                    <a:pt x="12458" y="4931"/>
                    <a:pt x="13764" y="5479"/>
                    <a:pt x="14748" y="6472"/>
                  </a:cubicBezTo>
                  <a:lnTo>
                    <a:pt x="14916" y="6646"/>
                  </a:lnTo>
                  <a:cubicBezTo>
                    <a:pt x="14968" y="6844"/>
                    <a:pt x="15097" y="7003"/>
                    <a:pt x="15278" y="7081"/>
                  </a:cubicBezTo>
                  <a:cubicBezTo>
                    <a:pt x="16958" y="9143"/>
                    <a:pt x="16867" y="12194"/>
                    <a:pt x="14959" y="14122"/>
                  </a:cubicBezTo>
                  <a:lnTo>
                    <a:pt x="14223" y="14866"/>
                  </a:lnTo>
                  <a:cubicBezTo>
                    <a:pt x="9289" y="12129"/>
                    <a:pt x="7174" y="8300"/>
                    <a:pt x="6650" y="7220"/>
                  </a:cubicBezTo>
                  <a:lnTo>
                    <a:pt x="7390" y="6472"/>
                  </a:lnTo>
                  <a:cubicBezTo>
                    <a:pt x="8372" y="5479"/>
                    <a:pt x="9678" y="4931"/>
                    <a:pt x="11067" y="4931"/>
                  </a:cubicBezTo>
                  <a:close/>
                  <a:moveTo>
                    <a:pt x="6168" y="7707"/>
                  </a:moveTo>
                  <a:cubicBezTo>
                    <a:pt x="6877" y="9109"/>
                    <a:pt x="9024" y="12678"/>
                    <a:pt x="13745" y="15349"/>
                  </a:cubicBezTo>
                  <a:lnTo>
                    <a:pt x="10387" y="18744"/>
                  </a:lnTo>
                  <a:cubicBezTo>
                    <a:pt x="9405" y="19738"/>
                    <a:pt x="8099" y="20284"/>
                    <a:pt x="6710" y="20284"/>
                  </a:cubicBezTo>
                  <a:cubicBezTo>
                    <a:pt x="5321" y="20284"/>
                    <a:pt x="4015" y="19738"/>
                    <a:pt x="3033" y="18744"/>
                  </a:cubicBezTo>
                  <a:lnTo>
                    <a:pt x="2818" y="18526"/>
                  </a:lnTo>
                  <a:cubicBezTo>
                    <a:pt x="791" y="16477"/>
                    <a:pt x="791" y="13142"/>
                    <a:pt x="2818" y="11093"/>
                  </a:cubicBezTo>
                  <a:lnTo>
                    <a:pt x="6168" y="7707"/>
                  </a:lnTo>
                  <a:close/>
                  <a:moveTo>
                    <a:pt x="12221" y="8774"/>
                  </a:moveTo>
                  <a:cubicBezTo>
                    <a:pt x="12138" y="8774"/>
                    <a:pt x="12056" y="8805"/>
                    <a:pt x="11993" y="8869"/>
                  </a:cubicBezTo>
                  <a:lnTo>
                    <a:pt x="10843" y="10027"/>
                  </a:lnTo>
                  <a:cubicBezTo>
                    <a:pt x="10715" y="10155"/>
                    <a:pt x="10715" y="10364"/>
                    <a:pt x="10843" y="10493"/>
                  </a:cubicBezTo>
                  <a:cubicBezTo>
                    <a:pt x="10907" y="10556"/>
                    <a:pt x="10989" y="10588"/>
                    <a:pt x="11071" y="10588"/>
                  </a:cubicBezTo>
                  <a:cubicBezTo>
                    <a:pt x="11155" y="10588"/>
                    <a:pt x="11240" y="10556"/>
                    <a:pt x="11304" y="10493"/>
                  </a:cubicBezTo>
                  <a:lnTo>
                    <a:pt x="12449" y="9335"/>
                  </a:lnTo>
                  <a:cubicBezTo>
                    <a:pt x="12576" y="9207"/>
                    <a:pt x="12576" y="8997"/>
                    <a:pt x="12449" y="8869"/>
                  </a:cubicBezTo>
                  <a:cubicBezTo>
                    <a:pt x="12386" y="8805"/>
                    <a:pt x="12304" y="8774"/>
                    <a:pt x="12221" y="8774"/>
                  </a:cubicBezTo>
                  <a:close/>
                  <a:moveTo>
                    <a:pt x="4889" y="10305"/>
                  </a:moveTo>
                  <a:cubicBezTo>
                    <a:pt x="4806" y="10305"/>
                    <a:pt x="4725" y="10337"/>
                    <a:pt x="4661" y="10401"/>
                  </a:cubicBezTo>
                  <a:lnTo>
                    <a:pt x="3640" y="11433"/>
                  </a:lnTo>
                  <a:cubicBezTo>
                    <a:pt x="1767" y="13267"/>
                    <a:pt x="1428" y="15178"/>
                    <a:pt x="2654" y="16968"/>
                  </a:cubicBezTo>
                  <a:cubicBezTo>
                    <a:pt x="2718" y="17059"/>
                    <a:pt x="2819" y="17112"/>
                    <a:pt x="2921" y="17112"/>
                  </a:cubicBezTo>
                  <a:cubicBezTo>
                    <a:pt x="2985" y="17112"/>
                    <a:pt x="3047" y="17094"/>
                    <a:pt x="3102" y="17055"/>
                  </a:cubicBezTo>
                  <a:cubicBezTo>
                    <a:pt x="3250" y="16951"/>
                    <a:pt x="3290" y="16745"/>
                    <a:pt x="3188" y="16598"/>
                  </a:cubicBezTo>
                  <a:cubicBezTo>
                    <a:pt x="2153" y="15087"/>
                    <a:pt x="2454" y="13506"/>
                    <a:pt x="4097" y="11898"/>
                  </a:cubicBezTo>
                  <a:lnTo>
                    <a:pt x="5117" y="10867"/>
                  </a:lnTo>
                  <a:cubicBezTo>
                    <a:pt x="5244" y="10739"/>
                    <a:pt x="5244" y="10529"/>
                    <a:pt x="5117" y="10401"/>
                  </a:cubicBezTo>
                  <a:cubicBezTo>
                    <a:pt x="5054" y="10337"/>
                    <a:pt x="4972" y="10305"/>
                    <a:pt x="4889" y="10305"/>
                  </a:cubicBezTo>
                  <a:close/>
                  <a:moveTo>
                    <a:pt x="3632" y="17129"/>
                  </a:moveTo>
                  <a:cubicBezTo>
                    <a:pt x="3549" y="17129"/>
                    <a:pt x="3467" y="17161"/>
                    <a:pt x="3403" y="17225"/>
                  </a:cubicBezTo>
                  <a:cubicBezTo>
                    <a:pt x="3277" y="17353"/>
                    <a:pt x="3277" y="17562"/>
                    <a:pt x="3403" y="17690"/>
                  </a:cubicBezTo>
                  <a:lnTo>
                    <a:pt x="3554" y="17843"/>
                  </a:lnTo>
                  <a:cubicBezTo>
                    <a:pt x="3618" y="17907"/>
                    <a:pt x="3703" y="17938"/>
                    <a:pt x="3787" y="17938"/>
                  </a:cubicBezTo>
                  <a:cubicBezTo>
                    <a:pt x="3869" y="17938"/>
                    <a:pt x="3952" y="17907"/>
                    <a:pt x="4015" y="17843"/>
                  </a:cubicBezTo>
                  <a:cubicBezTo>
                    <a:pt x="4140" y="17715"/>
                    <a:pt x="4142" y="17505"/>
                    <a:pt x="4015" y="17377"/>
                  </a:cubicBezTo>
                  <a:lnTo>
                    <a:pt x="3864" y="17225"/>
                  </a:lnTo>
                  <a:cubicBezTo>
                    <a:pt x="3801" y="17161"/>
                    <a:pt x="3715" y="17129"/>
                    <a:pt x="3632" y="1712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545" name="Group 7545"/>
          <p:cNvGrpSpPr/>
          <p:nvPr/>
        </p:nvGrpSpPr>
        <p:grpSpPr>
          <a:xfrm>
            <a:off x="685800" y="4948230"/>
            <a:ext cx="952501" cy="952501"/>
            <a:chOff x="0" y="0"/>
            <a:chExt cx="1270000" cy="1270000"/>
          </a:xfrm>
        </p:grpSpPr>
        <p:sp>
          <p:nvSpPr>
            <p:cNvPr id="7543" name="Shape 7543"/>
            <p:cNvSpPr/>
            <p:nvPr/>
          </p:nvSpPr>
          <p:spPr>
            <a:xfrm>
              <a:off x="0" y="0"/>
              <a:ext cx="1270000" cy="127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44" name="Shape 7544"/>
            <p:cNvSpPr/>
            <p:nvPr/>
          </p:nvSpPr>
          <p:spPr>
            <a:xfrm>
              <a:off x="336950" y="344662"/>
              <a:ext cx="596100" cy="580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2" h="21600" extrusionOk="0">
                  <a:moveTo>
                    <a:pt x="4786" y="0"/>
                  </a:moveTo>
                  <a:cubicBezTo>
                    <a:pt x="2613" y="0"/>
                    <a:pt x="850" y="1814"/>
                    <a:pt x="850" y="4046"/>
                  </a:cubicBezTo>
                  <a:cubicBezTo>
                    <a:pt x="850" y="6278"/>
                    <a:pt x="2613" y="8097"/>
                    <a:pt x="4786" y="8097"/>
                  </a:cubicBezTo>
                  <a:cubicBezTo>
                    <a:pt x="6957" y="8097"/>
                    <a:pt x="8727" y="6278"/>
                    <a:pt x="8727" y="4046"/>
                  </a:cubicBezTo>
                  <a:cubicBezTo>
                    <a:pt x="8727" y="1814"/>
                    <a:pt x="6957" y="0"/>
                    <a:pt x="4786" y="0"/>
                  </a:cubicBezTo>
                  <a:close/>
                  <a:moveTo>
                    <a:pt x="13625" y="0"/>
                  </a:moveTo>
                  <a:cubicBezTo>
                    <a:pt x="11454" y="0"/>
                    <a:pt x="9689" y="1814"/>
                    <a:pt x="9689" y="4046"/>
                  </a:cubicBezTo>
                  <a:cubicBezTo>
                    <a:pt x="9689" y="6278"/>
                    <a:pt x="11454" y="8097"/>
                    <a:pt x="13625" y="8097"/>
                  </a:cubicBezTo>
                  <a:cubicBezTo>
                    <a:pt x="15796" y="8097"/>
                    <a:pt x="17566" y="6278"/>
                    <a:pt x="17566" y="4046"/>
                  </a:cubicBezTo>
                  <a:cubicBezTo>
                    <a:pt x="17566" y="1814"/>
                    <a:pt x="15796" y="0"/>
                    <a:pt x="13625" y="0"/>
                  </a:cubicBezTo>
                  <a:close/>
                  <a:moveTo>
                    <a:pt x="4786" y="1305"/>
                  </a:moveTo>
                  <a:cubicBezTo>
                    <a:pt x="6257" y="1305"/>
                    <a:pt x="7458" y="2534"/>
                    <a:pt x="7458" y="4046"/>
                  </a:cubicBezTo>
                  <a:cubicBezTo>
                    <a:pt x="7458" y="5558"/>
                    <a:pt x="6257" y="6792"/>
                    <a:pt x="4786" y="6792"/>
                  </a:cubicBezTo>
                  <a:cubicBezTo>
                    <a:pt x="3313" y="6792"/>
                    <a:pt x="2119" y="5558"/>
                    <a:pt x="2119" y="4046"/>
                  </a:cubicBezTo>
                  <a:cubicBezTo>
                    <a:pt x="2119" y="2532"/>
                    <a:pt x="3313" y="1305"/>
                    <a:pt x="4786" y="1305"/>
                  </a:cubicBezTo>
                  <a:close/>
                  <a:moveTo>
                    <a:pt x="13625" y="1305"/>
                  </a:moveTo>
                  <a:cubicBezTo>
                    <a:pt x="15098" y="1305"/>
                    <a:pt x="16297" y="2534"/>
                    <a:pt x="16297" y="4046"/>
                  </a:cubicBezTo>
                  <a:cubicBezTo>
                    <a:pt x="16297" y="5558"/>
                    <a:pt x="15098" y="6792"/>
                    <a:pt x="13625" y="6792"/>
                  </a:cubicBezTo>
                  <a:cubicBezTo>
                    <a:pt x="12152" y="6792"/>
                    <a:pt x="10958" y="5558"/>
                    <a:pt x="10958" y="4046"/>
                  </a:cubicBezTo>
                  <a:cubicBezTo>
                    <a:pt x="10958" y="2532"/>
                    <a:pt x="12152" y="1305"/>
                    <a:pt x="13625" y="1305"/>
                  </a:cubicBezTo>
                  <a:close/>
                  <a:moveTo>
                    <a:pt x="4658" y="1922"/>
                  </a:moveTo>
                  <a:cubicBezTo>
                    <a:pt x="3968" y="1922"/>
                    <a:pt x="3327" y="2276"/>
                    <a:pt x="2943" y="2867"/>
                  </a:cubicBezTo>
                  <a:cubicBezTo>
                    <a:pt x="2845" y="3016"/>
                    <a:pt x="2882" y="3214"/>
                    <a:pt x="3028" y="3314"/>
                  </a:cubicBezTo>
                  <a:cubicBezTo>
                    <a:pt x="3082" y="3351"/>
                    <a:pt x="3148" y="3369"/>
                    <a:pt x="3208" y="3369"/>
                  </a:cubicBezTo>
                  <a:cubicBezTo>
                    <a:pt x="3311" y="3369"/>
                    <a:pt x="3412" y="3321"/>
                    <a:pt x="3474" y="3227"/>
                  </a:cubicBezTo>
                  <a:cubicBezTo>
                    <a:pt x="3739" y="2818"/>
                    <a:pt x="4180" y="2577"/>
                    <a:pt x="4658" y="2577"/>
                  </a:cubicBezTo>
                  <a:cubicBezTo>
                    <a:pt x="4833" y="2577"/>
                    <a:pt x="4977" y="2429"/>
                    <a:pt x="4977" y="2250"/>
                  </a:cubicBezTo>
                  <a:cubicBezTo>
                    <a:pt x="4977" y="2070"/>
                    <a:pt x="4833" y="1922"/>
                    <a:pt x="4658" y="1922"/>
                  </a:cubicBezTo>
                  <a:close/>
                  <a:moveTo>
                    <a:pt x="13667" y="1922"/>
                  </a:moveTo>
                  <a:cubicBezTo>
                    <a:pt x="12978" y="1922"/>
                    <a:pt x="12336" y="2276"/>
                    <a:pt x="11952" y="2867"/>
                  </a:cubicBezTo>
                  <a:cubicBezTo>
                    <a:pt x="11854" y="3016"/>
                    <a:pt x="11891" y="3214"/>
                    <a:pt x="12037" y="3314"/>
                  </a:cubicBezTo>
                  <a:cubicBezTo>
                    <a:pt x="12091" y="3351"/>
                    <a:pt x="12156" y="3369"/>
                    <a:pt x="12217" y="3369"/>
                  </a:cubicBezTo>
                  <a:cubicBezTo>
                    <a:pt x="12320" y="3369"/>
                    <a:pt x="12415" y="3321"/>
                    <a:pt x="12478" y="3227"/>
                  </a:cubicBezTo>
                  <a:cubicBezTo>
                    <a:pt x="12744" y="2818"/>
                    <a:pt x="13191" y="2577"/>
                    <a:pt x="13667" y="2577"/>
                  </a:cubicBezTo>
                  <a:cubicBezTo>
                    <a:pt x="13842" y="2577"/>
                    <a:pt x="13986" y="2429"/>
                    <a:pt x="13986" y="2250"/>
                  </a:cubicBezTo>
                  <a:cubicBezTo>
                    <a:pt x="13986" y="2070"/>
                    <a:pt x="13842" y="1922"/>
                    <a:pt x="13667" y="1922"/>
                  </a:cubicBezTo>
                  <a:close/>
                  <a:moveTo>
                    <a:pt x="3113" y="3500"/>
                  </a:moveTo>
                  <a:cubicBezTo>
                    <a:pt x="2941" y="3466"/>
                    <a:pt x="2773" y="3580"/>
                    <a:pt x="2741" y="3757"/>
                  </a:cubicBezTo>
                  <a:cubicBezTo>
                    <a:pt x="2721" y="3863"/>
                    <a:pt x="2718" y="3912"/>
                    <a:pt x="2720" y="3980"/>
                  </a:cubicBezTo>
                  <a:lnTo>
                    <a:pt x="2720" y="4046"/>
                  </a:lnTo>
                  <a:cubicBezTo>
                    <a:pt x="2720" y="4226"/>
                    <a:pt x="2863" y="4374"/>
                    <a:pt x="3038" y="4374"/>
                  </a:cubicBezTo>
                  <a:cubicBezTo>
                    <a:pt x="3213" y="4374"/>
                    <a:pt x="3357" y="4226"/>
                    <a:pt x="3357" y="4046"/>
                  </a:cubicBezTo>
                  <a:lnTo>
                    <a:pt x="3357" y="3964"/>
                  </a:lnTo>
                  <a:cubicBezTo>
                    <a:pt x="3355" y="3926"/>
                    <a:pt x="3354" y="3925"/>
                    <a:pt x="3362" y="3882"/>
                  </a:cubicBezTo>
                  <a:cubicBezTo>
                    <a:pt x="3395" y="3706"/>
                    <a:pt x="3285" y="3533"/>
                    <a:pt x="3113" y="3500"/>
                  </a:cubicBezTo>
                  <a:close/>
                  <a:moveTo>
                    <a:pt x="2236" y="8561"/>
                  </a:moveTo>
                  <a:cubicBezTo>
                    <a:pt x="1044" y="8561"/>
                    <a:pt x="0" y="9765"/>
                    <a:pt x="0" y="11035"/>
                  </a:cubicBezTo>
                  <a:lnTo>
                    <a:pt x="0" y="19558"/>
                  </a:lnTo>
                  <a:cubicBezTo>
                    <a:pt x="0" y="20779"/>
                    <a:pt x="1003" y="21600"/>
                    <a:pt x="2236" y="21600"/>
                  </a:cubicBezTo>
                  <a:lnTo>
                    <a:pt x="14018" y="21600"/>
                  </a:lnTo>
                  <a:cubicBezTo>
                    <a:pt x="15241" y="21600"/>
                    <a:pt x="16198" y="20706"/>
                    <a:pt x="16212" y="19476"/>
                  </a:cubicBezTo>
                  <a:lnTo>
                    <a:pt x="16180" y="18935"/>
                  </a:lnTo>
                  <a:cubicBezTo>
                    <a:pt x="17022" y="19370"/>
                    <a:pt x="18334" y="20069"/>
                    <a:pt x="19548" y="20726"/>
                  </a:cubicBezTo>
                  <a:cubicBezTo>
                    <a:pt x="19582" y="20745"/>
                    <a:pt x="19610" y="20763"/>
                    <a:pt x="19649" y="20776"/>
                  </a:cubicBezTo>
                  <a:cubicBezTo>
                    <a:pt x="19979" y="20879"/>
                    <a:pt x="20244" y="20949"/>
                    <a:pt x="20498" y="20950"/>
                  </a:cubicBezTo>
                  <a:cubicBezTo>
                    <a:pt x="20950" y="20946"/>
                    <a:pt x="21222" y="20719"/>
                    <a:pt x="21354" y="20530"/>
                  </a:cubicBezTo>
                  <a:cubicBezTo>
                    <a:pt x="21512" y="20307"/>
                    <a:pt x="21571" y="20017"/>
                    <a:pt x="21571" y="19623"/>
                  </a:cubicBezTo>
                  <a:lnTo>
                    <a:pt x="21571" y="10816"/>
                  </a:lnTo>
                  <a:cubicBezTo>
                    <a:pt x="21571" y="10557"/>
                    <a:pt x="21600" y="9947"/>
                    <a:pt x="21205" y="9533"/>
                  </a:cubicBezTo>
                  <a:cubicBezTo>
                    <a:pt x="20997" y="9315"/>
                    <a:pt x="20740" y="9200"/>
                    <a:pt x="20424" y="9200"/>
                  </a:cubicBezTo>
                  <a:cubicBezTo>
                    <a:pt x="20168" y="9200"/>
                    <a:pt x="19889" y="9268"/>
                    <a:pt x="19553" y="9435"/>
                  </a:cubicBezTo>
                  <a:cubicBezTo>
                    <a:pt x="18557" y="9984"/>
                    <a:pt x="17128" y="10753"/>
                    <a:pt x="16196" y="11253"/>
                  </a:cubicBezTo>
                  <a:lnTo>
                    <a:pt x="16212" y="11007"/>
                  </a:lnTo>
                  <a:cubicBezTo>
                    <a:pt x="16213" y="10993"/>
                    <a:pt x="16212" y="10947"/>
                    <a:pt x="16212" y="10931"/>
                  </a:cubicBezTo>
                  <a:cubicBezTo>
                    <a:pt x="16212" y="9662"/>
                    <a:pt x="15229" y="8561"/>
                    <a:pt x="14018" y="8561"/>
                  </a:cubicBezTo>
                  <a:lnTo>
                    <a:pt x="2236" y="8561"/>
                  </a:lnTo>
                  <a:close/>
                  <a:moveTo>
                    <a:pt x="2236" y="9866"/>
                  </a:moveTo>
                  <a:lnTo>
                    <a:pt x="14018" y="9866"/>
                  </a:lnTo>
                  <a:cubicBezTo>
                    <a:pt x="14515" y="9866"/>
                    <a:pt x="14937" y="10378"/>
                    <a:pt x="14948" y="10909"/>
                  </a:cubicBezTo>
                  <a:lnTo>
                    <a:pt x="14852" y="12318"/>
                  </a:lnTo>
                  <a:cubicBezTo>
                    <a:pt x="14839" y="12498"/>
                    <a:pt x="14901" y="12677"/>
                    <a:pt x="15022" y="12809"/>
                  </a:cubicBezTo>
                  <a:cubicBezTo>
                    <a:pt x="15141" y="12941"/>
                    <a:pt x="15307" y="13017"/>
                    <a:pt x="15484" y="13017"/>
                  </a:cubicBezTo>
                  <a:cubicBezTo>
                    <a:pt x="15690" y="13017"/>
                    <a:pt x="15747" y="13012"/>
                    <a:pt x="20127" y="10603"/>
                  </a:cubicBezTo>
                  <a:cubicBezTo>
                    <a:pt x="20213" y="10561"/>
                    <a:pt x="20282" y="10536"/>
                    <a:pt x="20328" y="10522"/>
                  </a:cubicBezTo>
                  <a:cubicBezTo>
                    <a:pt x="20336" y="10579"/>
                    <a:pt x="20340" y="10666"/>
                    <a:pt x="20339" y="10795"/>
                  </a:cubicBezTo>
                  <a:lnTo>
                    <a:pt x="20339" y="19607"/>
                  </a:lnTo>
                  <a:cubicBezTo>
                    <a:pt x="20251" y="19586"/>
                    <a:pt x="20156" y="19557"/>
                    <a:pt x="20089" y="19536"/>
                  </a:cubicBezTo>
                  <a:cubicBezTo>
                    <a:pt x="15823" y="17226"/>
                    <a:pt x="15671" y="17226"/>
                    <a:pt x="15484" y="17226"/>
                  </a:cubicBezTo>
                  <a:cubicBezTo>
                    <a:pt x="15309" y="17226"/>
                    <a:pt x="15143" y="17291"/>
                    <a:pt x="15022" y="17423"/>
                  </a:cubicBezTo>
                  <a:cubicBezTo>
                    <a:pt x="14903" y="17554"/>
                    <a:pt x="14841" y="17707"/>
                    <a:pt x="14852" y="17887"/>
                  </a:cubicBezTo>
                  <a:lnTo>
                    <a:pt x="14948" y="19465"/>
                  </a:lnTo>
                  <a:cubicBezTo>
                    <a:pt x="14938" y="19969"/>
                    <a:pt x="14534" y="20301"/>
                    <a:pt x="14018" y="20301"/>
                  </a:cubicBezTo>
                  <a:lnTo>
                    <a:pt x="2236" y="20301"/>
                  </a:lnTo>
                  <a:cubicBezTo>
                    <a:pt x="1697" y="20301"/>
                    <a:pt x="1270" y="20064"/>
                    <a:pt x="1270" y="19558"/>
                  </a:cubicBezTo>
                  <a:lnTo>
                    <a:pt x="1270" y="11035"/>
                  </a:lnTo>
                  <a:cubicBezTo>
                    <a:pt x="1270" y="10482"/>
                    <a:pt x="1741" y="9866"/>
                    <a:pt x="2236" y="9866"/>
                  </a:cubicBezTo>
                  <a:close/>
                  <a:moveTo>
                    <a:pt x="3017" y="10483"/>
                  </a:moveTo>
                  <a:cubicBezTo>
                    <a:pt x="2381" y="10483"/>
                    <a:pt x="1870" y="11289"/>
                    <a:pt x="1870" y="11892"/>
                  </a:cubicBezTo>
                  <a:lnTo>
                    <a:pt x="1870" y="13552"/>
                  </a:lnTo>
                  <a:cubicBezTo>
                    <a:pt x="1870" y="13732"/>
                    <a:pt x="2012" y="13874"/>
                    <a:pt x="2188" y="13874"/>
                  </a:cubicBezTo>
                  <a:cubicBezTo>
                    <a:pt x="2363" y="13874"/>
                    <a:pt x="2502" y="13733"/>
                    <a:pt x="2502" y="13552"/>
                  </a:cubicBezTo>
                  <a:lnTo>
                    <a:pt x="2502" y="11892"/>
                  </a:lnTo>
                  <a:cubicBezTo>
                    <a:pt x="2502" y="11588"/>
                    <a:pt x="2785" y="11139"/>
                    <a:pt x="3017" y="11139"/>
                  </a:cubicBezTo>
                  <a:lnTo>
                    <a:pt x="5716" y="11139"/>
                  </a:lnTo>
                  <a:cubicBezTo>
                    <a:pt x="5891" y="11139"/>
                    <a:pt x="6029" y="10991"/>
                    <a:pt x="6029" y="10811"/>
                  </a:cubicBezTo>
                  <a:cubicBezTo>
                    <a:pt x="6029" y="10631"/>
                    <a:pt x="5891" y="10483"/>
                    <a:pt x="5716" y="10483"/>
                  </a:cubicBezTo>
                  <a:lnTo>
                    <a:pt x="3017" y="10483"/>
                  </a:lnTo>
                  <a:close/>
                  <a:moveTo>
                    <a:pt x="7118" y="10483"/>
                  </a:moveTo>
                  <a:cubicBezTo>
                    <a:pt x="6943" y="10483"/>
                    <a:pt x="6799" y="10631"/>
                    <a:pt x="6799" y="10811"/>
                  </a:cubicBezTo>
                  <a:cubicBezTo>
                    <a:pt x="6799" y="10991"/>
                    <a:pt x="6943" y="11139"/>
                    <a:pt x="7118" y="11139"/>
                  </a:cubicBezTo>
                  <a:lnTo>
                    <a:pt x="7437" y="11139"/>
                  </a:lnTo>
                  <a:cubicBezTo>
                    <a:pt x="7612" y="11139"/>
                    <a:pt x="7750" y="10991"/>
                    <a:pt x="7750" y="10811"/>
                  </a:cubicBezTo>
                  <a:cubicBezTo>
                    <a:pt x="7750" y="10631"/>
                    <a:pt x="7612" y="10483"/>
                    <a:pt x="7437" y="10483"/>
                  </a:cubicBezTo>
                  <a:lnTo>
                    <a:pt x="7118" y="104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546" name="Shape 7546"/>
          <p:cNvSpPr/>
          <p:nvPr/>
        </p:nvSpPr>
        <p:spPr>
          <a:xfrm>
            <a:off x="5279731" y="2906730"/>
            <a:ext cx="952501" cy="952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/>
            </a:pPr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551" name="Group 7551"/>
          <p:cNvGrpSpPr/>
          <p:nvPr/>
        </p:nvGrpSpPr>
        <p:grpSpPr>
          <a:xfrm>
            <a:off x="685800" y="2982405"/>
            <a:ext cx="952501" cy="952501"/>
            <a:chOff x="0" y="0"/>
            <a:chExt cx="1270000" cy="1270000"/>
          </a:xfrm>
        </p:grpSpPr>
        <p:sp>
          <p:nvSpPr>
            <p:cNvPr id="7549" name="Shape 7549"/>
            <p:cNvSpPr/>
            <p:nvPr/>
          </p:nvSpPr>
          <p:spPr>
            <a:xfrm>
              <a:off x="0" y="0"/>
              <a:ext cx="1270000" cy="127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50" name="Shape 7550"/>
            <p:cNvSpPr/>
            <p:nvPr/>
          </p:nvSpPr>
          <p:spPr>
            <a:xfrm>
              <a:off x="334527" y="325743"/>
              <a:ext cx="600946" cy="618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0" y="0"/>
                  </a:moveTo>
                  <a:cubicBezTo>
                    <a:pt x="882" y="0"/>
                    <a:pt x="0" y="857"/>
                    <a:pt x="0" y="1904"/>
                  </a:cubicBezTo>
                  <a:lnTo>
                    <a:pt x="0" y="18616"/>
                  </a:lnTo>
                  <a:cubicBezTo>
                    <a:pt x="0" y="19668"/>
                    <a:pt x="882" y="20520"/>
                    <a:pt x="1960" y="20520"/>
                  </a:cubicBezTo>
                  <a:lnTo>
                    <a:pt x="15733" y="20520"/>
                  </a:lnTo>
                  <a:cubicBezTo>
                    <a:pt x="16553" y="20520"/>
                    <a:pt x="16940" y="20332"/>
                    <a:pt x="17233" y="19638"/>
                  </a:cubicBezTo>
                  <a:lnTo>
                    <a:pt x="16522" y="18942"/>
                  </a:lnTo>
                  <a:cubicBezTo>
                    <a:pt x="16259" y="19049"/>
                    <a:pt x="15844" y="18993"/>
                    <a:pt x="15733" y="18993"/>
                  </a:cubicBezTo>
                  <a:lnTo>
                    <a:pt x="1960" y="18993"/>
                  </a:lnTo>
                  <a:cubicBezTo>
                    <a:pt x="1743" y="18993"/>
                    <a:pt x="1572" y="18826"/>
                    <a:pt x="1572" y="18616"/>
                  </a:cubicBezTo>
                  <a:lnTo>
                    <a:pt x="1572" y="1904"/>
                  </a:lnTo>
                  <a:cubicBezTo>
                    <a:pt x="1572" y="1694"/>
                    <a:pt x="1743" y="1527"/>
                    <a:pt x="1960" y="1527"/>
                  </a:cubicBezTo>
                  <a:lnTo>
                    <a:pt x="15733" y="1527"/>
                  </a:lnTo>
                  <a:cubicBezTo>
                    <a:pt x="15949" y="1527"/>
                    <a:pt x="16128" y="1694"/>
                    <a:pt x="16128" y="1904"/>
                  </a:cubicBezTo>
                  <a:lnTo>
                    <a:pt x="16128" y="10429"/>
                  </a:lnTo>
                  <a:cubicBezTo>
                    <a:pt x="16696" y="10549"/>
                    <a:pt x="17224" y="10790"/>
                    <a:pt x="17693" y="11126"/>
                  </a:cubicBezTo>
                  <a:lnTo>
                    <a:pt x="17693" y="1904"/>
                  </a:lnTo>
                  <a:cubicBezTo>
                    <a:pt x="17693" y="857"/>
                    <a:pt x="16817" y="0"/>
                    <a:pt x="15733" y="0"/>
                  </a:cubicBezTo>
                  <a:lnTo>
                    <a:pt x="1960" y="0"/>
                  </a:lnTo>
                  <a:close/>
                  <a:moveTo>
                    <a:pt x="2947" y="4703"/>
                  </a:moveTo>
                  <a:cubicBezTo>
                    <a:pt x="2947" y="4703"/>
                    <a:pt x="2947" y="6256"/>
                    <a:pt x="2947" y="6256"/>
                  </a:cubicBezTo>
                  <a:lnTo>
                    <a:pt x="12819" y="6256"/>
                  </a:lnTo>
                  <a:lnTo>
                    <a:pt x="12819" y="4703"/>
                  </a:lnTo>
                  <a:lnTo>
                    <a:pt x="2947" y="4703"/>
                  </a:lnTo>
                  <a:close/>
                  <a:moveTo>
                    <a:pt x="2947" y="9202"/>
                  </a:moveTo>
                  <a:cubicBezTo>
                    <a:pt x="2947" y="9202"/>
                    <a:pt x="2947" y="10755"/>
                    <a:pt x="2947" y="10755"/>
                  </a:cubicBezTo>
                  <a:lnTo>
                    <a:pt x="12819" y="10755"/>
                  </a:lnTo>
                  <a:lnTo>
                    <a:pt x="12819" y="9202"/>
                  </a:lnTo>
                  <a:lnTo>
                    <a:pt x="2947" y="9202"/>
                  </a:lnTo>
                  <a:close/>
                  <a:moveTo>
                    <a:pt x="14654" y="11452"/>
                  </a:moveTo>
                  <a:cubicBezTo>
                    <a:pt x="13717" y="11452"/>
                    <a:pt x="12837" y="11805"/>
                    <a:pt x="12181" y="12442"/>
                  </a:cubicBezTo>
                  <a:cubicBezTo>
                    <a:pt x="11526" y="13086"/>
                    <a:pt x="11155" y="13935"/>
                    <a:pt x="11155" y="14845"/>
                  </a:cubicBezTo>
                  <a:cubicBezTo>
                    <a:pt x="11155" y="15750"/>
                    <a:pt x="11526" y="16598"/>
                    <a:pt x="12181" y="17242"/>
                  </a:cubicBezTo>
                  <a:cubicBezTo>
                    <a:pt x="12837" y="17880"/>
                    <a:pt x="13717" y="18232"/>
                    <a:pt x="14648" y="18232"/>
                  </a:cubicBezTo>
                  <a:cubicBezTo>
                    <a:pt x="15257" y="18232"/>
                    <a:pt x="15850" y="18082"/>
                    <a:pt x="16371" y="17798"/>
                  </a:cubicBezTo>
                  <a:lnTo>
                    <a:pt x="20278" y="21600"/>
                  </a:lnTo>
                  <a:lnTo>
                    <a:pt x="21600" y="20309"/>
                  </a:lnTo>
                  <a:cubicBezTo>
                    <a:pt x="21600" y="20309"/>
                    <a:pt x="17686" y="16513"/>
                    <a:pt x="17686" y="16513"/>
                  </a:cubicBezTo>
                  <a:cubicBezTo>
                    <a:pt x="18454" y="15199"/>
                    <a:pt x="18233" y="13524"/>
                    <a:pt x="17121" y="12442"/>
                  </a:cubicBezTo>
                  <a:cubicBezTo>
                    <a:pt x="16465" y="11805"/>
                    <a:pt x="15586" y="11452"/>
                    <a:pt x="14654" y="11452"/>
                  </a:cubicBezTo>
                  <a:close/>
                  <a:moveTo>
                    <a:pt x="14654" y="12826"/>
                  </a:moveTo>
                  <a:cubicBezTo>
                    <a:pt x="15211" y="12826"/>
                    <a:pt x="15729" y="13038"/>
                    <a:pt x="16121" y="13414"/>
                  </a:cubicBezTo>
                  <a:cubicBezTo>
                    <a:pt x="16514" y="13795"/>
                    <a:pt x="16733" y="14304"/>
                    <a:pt x="16733" y="14845"/>
                  </a:cubicBezTo>
                  <a:cubicBezTo>
                    <a:pt x="16733" y="15386"/>
                    <a:pt x="16514" y="15889"/>
                    <a:pt x="16121" y="16270"/>
                  </a:cubicBezTo>
                  <a:cubicBezTo>
                    <a:pt x="15337" y="17027"/>
                    <a:pt x="13965" y="17027"/>
                    <a:pt x="13181" y="16270"/>
                  </a:cubicBezTo>
                  <a:cubicBezTo>
                    <a:pt x="12373" y="15479"/>
                    <a:pt x="12373" y="14205"/>
                    <a:pt x="13181" y="13414"/>
                  </a:cubicBezTo>
                  <a:cubicBezTo>
                    <a:pt x="13573" y="13038"/>
                    <a:pt x="14098" y="12826"/>
                    <a:pt x="14654" y="1282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" name="Shape 7576">
            <a:extLst>
              <a:ext uri="{FF2B5EF4-FFF2-40B4-BE49-F238E27FC236}">
                <a16:creationId xmlns:a16="http://schemas.microsoft.com/office/drawing/2014/main" id="{0124350A-0C05-7175-4F2B-4F6C59B074C5}"/>
              </a:ext>
            </a:extLst>
          </p:cNvPr>
          <p:cNvSpPr/>
          <p:nvPr/>
        </p:nvSpPr>
        <p:spPr>
          <a:xfrm>
            <a:off x="5531244" y="3024816"/>
            <a:ext cx="415843" cy="6048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83" y="15035"/>
                </a:moveTo>
                <a:lnTo>
                  <a:pt x="11783" y="13499"/>
                </a:lnTo>
                <a:cubicBezTo>
                  <a:pt x="11783" y="13127"/>
                  <a:pt x="11342" y="12823"/>
                  <a:pt x="10800" y="12823"/>
                </a:cubicBezTo>
                <a:cubicBezTo>
                  <a:pt x="10258" y="12823"/>
                  <a:pt x="9817" y="13127"/>
                  <a:pt x="9817" y="13499"/>
                </a:cubicBezTo>
                <a:lnTo>
                  <a:pt x="9817" y="15035"/>
                </a:lnTo>
                <a:cubicBezTo>
                  <a:pt x="9232" y="15269"/>
                  <a:pt x="8834" y="15701"/>
                  <a:pt x="8834" y="16198"/>
                </a:cubicBezTo>
                <a:cubicBezTo>
                  <a:pt x="8834" y="16943"/>
                  <a:pt x="9716" y="17549"/>
                  <a:pt x="10800" y="17549"/>
                </a:cubicBezTo>
                <a:cubicBezTo>
                  <a:pt x="11883" y="17549"/>
                  <a:pt x="12760" y="16943"/>
                  <a:pt x="12760" y="16198"/>
                </a:cubicBezTo>
                <a:cubicBezTo>
                  <a:pt x="12760" y="15701"/>
                  <a:pt x="12368" y="15269"/>
                  <a:pt x="11783" y="15035"/>
                </a:cubicBezTo>
                <a:cubicBezTo>
                  <a:pt x="11783" y="15035"/>
                  <a:pt x="11783" y="15035"/>
                  <a:pt x="11783" y="15035"/>
                </a:cubicBezTo>
                <a:close/>
                <a:moveTo>
                  <a:pt x="19635" y="19573"/>
                </a:moveTo>
                <a:cubicBezTo>
                  <a:pt x="19635" y="19945"/>
                  <a:pt x="19193" y="20249"/>
                  <a:pt x="18652" y="20249"/>
                </a:cubicBezTo>
                <a:lnTo>
                  <a:pt x="2943" y="20249"/>
                </a:lnTo>
                <a:cubicBezTo>
                  <a:pt x="2406" y="20249"/>
                  <a:pt x="1965" y="19945"/>
                  <a:pt x="1965" y="19573"/>
                </a:cubicBezTo>
                <a:lnTo>
                  <a:pt x="1965" y="11476"/>
                </a:lnTo>
                <a:cubicBezTo>
                  <a:pt x="1965" y="11103"/>
                  <a:pt x="2406" y="10800"/>
                  <a:pt x="2943" y="10800"/>
                </a:cubicBezTo>
                <a:lnTo>
                  <a:pt x="18652" y="10800"/>
                </a:lnTo>
                <a:cubicBezTo>
                  <a:pt x="19193" y="10800"/>
                  <a:pt x="19635" y="11103"/>
                  <a:pt x="19635" y="11476"/>
                </a:cubicBezTo>
                <a:cubicBezTo>
                  <a:pt x="19635" y="11476"/>
                  <a:pt x="19635" y="19573"/>
                  <a:pt x="19635" y="19573"/>
                </a:cubicBezTo>
                <a:close/>
                <a:moveTo>
                  <a:pt x="4909" y="5398"/>
                </a:moveTo>
                <a:cubicBezTo>
                  <a:pt x="4909" y="3167"/>
                  <a:pt x="7550" y="1352"/>
                  <a:pt x="10800" y="1352"/>
                </a:cubicBezTo>
                <a:cubicBezTo>
                  <a:pt x="14045" y="1352"/>
                  <a:pt x="16691" y="3167"/>
                  <a:pt x="16691" y="5398"/>
                </a:cubicBezTo>
                <a:lnTo>
                  <a:pt x="16691" y="9449"/>
                </a:lnTo>
                <a:lnTo>
                  <a:pt x="4909" y="9449"/>
                </a:lnTo>
                <a:cubicBezTo>
                  <a:pt x="4909" y="9449"/>
                  <a:pt x="4909" y="5398"/>
                  <a:pt x="4909" y="5398"/>
                </a:cubicBezTo>
                <a:close/>
                <a:moveTo>
                  <a:pt x="18652" y="9449"/>
                </a:moveTo>
                <a:lnTo>
                  <a:pt x="18652" y="5398"/>
                </a:lnTo>
                <a:cubicBezTo>
                  <a:pt x="18652" y="2422"/>
                  <a:pt x="15128" y="0"/>
                  <a:pt x="10800" y="0"/>
                </a:cubicBezTo>
                <a:cubicBezTo>
                  <a:pt x="6466" y="0"/>
                  <a:pt x="2943" y="2422"/>
                  <a:pt x="2943" y="5398"/>
                </a:cubicBezTo>
                <a:lnTo>
                  <a:pt x="2943" y="9449"/>
                </a:lnTo>
                <a:cubicBezTo>
                  <a:pt x="1323" y="9449"/>
                  <a:pt x="0" y="10358"/>
                  <a:pt x="0" y="11476"/>
                </a:cubicBezTo>
                <a:lnTo>
                  <a:pt x="0" y="19573"/>
                </a:lnTo>
                <a:cubicBezTo>
                  <a:pt x="0" y="20690"/>
                  <a:pt x="1323" y="21600"/>
                  <a:pt x="2943" y="21600"/>
                </a:cubicBezTo>
                <a:lnTo>
                  <a:pt x="18652" y="21600"/>
                </a:lnTo>
                <a:cubicBezTo>
                  <a:pt x="20277" y="21600"/>
                  <a:pt x="21600" y="20690"/>
                  <a:pt x="21600" y="19573"/>
                </a:cubicBezTo>
                <a:lnTo>
                  <a:pt x="21600" y="11476"/>
                </a:lnTo>
                <a:cubicBezTo>
                  <a:pt x="21600" y="10358"/>
                  <a:pt x="20277" y="9449"/>
                  <a:pt x="18652" y="9449"/>
                </a:cubicBezTo>
                <a:cubicBezTo>
                  <a:pt x="18652" y="9449"/>
                  <a:pt x="18652" y="9449"/>
                  <a:pt x="18652" y="9449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28575" tIns="28575" rIns="28575" bIns="28575" numCol="1" anchor="ctr">
            <a:noAutofit/>
          </a:bodyPr>
          <a:lstStyle/>
          <a:p>
            <a:pPr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7673">
            <a:extLst>
              <a:ext uri="{FF2B5EF4-FFF2-40B4-BE49-F238E27FC236}">
                <a16:creationId xmlns:a16="http://schemas.microsoft.com/office/drawing/2014/main" id="{9E87ACE1-1C69-C404-6ACD-A7DDDE9D90E3}"/>
              </a:ext>
            </a:extLst>
          </p:cNvPr>
          <p:cNvSpPr/>
          <p:nvPr/>
        </p:nvSpPr>
        <p:spPr>
          <a:xfrm>
            <a:off x="10508199" y="2879760"/>
            <a:ext cx="952501" cy="952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/>
            </a:pPr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7657">
            <a:extLst>
              <a:ext uri="{FF2B5EF4-FFF2-40B4-BE49-F238E27FC236}">
                <a16:creationId xmlns:a16="http://schemas.microsoft.com/office/drawing/2014/main" id="{DB7B56DA-8376-01A0-42BC-8E772DAB398E}"/>
              </a:ext>
            </a:extLst>
          </p:cNvPr>
          <p:cNvSpPr/>
          <p:nvPr/>
        </p:nvSpPr>
        <p:spPr>
          <a:xfrm>
            <a:off x="11648968" y="2906730"/>
            <a:ext cx="2746301" cy="1442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lvl="0">
              <a:defRPr sz="1800"/>
            </a:pPr>
            <a:r>
              <a:rPr lang="mn-MN" sz="1875" dirty="0">
                <a:solidFill>
                  <a:schemeClr val="accent5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Roboto Black"/>
              </a:rPr>
              <a:t>Эдийн засгийн үр ашиг </a:t>
            </a:r>
            <a:r>
              <a:rPr lang="en-US" sz="187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Roboto Black"/>
              </a:rPr>
              <a:t>(2023-2024 Facebook </a:t>
            </a:r>
            <a:r>
              <a:rPr lang="mn-MN" sz="187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Roboto Black"/>
              </a:rPr>
              <a:t>зар сурталчилгаа 200,000 хэрэглэгчээр нэмэгдсэн</a:t>
            </a:r>
            <a:r>
              <a:rPr lang="en-US" sz="187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Roboto Black"/>
              </a:rPr>
              <a:t>)</a:t>
            </a:r>
            <a:endParaRPr lang="mn-MN" sz="15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Roboto Light"/>
              <a:cs typeface="Arial" panose="020B0604020202020204" pitchFamily="34" charset="0"/>
              <a:sym typeface="Roboto Light"/>
            </a:endParaRPr>
          </a:p>
        </p:txBody>
      </p:sp>
      <p:sp>
        <p:nvSpPr>
          <p:cNvPr id="16" name="Shape 7543">
            <a:extLst>
              <a:ext uri="{FF2B5EF4-FFF2-40B4-BE49-F238E27FC236}">
                <a16:creationId xmlns:a16="http://schemas.microsoft.com/office/drawing/2014/main" id="{3F360D12-6FFA-A373-ED25-8725E901C1EE}"/>
              </a:ext>
            </a:extLst>
          </p:cNvPr>
          <p:cNvSpPr/>
          <p:nvPr/>
        </p:nvSpPr>
        <p:spPr>
          <a:xfrm>
            <a:off x="10507218" y="4770169"/>
            <a:ext cx="952501" cy="952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/>
            </a:pPr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325">
            <a:extLst>
              <a:ext uri="{FF2B5EF4-FFF2-40B4-BE49-F238E27FC236}">
                <a16:creationId xmlns:a16="http://schemas.microsoft.com/office/drawing/2014/main" id="{B7BF2A5F-0452-D679-FC02-1E8C56B4978F}"/>
              </a:ext>
            </a:extLst>
          </p:cNvPr>
          <p:cNvSpPr/>
          <p:nvPr/>
        </p:nvSpPr>
        <p:spPr>
          <a:xfrm>
            <a:off x="12938898" y="8941123"/>
            <a:ext cx="358894" cy="4294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864" y="0"/>
                </a:moveTo>
                <a:cubicBezTo>
                  <a:pt x="4443" y="0"/>
                  <a:pt x="4154" y="281"/>
                  <a:pt x="4147" y="633"/>
                </a:cubicBezTo>
                <a:cubicBezTo>
                  <a:pt x="4119" y="2239"/>
                  <a:pt x="2586" y="3548"/>
                  <a:pt x="668" y="3548"/>
                </a:cubicBezTo>
                <a:cubicBezTo>
                  <a:pt x="240" y="3548"/>
                  <a:pt x="0" y="3832"/>
                  <a:pt x="0" y="4188"/>
                </a:cubicBezTo>
                <a:lnTo>
                  <a:pt x="0" y="10562"/>
                </a:lnTo>
                <a:lnTo>
                  <a:pt x="0" y="13408"/>
                </a:lnTo>
                <a:cubicBezTo>
                  <a:pt x="0" y="18866"/>
                  <a:pt x="10047" y="21464"/>
                  <a:pt x="10478" y="21573"/>
                </a:cubicBezTo>
                <a:cubicBezTo>
                  <a:pt x="10552" y="21590"/>
                  <a:pt x="10518" y="21600"/>
                  <a:pt x="10592" y="21600"/>
                </a:cubicBezTo>
                <a:cubicBezTo>
                  <a:pt x="10684" y="21600"/>
                  <a:pt x="10878" y="21586"/>
                  <a:pt x="10967" y="21559"/>
                </a:cubicBezTo>
                <a:cubicBezTo>
                  <a:pt x="11396" y="21423"/>
                  <a:pt x="21600" y="18196"/>
                  <a:pt x="21600" y="13415"/>
                </a:cubicBezTo>
                <a:lnTo>
                  <a:pt x="21600" y="4188"/>
                </a:lnTo>
                <a:cubicBezTo>
                  <a:pt x="21600" y="3832"/>
                  <a:pt x="21148" y="3548"/>
                  <a:pt x="20720" y="3548"/>
                </a:cubicBezTo>
                <a:cubicBezTo>
                  <a:pt x="18801" y="3548"/>
                  <a:pt x="17115" y="2239"/>
                  <a:pt x="17086" y="633"/>
                </a:cubicBezTo>
                <a:cubicBezTo>
                  <a:pt x="17080" y="281"/>
                  <a:pt x="16734" y="0"/>
                  <a:pt x="16312" y="0"/>
                </a:cubicBezTo>
                <a:lnTo>
                  <a:pt x="4864" y="0"/>
                </a:lnTo>
                <a:close/>
                <a:moveTo>
                  <a:pt x="5565" y="1287"/>
                </a:moveTo>
                <a:lnTo>
                  <a:pt x="9908" y="1287"/>
                </a:lnTo>
                <a:lnTo>
                  <a:pt x="9908" y="10242"/>
                </a:lnTo>
                <a:lnTo>
                  <a:pt x="1540" y="10242"/>
                </a:lnTo>
                <a:lnTo>
                  <a:pt x="1540" y="4787"/>
                </a:lnTo>
                <a:cubicBezTo>
                  <a:pt x="3468" y="4508"/>
                  <a:pt x="5205" y="3221"/>
                  <a:pt x="5565" y="1287"/>
                </a:cubicBezTo>
                <a:close/>
                <a:moveTo>
                  <a:pt x="10674" y="1287"/>
                </a:moveTo>
                <a:lnTo>
                  <a:pt x="15611" y="1287"/>
                </a:lnTo>
                <a:cubicBezTo>
                  <a:pt x="15971" y="3221"/>
                  <a:pt x="17737" y="4508"/>
                  <a:pt x="20052" y="4787"/>
                </a:cubicBezTo>
                <a:lnTo>
                  <a:pt x="20052" y="10242"/>
                </a:lnTo>
                <a:lnTo>
                  <a:pt x="10674" y="10242"/>
                </a:lnTo>
                <a:lnTo>
                  <a:pt x="10674" y="1287"/>
                </a:lnTo>
                <a:close/>
                <a:moveTo>
                  <a:pt x="1540" y="10882"/>
                </a:moveTo>
                <a:lnTo>
                  <a:pt x="9908" y="10882"/>
                </a:lnTo>
                <a:lnTo>
                  <a:pt x="9908" y="19993"/>
                </a:lnTo>
                <a:cubicBezTo>
                  <a:pt x="7536" y="19261"/>
                  <a:pt x="1540" y="17073"/>
                  <a:pt x="1540" y="13408"/>
                </a:cubicBezTo>
                <a:lnTo>
                  <a:pt x="1540" y="10882"/>
                </a:lnTo>
                <a:close/>
                <a:moveTo>
                  <a:pt x="10674" y="10882"/>
                </a:moveTo>
                <a:lnTo>
                  <a:pt x="20052" y="10882"/>
                </a:lnTo>
                <a:lnTo>
                  <a:pt x="20052" y="13415"/>
                </a:lnTo>
                <a:cubicBezTo>
                  <a:pt x="20052" y="16548"/>
                  <a:pt x="13584" y="19347"/>
                  <a:pt x="10780" y="20272"/>
                </a:cubicBezTo>
                <a:cubicBezTo>
                  <a:pt x="10761" y="20267"/>
                  <a:pt x="10695" y="20244"/>
                  <a:pt x="10674" y="20238"/>
                </a:cubicBezTo>
                <a:lnTo>
                  <a:pt x="10674" y="10882"/>
                </a:lnTo>
                <a:close/>
                <a:moveTo>
                  <a:pt x="2664" y="12856"/>
                </a:moveTo>
                <a:cubicBezTo>
                  <a:pt x="2455" y="12889"/>
                  <a:pt x="2316" y="13064"/>
                  <a:pt x="2355" y="13238"/>
                </a:cubicBezTo>
                <a:cubicBezTo>
                  <a:pt x="2355" y="13238"/>
                  <a:pt x="2383" y="13358"/>
                  <a:pt x="2453" y="13565"/>
                </a:cubicBezTo>
                <a:cubicBezTo>
                  <a:pt x="2499" y="13706"/>
                  <a:pt x="2652" y="13796"/>
                  <a:pt x="2819" y="13796"/>
                </a:cubicBezTo>
                <a:cubicBezTo>
                  <a:pt x="2853" y="13796"/>
                  <a:pt x="2890" y="13797"/>
                  <a:pt x="2925" y="13789"/>
                </a:cubicBezTo>
                <a:cubicBezTo>
                  <a:pt x="3131" y="13740"/>
                  <a:pt x="3252" y="13559"/>
                  <a:pt x="3194" y="13388"/>
                </a:cubicBezTo>
                <a:cubicBezTo>
                  <a:pt x="3139" y="13222"/>
                  <a:pt x="3115" y="13121"/>
                  <a:pt x="3113" y="13115"/>
                </a:cubicBezTo>
                <a:cubicBezTo>
                  <a:pt x="3075" y="12939"/>
                  <a:pt x="2871" y="12825"/>
                  <a:pt x="2664" y="12856"/>
                </a:cubicBezTo>
                <a:close/>
                <a:moveTo>
                  <a:pt x="3618" y="14395"/>
                </a:moveTo>
                <a:cubicBezTo>
                  <a:pt x="3523" y="14372"/>
                  <a:pt x="3418" y="14379"/>
                  <a:pt x="3324" y="14423"/>
                </a:cubicBezTo>
                <a:cubicBezTo>
                  <a:pt x="3138" y="14508"/>
                  <a:pt x="3076" y="14702"/>
                  <a:pt x="3178" y="14859"/>
                </a:cubicBezTo>
                <a:cubicBezTo>
                  <a:pt x="3865" y="15908"/>
                  <a:pt x="5012" y="16791"/>
                  <a:pt x="6494" y="17412"/>
                </a:cubicBezTo>
                <a:cubicBezTo>
                  <a:pt x="6550" y="17436"/>
                  <a:pt x="6607" y="17446"/>
                  <a:pt x="6665" y="17446"/>
                </a:cubicBezTo>
                <a:cubicBezTo>
                  <a:pt x="6807" y="17446"/>
                  <a:pt x="6939" y="17382"/>
                  <a:pt x="7007" y="17269"/>
                </a:cubicBezTo>
                <a:cubicBezTo>
                  <a:pt x="7102" y="17110"/>
                  <a:pt x="7027" y="16914"/>
                  <a:pt x="6836" y="16833"/>
                </a:cubicBezTo>
                <a:cubicBezTo>
                  <a:pt x="5494" y="16270"/>
                  <a:pt x="4467" y="15480"/>
                  <a:pt x="3854" y="14545"/>
                </a:cubicBezTo>
                <a:cubicBezTo>
                  <a:pt x="3803" y="14468"/>
                  <a:pt x="3712" y="14419"/>
                  <a:pt x="3618" y="14395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28575" tIns="28575" rIns="28575" bIns="28575" numCol="1" anchor="ctr">
            <a:noAutofit/>
          </a:bodyPr>
          <a:lstStyle/>
          <a:p>
            <a:pPr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7531">
            <a:extLst>
              <a:ext uri="{FF2B5EF4-FFF2-40B4-BE49-F238E27FC236}">
                <a16:creationId xmlns:a16="http://schemas.microsoft.com/office/drawing/2014/main" id="{9AC4140C-A17D-7ACC-F09B-E1D894F84BC6}"/>
              </a:ext>
            </a:extLst>
          </p:cNvPr>
          <p:cNvSpPr/>
          <p:nvPr/>
        </p:nvSpPr>
        <p:spPr>
          <a:xfrm>
            <a:off x="11600733" y="4879041"/>
            <a:ext cx="3394117" cy="750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lvl="0" algn="l">
              <a:lnSpc>
                <a:spcPct val="130000"/>
              </a:lnSpc>
              <a:defRPr sz="1800"/>
            </a:pPr>
            <a:r>
              <a:rPr lang="mn-MN" sz="1875">
                <a:solidFill>
                  <a:schemeClr val="accent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Roboto Black"/>
              </a:rPr>
              <a:t>Логистик хүргэлтийн </a:t>
            </a:r>
          </a:p>
          <a:p>
            <a:pPr lvl="0" algn="l">
              <a:lnSpc>
                <a:spcPct val="130000"/>
              </a:lnSpc>
              <a:defRPr sz="1800"/>
            </a:pPr>
            <a:r>
              <a:rPr lang="mn-MN" sz="1875">
                <a:solidFill>
                  <a:schemeClr val="accent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Roboto Black"/>
              </a:rPr>
              <a:t>систем</a:t>
            </a:r>
            <a:endParaRPr lang="mn-MN" sz="1500">
              <a:solidFill>
                <a:srgbClr val="212830"/>
              </a:solidFill>
              <a:latin typeface="Arial" panose="020B0604020202020204" pitchFamily="34" charset="0"/>
              <a:ea typeface="Roboto Light"/>
              <a:cs typeface="Arial" panose="020B0604020202020204" pitchFamily="34" charset="0"/>
              <a:sym typeface="Roboto Light"/>
            </a:endParaRPr>
          </a:p>
        </p:txBody>
      </p:sp>
      <p:sp>
        <p:nvSpPr>
          <p:cNvPr id="42" name="Shape 1319">
            <a:extLst>
              <a:ext uri="{FF2B5EF4-FFF2-40B4-BE49-F238E27FC236}">
                <a16:creationId xmlns:a16="http://schemas.microsoft.com/office/drawing/2014/main" id="{F683D640-9D84-34C1-15F1-427667646A66}"/>
              </a:ext>
            </a:extLst>
          </p:cNvPr>
          <p:cNvSpPr/>
          <p:nvPr/>
        </p:nvSpPr>
        <p:spPr>
          <a:xfrm>
            <a:off x="10772299" y="5070886"/>
            <a:ext cx="436778" cy="3548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2" y="0"/>
                </a:moveTo>
                <a:cubicBezTo>
                  <a:pt x="908" y="0"/>
                  <a:pt x="0" y="1118"/>
                  <a:pt x="0" y="2489"/>
                </a:cubicBezTo>
                <a:lnTo>
                  <a:pt x="0" y="11627"/>
                </a:lnTo>
                <a:cubicBezTo>
                  <a:pt x="0" y="13002"/>
                  <a:pt x="908" y="14124"/>
                  <a:pt x="2022" y="14124"/>
                </a:cubicBezTo>
                <a:lnTo>
                  <a:pt x="2022" y="16614"/>
                </a:lnTo>
                <a:cubicBezTo>
                  <a:pt x="2022" y="17989"/>
                  <a:pt x="2934" y="19103"/>
                  <a:pt x="4051" y="19103"/>
                </a:cubicBezTo>
                <a:lnTo>
                  <a:pt x="4821" y="19103"/>
                </a:lnTo>
                <a:cubicBezTo>
                  <a:pt x="5121" y="20535"/>
                  <a:pt x="6168" y="21600"/>
                  <a:pt x="7424" y="21600"/>
                </a:cubicBezTo>
                <a:cubicBezTo>
                  <a:pt x="8677" y="21600"/>
                  <a:pt x="9724" y="20535"/>
                  <a:pt x="10027" y="19103"/>
                </a:cubicBezTo>
                <a:lnTo>
                  <a:pt x="13595" y="19103"/>
                </a:lnTo>
                <a:cubicBezTo>
                  <a:pt x="13895" y="20535"/>
                  <a:pt x="14943" y="21600"/>
                  <a:pt x="16198" y="21600"/>
                </a:cubicBezTo>
                <a:cubicBezTo>
                  <a:pt x="17451" y="21600"/>
                  <a:pt x="18498" y="20535"/>
                  <a:pt x="18801" y="19103"/>
                </a:cubicBezTo>
                <a:lnTo>
                  <a:pt x="19578" y="19103"/>
                </a:lnTo>
                <a:cubicBezTo>
                  <a:pt x="20695" y="19103"/>
                  <a:pt x="21600" y="17989"/>
                  <a:pt x="21600" y="16614"/>
                </a:cubicBezTo>
                <a:lnTo>
                  <a:pt x="21600" y="11627"/>
                </a:lnTo>
                <a:cubicBezTo>
                  <a:pt x="21600" y="11136"/>
                  <a:pt x="21485" y="10660"/>
                  <a:pt x="21261" y="10246"/>
                </a:cubicBezTo>
                <a:lnTo>
                  <a:pt x="18560" y="5259"/>
                </a:lnTo>
                <a:cubicBezTo>
                  <a:pt x="18184" y="4562"/>
                  <a:pt x="17556" y="4151"/>
                  <a:pt x="16877" y="4151"/>
                </a:cubicBezTo>
                <a:lnTo>
                  <a:pt x="14176" y="4151"/>
                </a:lnTo>
                <a:lnTo>
                  <a:pt x="14176" y="2489"/>
                </a:lnTo>
                <a:cubicBezTo>
                  <a:pt x="14176" y="1118"/>
                  <a:pt x="13264" y="0"/>
                  <a:pt x="12147" y="0"/>
                </a:cubicBezTo>
                <a:lnTo>
                  <a:pt x="2022" y="0"/>
                </a:lnTo>
                <a:close/>
                <a:moveTo>
                  <a:pt x="2022" y="1662"/>
                </a:moveTo>
                <a:lnTo>
                  <a:pt x="12147" y="1662"/>
                </a:lnTo>
                <a:cubicBezTo>
                  <a:pt x="12523" y="1662"/>
                  <a:pt x="12826" y="2031"/>
                  <a:pt x="12826" y="2489"/>
                </a:cubicBezTo>
                <a:lnTo>
                  <a:pt x="12826" y="11627"/>
                </a:lnTo>
                <a:cubicBezTo>
                  <a:pt x="12826" y="12086"/>
                  <a:pt x="12523" y="12462"/>
                  <a:pt x="12147" y="12462"/>
                </a:cubicBezTo>
                <a:cubicBezTo>
                  <a:pt x="12147" y="12462"/>
                  <a:pt x="2022" y="12462"/>
                  <a:pt x="2022" y="12462"/>
                </a:cubicBezTo>
                <a:cubicBezTo>
                  <a:pt x="1650" y="12462"/>
                  <a:pt x="1350" y="12086"/>
                  <a:pt x="1350" y="11627"/>
                </a:cubicBezTo>
                <a:lnTo>
                  <a:pt x="1350" y="2489"/>
                </a:lnTo>
                <a:cubicBezTo>
                  <a:pt x="1350" y="2031"/>
                  <a:pt x="1650" y="1662"/>
                  <a:pt x="2022" y="1662"/>
                </a:cubicBezTo>
                <a:close/>
                <a:moveTo>
                  <a:pt x="14176" y="5814"/>
                </a:moveTo>
                <a:lnTo>
                  <a:pt x="16877" y="5814"/>
                </a:lnTo>
                <a:cubicBezTo>
                  <a:pt x="17101" y="5814"/>
                  <a:pt x="17313" y="5951"/>
                  <a:pt x="17438" y="6183"/>
                </a:cubicBezTo>
                <a:lnTo>
                  <a:pt x="20139" y="11169"/>
                </a:lnTo>
                <a:cubicBezTo>
                  <a:pt x="20211" y="11303"/>
                  <a:pt x="20250" y="11464"/>
                  <a:pt x="20250" y="11627"/>
                </a:cubicBezTo>
                <a:cubicBezTo>
                  <a:pt x="20250" y="11627"/>
                  <a:pt x="20250" y="16614"/>
                  <a:pt x="20250" y="16614"/>
                </a:cubicBezTo>
                <a:cubicBezTo>
                  <a:pt x="20250" y="17071"/>
                  <a:pt x="19950" y="17449"/>
                  <a:pt x="19578" y="17449"/>
                </a:cubicBezTo>
                <a:lnTo>
                  <a:pt x="18801" y="17449"/>
                </a:lnTo>
                <a:cubicBezTo>
                  <a:pt x="18501" y="16016"/>
                  <a:pt x="17454" y="14951"/>
                  <a:pt x="16198" y="14951"/>
                </a:cubicBezTo>
                <a:cubicBezTo>
                  <a:pt x="14943" y="14951"/>
                  <a:pt x="13895" y="16016"/>
                  <a:pt x="13595" y="17449"/>
                </a:cubicBezTo>
                <a:lnTo>
                  <a:pt x="10027" y="17449"/>
                </a:lnTo>
                <a:cubicBezTo>
                  <a:pt x="9727" y="16016"/>
                  <a:pt x="8680" y="14951"/>
                  <a:pt x="7424" y="14951"/>
                </a:cubicBezTo>
                <a:cubicBezTo>
                  <a:pt x="6168" y="14951"/>
                  <a:pt x="5121" y="16016"/>
                  <a:pt x="4821" y="17449"/>
                </a:cubicBezTo>
                <a:lnTo>
                  <a:pt x="4051" y="17449"/>
                </a:lnTo>
                <a:cubicBezTo>
                  <a:pt x="3679" y="17449"/>
                  <a:pt x="3373" y="17071"/>
                  <a:pt x="3373" y="16614"/>
                </a:cubicBezTo>
                <a:lnTo>
                  <a:pt x="3373" y="14124"/>
                </a:lnTo>
                <a:lnTo>
                  <a:pt x="12147" y="14124"/>
                </a:lnTo>
                <a:cubicBezTo>
                  <a:pt x="13264" y="14124"/>
                  <a:pt x="14176" y="13002"/>
                  <a:pt x="14176" y="11627"/>
                </a:cubicBezTo>
                <a:lnTo>
                  <a:pt x="14176" y="5814"/>
                </a:lnTo>
                <a:close/>
                <a:moveTo>
                  <a:pt x="15494" y="6681"/>
                </a:moveTo>
                <a:cubicBezTo>
                  <a:pt x="15121" y="6681"/>
                  <a:pt x="14822" y="7050"/>
                  <a:pt x="14822" y="7508"/>
                </a:cubicBezTo>
                <a:lnTo>
                  <a:pt x="14822" y="12494"/>
                </a:lnTo>
                <a:cubicBezTo>
                  <a:pt x="14822" y="12952"/>
                  <a:pt x="15121" y="13329"/>
                  <a:pt x="15494" y="13329"/>
                </a:cubicBezTo>
                <a:lnTo>
                  <a:pt x="18195" y="13329"/>
                </a:lnTo>
                <a:cubicBezTo>
                  <a:pt x="18567" y="13329"/>
                  <a:pt x="18867" y="12952"/>
                  <a:pt x="18867" y="12494"/>
                </a:cubicBezTo>
                <a:lnTo>
                  <a:pt x="18867" y="11250"/>
                </a:lnTo>
                <a:cubicBezTo>
                  <a:pt x="18867" y="11084"/>
                  <a:pt x="18828" y="10923"/>
                  <a:pt x="18756" y="10784"/>
                </a:cubicBezTo>
                <a:cubicBezTo>
                  <a:pt x="18756" y="10784"/>
                  <a:pt x="16733" y="7050"/>
                  <a:pt x="16733" y="7050"/>
                </a:cubicBezTo>
                <a:cubicBezTo>
                  <a:pt x="16608" y="6818"/>
                  <a:pt x="16400" y="6681"/>
                  <a:pt x="16172" y="6681"/>
                </a:cubicBezTo>
                <a:lnTo>
                  <a:pt x="15494" y="6681"/>
                </a:lnTo>
                <a:close/>
                <a:moveTo>
                  <a:pt x="15494" y="7508"/>
                </a:moveTo>
                <a:lnTo>
                  <a:pt x="16172" y="7508"/>
                </a:lnTo>
                <a:lnTo>
                  <a:pt x="18195" y="11250"/>
                </a:lnTo>
                <a:cubicBezTo>
                  <a:pt x="18195" y="11250"/>
                  <a:pt x="18195" y="12494"/>
                  <a:pt x="18195" y="12494"/>
                </a:cubicBezTo>
                <a:lnTo>
                  <a:pt x="15494" y="12494"/>
                </a:lnTo>
                <a:lnTo>
                  <a:pt x="15494" y="7508"/>
                </a:lnTo>
                <a:close/>
                <a:moveTo>
                  <a:pt x="7424" y="16614"/>
                </a:moveTo>
                <a:cubicBezTo>
                  <a:pt x="8169" y="16614"/>
                  <a:pt x="8774" y="17359"/>
                  <a:pt x="8774" y="18276"/>
                </a:cubicBezTo>
                <a:cubicBezTo>
                  <a:pt x="8774" y="19192"/>
                  <a:pt x="8169" y="19938"/>
                  <a:pt x="7424" y="19938"/>
                </a:cubicBezTo>
                <a:cubicBezTo>
                  <a:pt x="6679" y="19938"/>
                  <a:pt x="6074" y="19192"/>
                  <a:pt x="6074" y="18276"/>
                </a:cubicBezTo>
                <a:cubicBezTo>
                  <a:pt x="6074" y="17359"/>
                  <a:pt x="6679" y="16614"/>
                  <a:pt x="7424" y="16614"/>
                </a:cubicBezTo>
                <a:close/>
                <a:moveTo>
                  <a:pt x="16198" y="16614"/>
                </a:moveTo>
                <a:cubicBezTo>
                  <a:pt x="16943" y="16614"/>
                  <a:pt x="17549" y="17359"/>
                  <a:pt x="17549" y="18276"/>
                </a:cubicBezTo>
                <a:cubicBezTo>
                  <a:pt x="17549" y="19192"/>
                  <a:pt x="16943" y="19938"/>
                  <a:pt x="16198" y="19938"/>
                </a:cubicBezTo>
                <a:cubicBezTo>
                  <a:pt x="15454" y="19938"/>
                  <a:pt x="14854" y="19192"/>
                  <a:pt x="14854" y="18276"/>
                </a:cubicBezTo>
                <a:cubicBezTo>
                  <a:pt x="14854" y="17359"/>
                  <a:pt x="15454" y="16614"/>
                  <a:pt x="16198" y="16614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28575" tIns="28575" rIns="28575" bIns="28575" numCol="1" anchor="ctr">
            <a:noAutofit/>
          </a:bodyPr>
          <a:lstStyle/>
          <a:p>
            <a:pPr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3" name="Group 2">
            <a:extLst>
              <a:ext uri="{FF2B5EF4-FFF2-40B4-BE49-F238E27FC236}">
                <a16:creationId xmlns:a16="http://schemas.microsoft.com/office/drawing/2014/main" id="{680F6725-E454-3302-2D48-AD35A6F20FB9}"/>
              </a:ext>
            </a:extLst>
          </p:cNvPr>
          <p:cNvGrpSpPr/>
          <p:nvPr/>
        </p:nvGrpSpPr>
        <p:grpSpPr>
          <a:xfrm>
            <a:off x="6548469" y="7500890"/>
            <a:ext cx="11739531" cy="2775022"/>
            <a:chOff x="0" y="0"/>
            <a:chExt cx="1435873" cy="279111"/>
          </a:xfrm>
        </p:grpSpPr>
        <p:sp>
          <p:nvSpPr>
            <p:cNvPr id="44" name="Freeform 3">
              <a:extLst>
                <a:ext uri="{FF2B5EF4-FFF2-40B4-BE49-F238E27FC236}">
                  <a16:creationId xmlns:a16="http://schemas.microsoft.com/office/drawing/2014/main" id="{83A5338C-8C66-0B49-DF30-F8A0EF1F6D61}"/>
                </a:ext>
              </a:extLst>
            </p:cNvPr>
            <p:cNvSpPr/>
            <p:nvPr/>
          </p:nvSpPr>
          <p:spPr>
            <a:xfrm>
              <a:off x="0" y="0"/>
              <a:ext cx="1435873" cy="279111"/>
            </a:xfrm>
            <a:custGeom>
              <a:avLst/>
              <a:gdLst/>
              <a:ahLst/>
              <a:cxnLst/>
              <a:rect l="l" t="t" r="r" b="b"/>
              <a:pathLst>
                <a:path w="1435873" h="279111">
                  <a:moveTo>
                    <a:pt x="1232673" y="0"/>
                  </a:moveTo>
                  <a:lnTo>
                    <a:pt x="0" y="0"/>
                  </a:lnTo>
                  <a:lnTo>
                    <a:pt x="203200" y="279111"/>
                  </a:lnTo>
                  <a:lnTo>
                    <a:pt x="1435873" y="279111"/>
                  </a:lnTo>
                  <a:lnTo>
                    <a:pt x="1232673" y="0"/>
                  </a:lnTo>
                  <a:close/>
                </a:path>
              </a:pathLst>
            </a:custGeom>
            <a:blipFill>
              <a:blip r:embed="rId3"/>
              <a:stretch>
                <a:fillRect t="-208172" b="-206272"/>
              </a:stretch>
            </a:blipFill>
          </p:spPr>
        </p:sp>
      </p:grpSp>
      <p:grpSp>
        <p:nvGrpSpPr>
          <p:cNvPr id="45" name="Group 4">
            <a:extLst>
              <a:ext uri="{FF2B5EF4-FFF2-40B4-BE49-F238E27FC236}">
                <a16:creationId xmlns:a16="http://schemas.microsoft.com/office/drawing/2014/main" id="{51B68340-2677-93C4-CF3F-DB07480F14FF}"/>
              </a:ext>
            </a:extLst>
          </p:cNvPr>
          <p:cNvGrpSpPr/>
          <p:nvPr/>
        </p:nvGrpSpPr>
        <p:grpSpPr>
          <a:xfrm>
            <a:off x="114301" y="7399959"/>
            <a:ext cx="12047444" cy="3001341"/>
            <a:chOff x="0" y="0"/>
            <a:chExt cx="1189980" cy="279111"/>
          </a:xfrm>
        </p:grpSpPr>
        <p:sp>
          <p:nvSpPr>
            <p:cNvPr id="46" name="Freeform 5">
              <a:extLst>
                <a:ext uri="{FF2B5EF4-FFF2-40B4-BE49-F238E27FC236}">
                  <a16:creationId xmlns:a16="http://schemas.microsoft.com/office/drawing/2014/main" id="{869CCB55-E5D8-8091-605A-BCF090B3607B}"/>
                </a:ext>
              </a:extLst>
            </p:cNvPr>
            <p:cNvSpPr/>
            <p:nvPr/>
          </p:nvSpPr>
          <p:spPr>
            <a:xfrm>
              <a:off x="0" y="0"/>
              <a:ext cx="1189980" cy="279111"/>
            </a:xfrm>
            <a:custGeom>
              <a:avLst/>
              <a:gdLst/>
              <a:ahLst/>
              <a:cxnLst/>
              <a:rect l="l" t="t" r="r" b="b"/>
              <a:pathLst>
                <a:path w="1189980" h="279111">
                  <a:moveTo>
                    <a:pt x="986780" y="0"/>
                  </a:moveTo>
                  <a:lnTo>
                    <a:pt x="0" y="0"/>
                  </a:lnTo>
                  <a:lnTo>
                    <a:pt x="203200" y="279111"/>
                  </a:lnTo>
                  <a:lnTo>
                    <a:pt x="1189980" y="279111"/>
                  </a:lnTo>
                  <a:lnTo>
                    <a:pt x="986780" y="0"/>
                  </a:lnTo>
                  <a:close/>
                </a:path>
              </a:pathLst>
            </a:custGeom>
            <a:blipFill>
              <a:blip r:embed="rId4">
                <a:alphaModFix amt="94000"/>
              </a:blip>
              <a:stretch>
                <a:fillRect t="-53644" b="-102023"/>
              </a:stretch>
            </a:blipFill>
          </p:spPr>
        </p:sp>
      </p:grpSp>
      <p:sp>
        <p:nvSpPr>
          <p:cNvPr id="47" name="Shape 7070">
            <a:extLst>
              <a:ext uri="{FF2B5EF4-FFF2-40B4-BE49-F238E27FC236}">
                <a16:creationId xmlns:a16="http://schemas.microsoft.com/office/drawing/2014/main" id="{9B6C64D7-D7F1-D425-7A3C-FA5CE8BE27BB}"/>
              </a:ext>
            </a:extLst>
          </p:cNvPr>
          <p:cNvSpPr/>
          <p:nvPr/>
        </p:nvSpPr>
        <p:spPr>
          <a:xfrm>
            <a:off x="5531752" y="4993391"/>
            <a:ext cx="375884" cy="5515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600" extrusionOk="0">
                <a:moveTo>
                  <a:pt x="10797" y="0"/>
                </a:moveTo>
                <a:cubicBezTo>
                  <a:pt x="4839" y="0"/>
                  <a:pt x="0" y="3300"/>
                  <a:pt x="0" y="7363"/>
                </a:cubicBezTo>
                <a:cubicBezTo>
                  <a:pt x="0" y="9405"/>
                  <a:pt x="973" y="10592"/>
                  <a:pt x="1843" y="11635"/>
                </a:cubicBezTo>
                <a:cubicBezTo>
                  <a:pt x="2600" y="12547"/>
                  <a:pt x="3324" y="13405"/>
                  <a:pt x="3566" y="14964"/>
                </a:cubicBezTo>
                <a:cubicBezTo>
                  <a:pt x="3630" y="15887"/>
                  <a:pt x="4744" y="16608"/>
                  <a:pt x="6096" y="16608"/>
                </a:cubicBezTo>
                <a:lnTo>
                  <a:pt x="15488" y="16608"/>
                </a:lnTo>
                <a:cubicBezTo>
                  <a:pt x="16390" y="16619"/>
                  <a:pt x="17208" y="16302"/>
                  <a:pt x="17660" y="15786"/>
                </a:cubicBezTo>
                <a:cubicBezTo>
                  <a:pt x="17949" y="15457"/>
                  <a:pt x="18016" y="15085"/>
                  <a:pt x="18048" y="14821"/>
                </a:cubicBezTo>
                <a:cubicBezTo>
                  <a:pt x="18048" y="14788"/>
                  <a:pt x="18058" y="14741"/>
                  <a:pt x="18058" y="14719"/>
                </a:cubicBezTo>
                <a:cubicBezTo>
                  <a:pt x="18331" y="13325"/>
                  <a:pt x="19023" y="12512"/>
                  <a:pt x="19731" y="11656"/>
                </a:cubicBezTo>
                <a:cubicBezTo>
                  <a:pt x="20601" y="10612"/>
                  <a:pt x="21584" y="9426"/>
                  <a:pt x="21584" y="7383"/>
                </a:cubicBezTo>
                <a:cubicBezTo>
                  <a:pt x="21600" y="3299"/>
                  <a:pt x="16754" y="0"/>
                  <a:pt x="10797" y="0"/>
                </a:cubicBezTo>
                <a:close/>
                <a:moveTo>
                  <a:pt x="10797" y="1094"/>
                </a:moveTo>
                <a:cubicBezTo>
                  <a:pt x="15868" y="1094"/>
                  <a:pt x="19990" y="3905"/>
                  <a:pt x="19990" y="7363"/>
                </a:cubicBezTo>
                <a:cubicBezTo>
                  <a:pt x="19990" y="10668"/>
                  <a:pt x="17157" y="11142"/>
                  <a:pt x="16464" y="14556"/>
                </a:cubicBezTo>
                <a:cubicBezTo>
                  <a:pt x="16432" y="14743"/>
                  <a:pt x="16414" y="15050"/>
                  <a:pt x="16285" y="15215"/>
                </a:cubicBezTo>
                <a:cubicBezTo>
                  <a:pt x="16125" y="15401"/>
                  <a:pt x="15836" y="15521"/>
                  <a:pt x="15498" y="15521"/>
                </a:cubicBezTo>
                <a:lnTo>
                  <a:pt x="6096" y="15521"/>
                </a:lnTo>
                <a:cubicBezTo>
                  <a:pt x="5582" y="15521"/>
                  <a:pt x="5179" y="15236"/>
                  <a:pt x="5179" y="14896"/>
                </a:cubicBezTo>
                <a:cubicBezTo>
                  <a:pt x="4615" y="11174"/>
                  <a:pt x="1604" y="10780"/>
                  <a:pt x="1604" y="7377"/>
                </a:cubicBezTo>
                <a:cubicBezTo>
                  <a:pt x="1604" y="3907"/>
                  <a:pt x="5725" y="1094"/>
                  <a:pt x="10797" y="1094"/>
                </a:cubicBezTo>
                <a:close/>
                <a:moveTo>
                  <a:pt x="14482" y="3043"/>
                </a:moveTo>
                <a:cubicBezTo>
                  <a:pt x="14430" y="3035"/>
                  <a:pt x="14346" y="3095"/>
                  <a:pt x="14233" y="3226"/>
                </a:cubicBezTo>
                <a:cubicBezTo>
                  <a:pt x="13735" y="3819"/>
                  <a:pt x="12925" y="4304"/>
                  <a:pt x="12152" y="4721"/>
                </a:cubicBezTo>
                <a:cubicBezTo>
                  <a:pt x="10912" y="5380"/>
                  <a:pt x="9620" y="5983"/>
                  <a:pt x="8606" y="6806"/>
                </a:cubicBezTo>
                <a:cubicBezTo>
                  <a:pt x="7318" y="7871"/>
                  <a:pt x="7030" y="9378"/>
                  <a:pt x="7610" y="10685"/>
                </a:cubicBezTo>
                <a:cubicBezTo>
                  <a:pt x="7739" y="10970"/>
                  <a:pt x="7966" y="10957"/>
                  <a:pt x="8128" y="10671"/>
                </a:cubicBezTo>
                <a:cubicBezTo>
                  <a:pt x="8482" y="9979"/>
                  <a:pt x="9028" y="9309"/>
                  <a:pt x="9721" y="8749"/>
                </a:cubicBezTo>
                <a:cubicBezTo>
                  <a:pt x="11009" y="7695"/>
                  <a:pt x="12638" y="6829"/>
                  <a:pt x="13636" y="5611"/>
                </a:cubicBezTo>
                <a:cubicBezTo>
                  <a:pt x="14199" y="4919"/>
                  <a:pt x="14451" y="4094"/>
                  <a:pt x="14532" y="3281"/>
                </a:cubicBezTo>
                <a:cubicBezTo>
                  <a:pt x="14548" y="3127"/>
                  <a:pt x="14535" y="3051"/>
                  <a:pt x="14482" y="3043"/>
                </a:cubicBezTo>
                <a:close/>
                <a:moveTo>
                  <a:pt x="14921" y="5217"/>
                </a:moveTo>
                <a:cubicBezTo>
                  <a:pt x="14848" y="5215"/>
                  <a:pt x="14764" y="5284"/>
                  <a:pt x="14692" y="5427"/>
                </a:cubicBezTo>
                <a:cubicBezTo>
                  <a:pt x="13935" y="6876"/>
                  <a:pt x="12005" y="7878"/>
                  <a:pt x="10508" y="8986"/>
                </a:cubicBezTo>
                <a:cubicBezTo>
                  <a:pt x="9686" y="9591"/>
                  <a:pt x="9119" y="10354"/>
                  <a:pt x="8765" y="11167"/>
                </a:cubicBezTo>
                <a:cubicBezTo>
                  <a:pt x="8314" y="12045"/>
                  <a:pt x="8173" y="13001"/>
                  <a:pt x="8367" y="13945"/>
                </a:cubicBezTo>
                <a:cubicBezTo>
                  <a:pt x="8446" y="14297"/>
                  <a:pt x="9224" y="14143"/>
                  <a:pt x="9144" y="13802"/>
                </a:cubicBezTo>
                <a:cubicBezTo>
                  <a:pt x="8982" y="13045"/>
                  <a:pt x="9071" y="12288"/>
                  <a:pt x="9393" y="11574"/>
                </a:cubicBezTo>
                <a:cubicBezTo>
                  <a:pt x="10294" y="11036"/>
                  <a:pt x="11551" y="10748"/>
                  <a:pt x="12500" y="10243"/>
                </a:cubicBezTo>
                <a:cubicBezTo>
                  <a:pt x="13998" y="9453"/>
                  <a:pt x="15049" y="8445"/>
                  <a:pt x="15209" y="7139"/>
                </a:cubicBezTo>
                <a:cubicBezTo>
                  <a:pt x="15306" y="6579"/>
                  <a:pt x="15261" y="6011"/>
                  <a:pt x="15100" y="5441"/>
                </a:cubicBezTo>
                <a:cubicBezTo>
                  <a:pt x="15060" y="5292"/>
                  <a:pt x="14993" y="5218"/>
                  <a:pt x="14921" y="5217"/>
                </a:cubicBezTo>
                <a:close/>
                <a:moveTo>
                  <a:pt x="6594" y="17606"/>
                </a:moveTo>
                <a:cubicBezTo>
                  <a:pt x="5773" y="17606"/>
                  <a:pt x="5100" y="17969"/>
                  <a:pt x="5100" y="18408"/>
                </a:cubicBezTo>
                <a:cubicBezTo>
                  <a:pt x="5100" y="18847"/>
                  <a:pt x="5757" y="19209"/>
                  <a:pt x="6594" y="19209"/>
                </a:cubicBezTo>
                <a:lnTo>
                  <a:pt x="15548" y="19209"/>
                </a:lnTo>
                <a:cubicBezTo>
                  <a:pt x="16369" y="19209"/>
                  <a:pt x="17042" y="18847"/>
                  <a:pt x="17042" y="18408"/>
                </a:cubicBezTo>
                <a:cubicBezTo>
                  <a:pt x="17042" y="17957"/>
                  <a:pt x="16369" y="17606"/>
                  <a:pt x="15548" y="17606"/>
                </a:cubicBezTo>
                <a:lnTo>
                  <a:pt x="6594" y="17606"/>
                </a:lnTo>
                <a:close/>
                <a:moveTo>
                  <a:pt x="6594" y="19997"/>
                </a:moveTo>
                <a:cubicBezTo>
                  <a:pt x="5773" y="19997"/>
                  <a:pt x="5100" y="20359"/>
                  <a:pt x="5100" y="20798"/>
                </a:cubicBezTo>
                <a:cubicBezTo>
                  <a:pt x="5100" y="21238"/>
                  <a:pt x="5757" y="21600"/>
                  <a:pt x="6594" y="21600"/>
                </a:cubicBezTo>
                <a:lnTo>
                  <a:pt x="15548" y="21600"/>
                </a:lnTo>
                <a:cubicBezTo>
                  <a:pt x="16369" y="21600"/>
                  <a:pt x="17042" y="21238"/>
                  <a:pt x="17042" y="20798"/>
                </a:cubicBezTo>
                <a:cubicBezTo>
                  <a:pt x="17042" y="20359"/>
                  <a:pt x="16369" y="19997"/>
                  <a:pt x="15548" y="19997"/>
                </a:cubicBezTo>
                <a:lnTo>
                  <a:pt x="6594" y="19997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28575" tIns="28575" rIns="28575" bIns="28575" numCol="1" anchor="ctr">
            <a:noAutofit/>
          </a:bodyPr>
          <a:lstStyle/>
          <a:p>
            <a:pPr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Shape 7384"/>
          <p:cNvSpPr/>
          <p:nvPr/>
        </p:nvSpPr>
        <p:spPr>
          <a:xfrm>
            <a:off x="10716509" y="3174145"/>
            <a:ext cx="500759" cy="4793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3" h="21600" extrusionOk="0">
                <a:moveTo>
                  <a:pt x="6044" y="0"/>
                </a:moveTo>
                <a:cubicBezTo>
                  <a:pt x="5124" y="0"/>
                  <a:pt x="4196" y="115"/>
                  <a:pt x="3297" y="335"/>
                </a:cubicBezTo>
                <a:cubicBezTo>
                  <a:pt x="2279" y="583"/>
                  <a:pt x="1271" y="1017"/>
                  <a:pt x="357" y="1557"/>
                </a:cubicBezTo>
                <a:cubicBezTo>
                  <a:pt x="63" y="1731"/>
                  <a:pt x="-23" y="2019"/>
                  <a:pt x="15" y="2289"/>
                </a:cubicBezTo>
                <a:cubicBezTo>
                  <a:pt x="8" y="2343"/>
                  <a:pt x="-1" y="2399"/>
                  <a:pt x="0" y="2461"/>
                </a:cubicBezTo>
                <a:cubicBezTo>
                  <a:pt x="138" y="6553"/>
                  <a:pt x="141" y="10646"/>
                  <a:pt x="141" y="14740"/>
                </a:cubicBezTo>
                <a:cubicBezTo>
                  <a:pt x="141" y="14830"/>
                  <a:pt x="158" y="14908"/>
                  <a:pt x="179" y="14981"/>
                </a:cubicBezTo>
                <a:cubicBezTo>
                  <a:pt x="189" y="15142"/>
                  <a:pt x="266" y="15302"/>
                  <a:pt x="431" y="15441"/>
                </a:cubicBezTo>
                <a:cubicBezTo>
                  <a:pt x="2130" y="16857"/>
                  <a:pt x="4394" y="17660"/>
                  <a:pt x="6616" y="17660"/>
                </a:cubicBezTo>
                <a:cubicBezTo>
                  <a:pt x="7260" y="17660"/>
                  <a:pt x="7902" y="17590"/>
                  <a:pt x="8524" y="17450"/>
                </a:cubicBezTo>
                <a:cubicBezTo>
                  <a:pt x="8404" y="17067"/>
                  <a:pt x="8312" y="16669"/>
                  <a:pt x="8256" y="16258"/>
                </a:cubicBezTo>
                <a:cubicBezTo>
                  <a:pt x="8241" y="16146"/>
                  <a:pt x="8230" y="16035"/>
                  <a:pt x="8219" y="15924"/>
                </a:cubicBezTo>
                <a:cubicBezTo>
                  <a:pt x="8206" y="15926"/>
                  <a:pt x="8189" y="15929"/>
                  <a:pt x="8175" y="15931"/>
                </a:cubicBezTo>
                <a:cubicBezTo>
                  <a:pt x="7707" y="16022"/>
                  <a:pt x="7234" y="16076"/>
                  <a:pt x="6757" y="16095"/>
                </a:cubicBezTo>
                <a:cubicBezTo>
                  <a:pt x="6642" y="16100"/>
                  <a:pt x="6524" y="16103"/>
                  <a:pt x="6408" y="16103"/>
                </a:cubicBezTo>
                <a:cubicBezTo>
                  <a:pt x="5782" y="16103"/>
                  <a:pt x="5161" y="16037"/>
                  <a:pt x="4552" y="15900"/>
                </a:cubicBezTo>
                <a:cubicBezTo>
                  <a:pt x="4032" y="15784"/>
                  <a:pt x="3521" y="15612"/>
                  <a:pt x="3037" y="15379"/>
                </a:cubicBezTo>
                <a:cubicBezTo>
                  <a:pt x="2833" y="15280"/>
                  <a:pt x="1589" y="14708"/>
                  <a:pt x="1589" y="14460"/>
                </a:cubicBezTo>
                <a:cubicBezTo>
                  <a:pt x="1589" y="13928"/>
                  <a:pt x="1583" y="13396"/>
                  <a:pt x="1582" y="12863"/>
                </a:cubicBezTo>
                <a:cubicBezTo>
                  <a:pt x="3174" y="13680"/>
                  <a:pt x="4887" y="14117"/>
                  <a:pt x="6586" y="14117"/>
                </a:cubicBezTo>
                <a:cubicBezTo>
                  <a:pt x="7161" y="14117"/>
                  <a:pt x="7733" y="14065"/>
                  <a:pt x="8301" y="13961"/>
                </a:cubicBezTo>
                <a:cubicBezTo>
                  <a:pt x="8409" y="13360"/>
                  <a:pt x="8596" y="12785"/>
                  <a:pt x="8843" y="12248"/>
                </a:cubicBezTo>
                <a:cubicBezTo>
                  <a:pt x="8091" y="12470"/>
                  <a:pt x="7321" y="12583"/>
                  <a:pt x="6549" y="12583"/>
                </a:cubicBezTo>
                <a:cubicBezTo>
                  <a:pt x="4913" y="12583"/>
                  <a:pt x="3263" y="12098"/>
                  <a:pt x="1738" y="11213"/>
                </a:cubicBezTo>
                <a:cubicBezTo>
                  <a:pt x="1684" y="11181"/>
                  <a:pt x="1628" y="11160"/>
                  <a:pt x="1574" y="11143"/>
                </a:cubicBezTo>
                <a:cubicBezTo>
                  <a:pt x="1572" y="10638"/>
                  <a:pt x="1570" y="10138"/>
                  <a:pt x="1567" y="9632"/>
                </a:cubicBezTo>
                <a:cubicBezTo>
                  <a:pt x="3390" y="10292"/>
                  <a:pt x="5286" y="10714"/>
                  <a:pt x="7158" y="10714"/>
                </a:cubicBezTo>
                <a:cubicBezTo>
                  <a:pt x="8177" y="10714"/>
                  <a:pt x="9190" y="10586"/>
                  <a:pt x="10187" y="10302"/>
                </a:cubicBezTo>
                <a:cubicBezTo>
                  <a:pt x="10479" y="10011"/>
                  <a:pt x="10795" y="9749"/>
                  <a:pt x="11137" y="9523"/>
                </a:cubicBezTo>
                <a:cubicBezTo>
                  <a:pt x="11633" y="9195"/>
                  <a:pt x="12179" y="8947"/>
                  <a:pt x="12763" y="8783"/>
                </a:cubicBezTo>
                <a:cubicBezTo>
                  <a:pt x="12765" y="8465"/>
                  <a:pt x="12767" y="8143"/>
                  <a:pt x="12770" y="7826"/>
                </a:cubicBezTo>
                <a:cubicBezTo>
                  <a:pt x="12775" y="7471"/>
                  <a:pt x="12781" y="7121"/>
                  <a:pt x="12785" y="6767"/>
                </a:cubicBezTo>
                <a:cubicBezTo>
                  <a:pt x="12792" y="6316"/>
                  <a:pt x="12799" y="5863"/>
                  <a:pt x="12807" y="5412"/>
                </a:cubicBezTo>
                <a:cubicBezTo>
                  <a:pt x="12811" y="5300"/>
                  <a:pt x="12812" y="5188"/>
                  <a:pt x="12815" y="5077"/>
                </a:cubicBezTo>
                <a:cubicBezTo>
                  <a:pt x="12818" y="4933"/>
                  <a:pt x="12826" y="4784"/>
                  <a:pt x="12837" y="4633"/>
                </a:cubicBezTo>
                <a:cubicBezTo>
                  <a:pt x="12866" y="4202"/>
                  <a:pt x="12912" y="3751"/>
                  <a:pt x="12926" y="3309"/>
                </a:cubicBezTo>
                <a:cubicBezTo>
                  <a:pt x="12929" y="3245"/>
                  <a:pt x="12932" y="3180"/>
                  <a:pt x="12934" y="3115"/>
                </a:cubicBezTo>
                <a:cubicBezTo>
                  <a:pt x="12935" y="2881"/>
                  <a:pt x="12922" y="2653"/>
                  <a:pt x="12889" y="2437"/>
                </a:cubicBezTo>
                <a:cubicBezTo>
                  <a:pt x="12865" y="2264"/>
                  <a:pt x="12743" y="2089"/>
                  <a:pt x="12577" y="1931"/>
                </a:cubicBezTo>
                <a:cubicBezTo>
                  <a:pt x="12209" y="1581"/>
                  <a:pt x="11615" y="1293"/>
                  <a:pt x="11337" y="1168"/>
                </a:cubicBezTo>
                <a:cubicBezTo>
                  <a:pt x="10492" y="789"/>
                  <a:pt x="9585" y="546"/>
                  <a:pt x="8694" y="327"/>
                </a:cubicBezTo>
                <a:cubicBezTo>
                  <a:pt x="7824" y="112"/>
                  <a:pt x="6934" y="0"/>
                  <a:pt x="6044" y="0"/>
                </a:cubicBezTo>
                <a:close/>
                <a:moveTo>
                  <a:pt x="15889" y="1246"/>
                </a:moveTo>
                <a:cubicBezTo>
                  <a:pt x="15154" y="1249"/>
                  <a:pt x="14424" y="1339"/>
                  <a:pt x="13706" y="1511"/>
                </a:cubicBezTo>
                <a:cubicBezTo>
                  <a:pt x="13494" y="1562"/>
                  <a:pt x="13278" y="1628"/>
                  <a:pt x="13067" y="1697"/>
                </a:cubicBezTo>
                <a:cubicBezTo>
                  <a:pt x="13228" y="1895"/>
                  <a:pt x="13327" y="2098"/>
                  <a:pt x="13357" y="2305"/>
                </a:cubicBezTo>
                <a:cubicBezTo>
                  <a:pt x="13385" y="2493"/>
                  <a:pt x="13397" y="2684"/>
                  <a:pt x="13401" y="2881"/>
                </a:cubicBezTo>
                <a:cubicBezTo>
                  <a:pt x="15421" y="2211"/>
                  <a:pt x="17595" y="2384"/>
                  <a:pt x="19564" y="3255"/>
                </a:cubicBezTo>
                <a:cubicBezTo>
                  <a:pt x="17747" y="4386"/>
                  <a:pt x="15356" y="4333"/>
                  <a:pt x="13394" y="3473"/>
                </a:cubicBezTo>
                <a:cubicBezTo>
                  <a:pt x="13381" y="3706"/>
                  <a:pt x="13361" y="3941"/>
                  <a:pt x="13342" y="4174"/>
                </a:cubicBezTo>
                <a:cubicBezTo>
                  <a:pt x="13326" y="4382"/>
                  <a:pt x="13315" y="4581"/>
                  <a:pt x="13305" y="4773"/>
                </a:cubicBezTo>
                <a:cubicBezTo>
                  <a:pt x="15573" y="5644"/>
                  <a:pt x="18227" y="5517"/>
                  <a:pt x="20284" y="4213"/>
                </a:cubicBezTo>
                <a:cubicBezTo>
                  <a:pt x="20274" y="4548"/>
                  <a:pt x="20262" y="4881"/>
                  <a:pt x="20254" y="5217"/>
                </a:cubicBezTo>
                <a:cubicBezTo>
                  <a:pt x="18108" y="6467"/>
                  <a:pt x="15514" y="6625"/>
                  <a:pt x="13283" y="5599"/>
                </a:cubicBezTo>
                <a:cubicBezTo>
                  <a:pt x="13274" y="6037"/>
                  <a:pt x="13266" y="6475"/>
                  <a:pt x="13260" y="6914"/>
                </a:cubicBezTo>
                <a:cubicBezTo>
                  <a:pt x="15505" y="7793"/>
                  <a:pt x="18048" y="7672"/>
                  <a:pt x="20232" y="6611"/>
                </a:cubicBezTo>
                <a:cubicBezTo>
                  <a:pt x="20226" y="7000"/>
                  <a:pt x="20222" y="7390"/>
                  <a:pt x="20217" y="7779"/>
                </a:cubicBezTo>
                <a:cubicBezTo>
                  <a:pt x="17984" y="8894"/>
                  <a:pt x="15547" y="8651"/>
                  <a:pt x="13245" y="7927"/>
                </a:cubicBezTo>
                <a:cubicBezTo>
                  <a:pt x="13243" y="8155"/>
                  <a:pt x="13240" y="8383"/>
                  <a:pt x="13238" y="8612"/>
                </a:cubicBezTo>
                <a:cubicBezTo>
                  <a:pt x="13310" y="8598"/>
                  <a:pt x="13380" y="8584"/>
                  <a:pt x="13453" y="8573"/>
                </a:cubicBezTo>
                <a:cubicBezTo>
                  <a:pt x="13735" y="8530"/>
                  <a:pt x="14019" y="8511"/>
                  <a:pt x="14300" y="8511"/>
                </a:cubicBezTo>
                <a:cubicBezTo>
                  <a:pt x="15585" y="8511"/>
                  <a:pt x="16803" y="8954"/>
                  <a:pt x="17811" y="9710"/>
                </a:cubicBezTo>
                <a:cubicBezTo>
                  <a:pt x="18621" y="9628"/>
                  <a:pt x="19419" y="9440"/>
                  <a:pt x="20202" y="9118"/>
                </a:cubicBezTo>
                <a:cubicBezTo>
                  <a:pt x="20200" y="9417"/>
                  <a:pt x="20205" y="9715"/>
                  <a:pt x="20202" y="10014"/>
                </a:cubicBezTo>
                <a:cubicBezTo>
                  <a:pt x="19781" y="10309"/>
                  <a:pt x="19337" y="10544"/>
                  <a:pt x="18888" y="10730"/>
                </a:cubicBezTo>
                <a:cubicBezTo>
                  <a:pt x="19154" y="11044"/>
                  <a:pt x="19400" y="11385"/>
                  <a:pt x="19608" y="11750"/>
                </a:cubicBezTo>
                <a:cubicBezTo>
                  <a:pt x="19807" y="11658"/>
                  <a:pt x="20001" y="11557"/>
                  <a:pt x="20195" y="11446"/>
                </a:cubicBezTo>
                <a:cubicBezTo>
                  <a:pt x="20194" y="11873"/>
                  <a:pt x="20187" y="12296"/>
                  <a:pt x="20187" y="12723"/>
                </a:cubicBezTo>
                <a:cubicBezTo>
                  <a:pt x="20187" y="12756"/>
                  <a:pt x="20160" y="12797"/>
                  <a:pt x="20113" y="12840"/>
                </a:cubicBezTo>
                <a:cubicBezTo>
                  <a:pt x="20251" y="13214"/>
                  <a:pt x="20358" y="13605"/>
                  <a:pt x="20432" y="14008"/>
                </a:cubicBezTo>
                <a:cubicBezTo>
                  <a:pt x="20676" y="13849"/>
                  <a:pt x="20913" y="13686"/>
                  <a:pt x="21130" y="13510"/>
                </a:cubicBezTo>
                <a:cubicBezTo>
                  <a:pt x="21264" y="13400"/>
                  <a:pt x="21322" y="13271"/>
                  <a:pt x="21331" y="13144"/>
                </a:cubicBezTo>
                <a:cubicBezTo>
                  <a:pt x="21348" y="13085"/>
                  <a:pt x="21360" y="13020"/>
                  <a:pt x="21360" y="12949"/>
                </a:cubicBezTo>
                <a:cubicBezTo>
                  <a:pt x="21360" y="10393"/>
                  <a:pt x="21365" y="7837"/>
                  <a:pt x="21420" y="5279"/>
                </a:cubicBezTo>
                <a:cubicBezTo>
                  <a:pt x="21435" y="4619"/>
                  <a:pt x="21577" y="3832"/>
                  <a:pt x="21479" y="3185"/>
                </a:cubicBezTo>
                <a:cubicBezTo>
                  <a:pt x="21412" y="2740"/>
                  <a:pt x="20551" y="2324"/>
                  <a:pt x="20224" y="2180"/>
                </a:cubicBezTo>
                <a:cubicBezTo>
                  <a:pt x="19540" y="1879"/>
                  <a:pt x="18794" y="1678"/>
                  <a:pt x="18071" y="1503"/>
                </a:cubicBezTo>
                <a:cubicBezTo>
                  <a:pt x="17354" y="1330"/>
                  <a:pt x="16623" y="1243"/>
                  <a:pt x="15889" y="1246"/>
                </a:cubicBezTo>
                <a:close/>
                <a:moveTo>
                  <a:pt x="6059" y="1542"/>
                </a:moveTo>
                <a:cubicBezTo>
                  <a:pt x="7577" y="1542"/>
                  <a:pt x="9096" y="1884"/>
                  <a:pt x="10528" y="2531"/>
                </a:cubicBezTo>
                <a:cubicBezTo>
                  <a:pt x="9360" y="3274"/>
                  <a:pt x="8002" y="3613"/>
                  <a:pt x="6623" y="3613"/>
                </a:cubicBezTo>
                <a:cubicBezTo>
                  <a:pt x="5044" y="3613"/>
                  <a:pt x="3445" y="3169"/>
                  <a:pt x="2087" y="2383"/>
                </a:cubicBezTo>
                <a:cubicBezTo>
                  <a:pt x="3366" y="1812"/>
                  <a:pt x="4710" y="1542"/>
                  <a:pt x="6059" y="1542"/>
                </a:cubicBezTo>
                <a:close/>
                <a:moveTo>
                  <a:pt x="11412" y="3730"/>
                </a:moveTo>
                <a:cubicBezTo>
                  <a:pt x="11399" y="4152"/>
                  <a:pt x="11391" y="4577"/>
                  <a:pt x="11382" y="4999"/>
                </a:cubicBezTo>
                <a:cubicBezTo>
                  <a:pt x="11282" y="5059"/>
                  <a:pt x="11178" y="5114"/>
                  <a:pt x="11078" y="5170"/>
                </a:cubicBezTo>
                <a:cubicBezTo>
                  <a:pt x="9678" y="5935"/>
                  <a:pt x="8146" y="6330"/>
                  <a:pt x="6608" y="6330"/>
                </a:cubicBezTo>
                <a:cubicBezTo>
                  <a:pt x="4865" y="6330"/>
                  <a:pt x="3120" y="5827"/>
                  <a:pt x="1589" y="4804"/>
                </a:cubicBezTo>
                <a:cubicBezTo>
                  <a:pt x="1559" y="4784"/>
                  <a:pt x="1531" y="4772"/>
                  <a:pt x="1500" y="4758"/>
                </a:cubicBezTo>
                <a:cubicBezTo>
                  <a:pt x="1493" y="4440"/>
                  <a:pt x="1486" y="4124"/>
                  <a:pt x="1478" y="3808"/>
                </a:cubicBezTo>
                <a:cubicBezTo>
                  <a:pt x="2997" y="4685"/>
                  <a:pt x="4751" y="5139"/>
                  <a:pt x="6489" y="5139"/>
                </a:cubicBezTo>
                <a:cubicBezTo>
                  <a:pt x="8082" y="5139"/>
                  <a:pt x="9659" y="4751"/>
                  <a:pt x="11048" y="3948"/>
                </a:cubicBezTo>
                <a:cubicBezTo>
                  <a:pt x="11169" y="3878"/>
                  <a:pt x="11293" y="3807"/>
                  <a:pt x="11412" y="3730"/>
                </a:cubicBezTo>
                <a:close/>
                <a:moveTo>
                  <a:pt x="1537" y="6549"/>
                </a:moveTo>
                <a:cubicBezTo>
                  <a:pt x="3110" y="7434"/>
                  <a:pt x="4860" y="7872"/>
                  <a:pt x="6608" y="7872"/>
                </a:cubicBezTo>
                <a:cubicBezTo>
                  <a:pt x="8148" y="7872"/>
                  <a:pt x="9688" y="7526"/>
                  <a:pt x="11115" y="6860"/>
                </a:cubicBezTo>
                <a:cubicBezTo>
                  <a:pt x="11194" y="6823"/>
                  <a:pt x="11274" y="6790"/>
                  <a:pt x="11352" y="6751"/>
                </a:cubicBezTo>
                <a:cubicBezTo>
                  <a:pt x="11345" y="7241"/>
                  <a:pt x="11343" y="7732"/>
                  <a:pt x="11337" y="8223"/>
                </a:cubicBezTo>
                <a:cubicBezTo>
                  <a:pt x="11271" y="8258"/>
                  <a:pt x="11197" y="8291"/>
                  <a:pt x="11130" y="8324"/>
                </a:cubicBezTo>
                <a:cubicBezTo>
                  <a:pt x="9851" y="8933"/>
                  <a:pt x="8520" y="9188"/>
                  <a:pt x="7180" y="9188"/>
                </a:cubicBezTo>
                <a:cubicBezTo>
                  <a:pt x="5285" y="9188"/>
                  <a:pt x="3371" y="8684"/>
                  <a:pt x="1552" y="7989"/>
                </a:cubicBezTo>
                <a:cubicBezTo>
                  <a:pt x="1547" y="7510"/>
                  <a:pt x="1546" y="7030"/>
                  <a:pt x="1537" y="6549"/>
                </a:cubicBezTo>
                <a:close/>
                <a:moveTo>
                  <a:pt x="14448" y="9219"/>
                </a:moveTo>
                <a:cubicBezTo>
                  <a:pt x="14191" y="9219"/>
                  <a:pt x="13936" y="9248"/>
                  <a:pt x="13676" y="9289"/>
                </a:cubicBezTo>
                <a:cubicBezTo>
                  <a:pt x="13589" y="9304"/>
                  <a:pt x="13496" y="9317"/>
                  <a:pt x="13409" y="9336"/>
                </a:cubicBezTo>
                <a:cubicBezTo>
                  <a:pt x="13366" y="9346"/>
                  <a:pt x="13326" y="9356"/>
                  <a:pt x="13283" y="9367"/>
                </a:cubicBezTo>
                <a:cubicBezTo>
                  <a:pt x="13202" y="9387"/>
                  <a:pt x="13125" y="9406"/>
                  <a:pt x="13045" y="9430"/>
                </a:cubicBezTo>
                <a:cubicBezTo>
                  <a:pt x="12965" y="9454"/>
                  <a:pt x="12879" y="9481"/>
                  <a:pt x="12800" y="9507"/>
                </a:cubicBezTo>
                <a:cubicBezTo>
                  <a:pt x="12646" y="9562"/>
                  <a:pt x="12502" y="9620"/>
                  <a:pt x="12355" y="9687"/>
                </a:cubicBezTo>
                <a:cubicBezTo>
                  <a:pt x="12005" y="9845"/>
                  <a:pt x="11669" y="10038"/>
                  <a:pt x="11360" y="10263"/>
                </a:cubicBezTo>
                <a:cubicBezTo>
                  <a:pt x="11301" y="10306"/>
                  <a:pt x="11245" y="10351"/>
                  <a:pt x="11189" y="10395"/>
                </a:cubicBezTo>
                <a:cubicBezTo>
                  <a:pt x="11166" y="10413"/>
                  <a:pt x="11144" y="10431"/>
                  <a:pt x="11122" y="10450"/>
                </a:cubicBezTo>
                <a:cubicBezTo>
                  <a:pt x="11041" y="10515"/>
                  <a:pt x="10963" y="10581"/>
                  <a:pt x="10885" y="10652"/>
                </a:cubicBezTo>
                <a:cubicBezTo>
                  <a:pt x="10841" y="10691"/>
                  <a:pt x="10801" y="10730"/>
                  <a:pt x="10758" y="10769"/>
                </a:cubicBezTo>
                <a:cubicBezTo>
                  <a:pt x="10562" y="10958"/>
                  <a:pt x="10374" y="11161"/>
                  <a:pt x="10201" y="11376"/>
                </a:cubicBezTo>
                <a:cubicBezTo>
                  <a:pt x="10094" y="11511"/>
                  <a:pt x="9995" y="11653"/>
                  <a:pt x="9897" y="11797"/>
                </a:cubicBezTo>
                <a:cubicBezTo>
                  <a:pt x="9502" y="12385"/>
                  <a:pt x="9201" y="13045"/>
                  <a:pt x="9014" y="13743"/>
                </a:cubicBezTo>
                <a:cubicBezTo>
                  <a:pt x="8989" y="13835"/>
                  <a:pt x="8961" y="13922"/>
                  <a:pt x="8939" y="14016"/>
                </a:cubicBezTo>
                <a:cubicBezTo>
                  <a:pt x="8920" y="14105"/>
                  <a:pt x="8903" y="14199"/>
                  <a:pt x="8887" y="14288"/>
                </a:cubicBezTo>
                <a:cubicBezTo>
                  <a:pt x="8835" y="14585"/>
                  <a:pt x="8808" y="14893"/>
                  <a:pt x="8798" y="15199"/>
                </a:cubicBezTo>
                <a:cubicBezTo>
                  <a:pt x="8795" y="15286"/>
                  <a:pt x="8790" y="15370"/>
                  <a:pt x="8791" y="15456"/>
                </a:cubicBezTo>
                <a:cubicBezTo>
                  <a:pt x="8792" y="15542"/>
                  <a:pt x="8795" y="15627"/>
                  <a:pt x="8798" y="15713"/>
                </a:cubicBezTo>
                <a:cubicBezTo>
                  <a:pt x="8808" y="15891"/>
                  <a:pt x="8826" y="16072"/>
                  <a:pt x="8850" y="16251"/>
                </a:cubicBezTo>
                <a:cubicBezTo>
                  <a:pt x="8897" y="16594"/>
                  <a:pt x="8969" y="16925"/>
                  <a:pt x="9066" y="17247"/>
                </a:cubicBezTo>
                <a:cubicBezTo>
                  <a:pt x="9089" y="17328"/>
                  <a:pt x="9113" y="17409"/>
                  <a:pt x="9140" y="17489"/>
                </a:cubicBezTo>
                <a:cubicBezTo>
                  <a:pt x="9167" y="17567"/>
                  <a:pt x="9199" y="17644"/>
                  <a:pt x="9229" y="17722"/>
                </a:cubicBezTo>
                <a:cubicBezTo>
                  <a:pt x="10101" y="20008"/>
                  <a:pt x="12172" y="21600"/>
                  <a:pt x="14508" y="21600"/>
                </a:cubicBezTo>
                <a:cubicBezTo>
                  <a:pt x="14765" y="21600"/>
                  <a:pt x="15023" y="21577"/>
                  <a:pt x="15280" y="21538"/>
                </a:cubicBezTo>
                <a:cubicBezTo>
                  <a:pt x="16571" y="21345"/>
                  <a:pt x="18328" y="20223"/>
                  <a:pt x="19118" y="19093"/>
                </a:cubicBezTo>
                <a:cubicBezTo>
                  <a:pt x="20004" y="17823"/>
                  <a:pt x="20323" y="16211"/>
                  <a:pt x="20016" y="14545"/>
                </a:cubicBezTo>
                <a:cubicBezTo>
                  <a:pt x="20002" y="14465"/>
                  <a:pt x="19982" y="14384"/>
                  <a:pt x="19965" y="14304"/>
                </a:cubicBezTo>
                <a:cubicBezTo>
                  <a:pt x="19924" y="14117"/>
                  <a:pt x="19878" y="13932"/>
                  <a:pt x="19823" y="13751"/>
                </a:cubicBezTo>
                <a:cubicBezTo>
                  <a:pt x="19764" y="13551"/>
                  <a:pt x="19692" y="13358"/>
                  <a:pt x="19616" y="13167"/>
                </a:cubicBezTo>
                <a:cubicBezTo>
                  <a:pt x="19450" y="12751"/>
                  <a:pt x="19253" y="12358"/>
                  <a:pt x="19022" y="11991"/>
                </a:cubicBezTo>
                <a:cubicBezTo>
                  <a:pt x="18783" y="11616"/>
                  <a:pt x="18508" y="11274"/>
                  <a:pt x="18212" y="10964"/>
                </a:cubicBezTo>
                <a:cubicBezTo>
                  <a:pt x="17721" y="10448"/>
                  <a:pt x="17164" y="10030"/>
                  <a:pt x="16557" y="9733"/>
                </a:cubicBezTo>
                <a:cubicBezTo>
                  <a:pt x="15895" y="9409"/>
                  <a:pt x="15180" y="9219"/>
                  <a:pt x="14448" y="9219"/>
                </a:cubicBezTo>
                <a:close/>
                <a:moveTo>
                  <a:pt x="14448" y="10473"/>
                </a:moveTo>
                <a:cubicBezTo>
                  <a:pt x="15278" y="10473"/>
                  <a:pt x="16027" y="10753"/>
                  <a:pt x="16661" y="11205"/>
                </a:cubicBezTo>
                <a:cubicBezTo>
                  <a:pt x="17086" y="11508"/>
                  <a:pt x="17458" y="11897"/>
                  <a:pt x="17774" y="12326"/>
                </a:cubicBezTo>
                <a:cubicBezTo>
                  <a:pt x="18079" y="12738"/>
                  <a:pt x="18328" y="13186"/>
                  <a:pt x="18517" y="13658"/>
                </a:cubicBezTo>
                <a:cubicBezTo>
                  <a:pt x="18663" y="14026"/>
                  <a:pt x="18775" y="14405"/>
                  <a:pt x="18843" y="14779"/>
                </a:cubicBezTo>
                <a:cubicBezTo>
                  <a:pt x="18847" y="14796"/>
                  <a:pt x="18849" y="14809"/>
                  <a:pt x="18851" y="14826"/>
                </a:cubicBezTo>
                <a:cubicBezTo>
                  <a:pt x="19078" y="16129"/>
                  <a:pt x="18832" y="17380"/>
                  <a:pt x="18153" y="18353"/>
                </a:cubicBezTo>
                <a:cubicBezTo>
                  <a:pt x="17546" y="19222"/>
                  <a:pt x="16096" y="20152"/>
                  <a:pt x="15109" y="20300"/>
                </a:cubicBezTo>
                <a:cubicBezTo>
                  <a:pt x="14908" y="20328"/>
                  <a:pt x="14709" y="20346"/>
                  <a:pt x="14508" y="20346"/>
                </a:cubicBezTo>
                <a:cubicBezTo>
                  <a:pt x="12679" y="20346"/>
                  <a:pt x="11053" y="19097"/>
                  <a:pt x="10350" y="17294"/>
                </a:cubicBezTo>
                <a:cubicBezTo>
                  <a:pt x="10319" y="17217"/>
                  <a:pt x="10288" y="17139"/>
                  <a:pt x="10261" y="17060"/>
                </a:cubicBezTo>
                <a:cubicBezTo>
                  <a:pt x="10235" y="16981"/>
                  <a:pt x="10210" y="16900"/>
                  <a:pt x="10187" y="16819"/>
                </a:cubicBezTo>
                <a:cubicBezTo>
                  <a:pt x="10117" y="16576"/>
                  <a:pt x="10066" y="16329"/>
                  <a:pt x="10031" y="16072"/>
                </a:cubicBezTo>
                <a:cubicBezTo>
                  <a:pt x="9992" y="15798"/>
                  <a:pt x="9979" y="15524"/>
                  <a:pt x="9986" y="15254"/>
                </a:cubicBezTo>
                <a:cubicBezTo>
                  <a:pt x="9989" y="15159"/>
                  <a:pt x="9993" y="15068"/>
                  <a:pt x="10001" y="14974"/>
                </a:cubicBezTo>
                <a:cubicBezTo>
                  <a:pt x="10009" y="14877"/>
                  <a:pt x="10018" y="14781"/>
                  <a:pt x="10031" y="14686"/>
                </a:cubicBezTo>
                <a:cubicBezTo>
                  <a:pt x="10070" y="14408"/>
                  <a:pt x="10135" y="14132"/>
                  <a:pt x="10216" y="13868"/>
                </a:cubicBezTo>
                <a:cubicBezTo>
                  <a:pt x="10250" y="13762"/>
                  <a:pt x="10287" y="13660"/>
                  <a:pt x="10328" y="13556"/>
                </a:cubicBezTo>
                <a:cubicBezTo>
                  <a:pt x="10371" y="13443"/>
                  <a:pt x="10419" y="13332"/>
                  <a:pt x="10469" y="13222"/>
                </a:cubicBezTo>
                <a:cubicBezTo>
                  <a:pt x="10661" y="12810"/>
                  <a:pt x="10909" y="12426"/>
                  <a:pt x="11196" y="12085"/>
                </a:cubicBezTo>
                <a:cubicBezTo>
                  <a:pt x="11638" y="11559"/>
                  <a:pt x="12174" y="11130"/>
                  <a:pt x="12793" y="10847"/>
                </a:cubicBezTo>
                <a:cubicBezTo>
                  <a:pt x="12871" y="10812"/>
                  <a:pt x="12957" y="10785"/>
                  <a:pt x="13038" y="10753"/>
                </a:cubicBezTo>
                <a:cubicBezTo>
                  <a:pt x="13116" y="10723"/>
                  <a:pt x="13194" y="10693"/>
                  <a:pt x="13275" y="10668"/>
                </a:cubicBezTo>
                <a:cubicBezTo>
                  <a:pt x="13336" y="10648"/>
                  <a:pt x="13399" y="10629"/>
                  <a:pt x="13461" y="10613"/>
                </a:cubicBezTo>
                <a:cubicBezTo>
                  <a:pt x="13525" y="10596"/>
                  <a:pt x="13588" y="10572"/>
                  <a:pt x="13654" y="10559"/>
                </a:cubicBezTo>
                <a:cubicBezTo>
                  <a:pt x="13921" y="10500"/>
                  <a:pt x="14185" y="10473"/>
                  <a:pt x="14448" y="10473"/>
                </a:cubicBezTo>
                <a:close/>
                <a:moveTo>
                  <a:pt x="14352" y="11462"/>
                </a:moveTo>
                <a:cubicBezTo>
                  <a:pt x="14202" y="11462"/>
                  <a:pt x="14073" y="11524"/>
                  <a:pt x="13980" y="11625"/>
                </a:cubicBezTo>
                <a:cubicBezTo>
                  <a:pt x="13892" y="11723"/>
                  <a:pt x="13848" y="11854"/>
                  <a:pt x="13854" y="12007"/>
                </a:cubicBezTo>
                <a:lnTo>
                  <a:pt x="13854" y="12015"/>
                </a:lnTo>
                <a:cubicBezTo>
                  <a:pt x="13739" y="12029"/>
                  <a:pt x="13627" y="12051"/>
                  <a:pt x="13520" y="12077"/>
                </a:cubicBezTo>
                <a:cubicBezTo>
                  <a:pt x="13414" y="12103"/>
                  <a:pt x="13313" y="12132"/>
                  <a:pt x="13216" y="12170"/>
                </a:cubicBezTo>
                <a:cubicBezTo>
                  <a:pt x="13132" y="12202"/>
                  <a:pt x="13055" y="12238"/>
                  <a:pt x="12978" y="12279"/>
                </a:cubicBezTo>
                <a:cubicBezTo>
                  <a:pt x="12894" y="12325"/>
                  <a:pt x="12815" y="12380"/>
                  <a:pt x="12741" y="12435"/>
                </a:cubicBezTo>
                <a:cubicBezTo>
                  <a:pt x="12636" y="12512"/>
                  <a:pt x="12536" y="12596"/>
                  <a:pt x="12451" y="12692"/>
                </a:cubicBezTo>
                <a:cubicBezTo>
                  <a:pt x="12402" y="12749"/>
                  <a:pt x="12365" y="12815"/>
                  <a:pt x="12325" y="12879"/>
                </a:cubicBezTo>
                <a:cubicBezTo>
                  <a:pt x="12126" y="13206"/>
                  <a:pt x="12061" y="13615"/>
                  <a:pt x="12162" y="14039"/>
                </a:cubicBezTo>
                <a:cubicBezTo>
                  <a:pt x="12174" y="14099"/>
                  <a:pt x="12195" y="14154"/>
                  <a:pt x="12213" y="14211"/>
                </a:cubicBezTo>
                <a:cubicBezTo>
                  <a:pt x="12315" y="14514"/>
                  <a:pt x="12492" y="14785"/>
                  <a:pt x="12711" y="14989"/>
                </a:cubicBezTo>
                <a:cubicBezTo>
                  <a:pt x="12778" y="15051"/>
                  <a:pt x="12845" y="15105"/>
                  <a:pt x="12919" y="15153"/>
                </a:cubicBezTo>
                <a:cubicBezTo>
                  <a:pt x="12989" y="15199"/>
                  <a:pt x="13066" y="15238"/>
                  <a:pt x="13142" y="15270"/>
                </a:cubicBezTo>
                <a:cubicBezTo>
                  <a:pt x="13157" y="15276"/>
                  <a:pt x="13171" y="15287"/>
                  <a:pt x="13186" y="15293"/>
                </a:cubicBezTo>
                <a:cubicBezTo>
                  <a:pt x="13452" y="15393"/>
                  <a:pt x="13731" y="15452"/>
                  <a:pt x="13995" y="15503"/>
                </a:cubicBezTo>
                <a:cubicBezTo>
                  <a:pt x="14013" y="16064"/>
                  <a:pt x="14024" y="16650"/>
                  <a:pt x="14032" y="17278"/>
                </a:cubicBezTo>
                <a:cubicBezTo>
                  <a:pt x="13742" y="17112"/>
                  <a:pt x="13456" y="16886"/>
                  <a:pt x="13260" y="16663"/>
                </a:cubicBezTo>
                <a:cubicBezTo>
                  <a:pt x="13152" y="16539"/>
                  <a:pt x="13016" y="16469"/>
                  <a:pt x="12867" y="16469"/>
                </a:cubicBezTo>
                <a:cubicBezTo>
                  <a:pt x="12645" y="16469"/>
                  <a:pt x="12424" y="16624"/>
                  <a:pt x="12332" y="16842"/>
                </a:cubicBezTo>
                <a:cubicBezTo>
                  <a:pt x="12249" y="17046"/>
                  <a:pt x="12286" y="17264"/>
                  <a:pt x="12436" y="17434"/>
                </a:cubicBezTo>
                <a:cubicBezTo>
                  <a:pt x="12839" y="17897"/>
                  <a:pt x="13434" y="18300"/>
                  <a:pt x="14040" y="18532"/>
                </a:cubicBezTo>
                <a:lnTo>
                  <a:pt x="14040" y="18719"/>
                </a:lnTo>
                <a:cubicBezTo>
                  <a:pt x="14038" y="18881"/>
                  <a:pt x="14093" y="19024"/>
                  <a:pt x="14196" y="19132"/>
                </a:cubicBezTo>
                <a:cubicBezTo>
                  <a:pt x="14304" y="19247"/>
                  <a:pt x="14464" y="19311"/>
                  <a:pt x="14626" y="19311"/>
                </a:cubicBezTo>
                <a:cubicBezTo>
                  <a:pt x="14877" y="19311"/>
                  <a:pt x="15145" y="19143"/>
                  <a:pt x="15146" y="18773"/>
                </a:cubicBezTo>
                <a:lnTo>
                  <a:pt x="15146" y="18742"/>
                </a:lnTo>
                <a:cubicBezTo>
                  <a:pt x="15611" y="18727"/>
                  <a:pt x="16006" y="18564"/>
                  <a:pt x="16319" y="18260"/>
                </a:cubicBezTo>
                <a:cubicBezTo>
                  <a:pt x="16864" y="17730"/>
                  <a:pt x="17202" y="16981"/>
                  <a:pt x="17180" y="16344"/>
                </a:cubicBezTo>
                <a:cubicBezTo>
                  <a:pt x="17167" y="15968"/>
                  <a:pt x="17032" y="15628"/>
                  <a:pt x="16787" y="15363"/>
                </a:cubicBezTo>
                <a:cubicBezTo>
                  <a:pt x="16740" y="15313"/>
                  <a:pt x="16691" y="15267"/>
                  <a:pt x="16638" y="15223"/>
                </a:cubicBezTo>
                <a:cubicBezTo>
                  <a:pt x="16168" y="14828"/>
                  <a:pt x="15605" y="14651"/>
                  <a:pt x="15057" y="14530"/>
                </a:cubicBezTo>
                <a:cubicBezTo>
                  <a:pt x="15051" y="14366"/>
                  <a:pt x="15042" y="14203"/>
                  <a:pt x="15035" y="14039"/>
                </a:cubicBezTo>
                <a:cubicBezTo>
                  <a:pt x="15025" y="13776"/>
                  <a:pt x="15016" y="13514"/>
                  <a:pt x="15005" y="13253"/>
                </a:cubicBezTo>
                <a:cubicBezTo>
                  <a:pt x="15193" y="13304"/>
                  <a:pt x="15378" y="13368"/>
                  <a:pt x="15540" y="13447"/>
                </a:cubicBezTo>
                <a:cubicBezTo>
                  <a:pt x="15850" y="13597"/>
                  <a:pt x="16163" y="13412"/>
                  <a:pt x="16237" y="13058"/>
                </a:cubicBezTo>
                <a:cubicBezTo>
                  <a:pt x="16271" y="12897"/>
                  <a:pt x="16244" y="12710"/>
                  <a:pt x="16141" y="12560"/>
                </a:cubicBezTo>
                <a:cubicBezTo>
                  <a:pt x="16088" y="12481"/>
                  <a:pt x="16018" y="12414"/>
                  <a:pt x="15918" y="12365"/>
                </a:cubicBezTo>
                <a:cubicBezTo>
                  <a:pt x="15631" y="12226"/>
                  <a:pt x="15296" y="12117"/>
                  <a:pt x="14953" y="12054"/>
                </a:cubicBezTo>
                <a:lnTo>
                  <a:pt x="14953" y="12046"/>
                </a:lnTo>
                <a:cubicBezTo>
                  <a:pt x="14937" y="11666"/>
                  <a:pt x="14632" y="11462"/>
                  <a:pt x="14352" y="11462"/>
                </a:cubicBezTo>
                <a:close/>
                <a:moveTo>
                  <a:pt x="13899" y="13175"/>
                </a:moveTo>
                <a:cubicBezTo>
                  <a:pt x="13907" y="13367"/>
                  <a:pt x="13920" y="13560"/>
                  <a:pt x="13929" y="13751"/>
                </a:cubicBezTo>
                <a:cubicBezTo>
                  <a:pt x="13935" y="13938"/>
                  <a:pt x="13944" y="14117"/>
                  <a:pt x="13951" y="14304"/>
                </a:cubicBezTo>
                <a:cubicBezTo>
                  <a:pt x="13876" y="14287"/>
                  <a:pt x="13800" y="14269"/>
                  <a:pt x="13728" y="14249"/>
                </a:cubicBezTo>
                <a:cubicBezTo>
                  <a:pt x="13471" y="14182"/>
                  <a:pt x="13262" y="13967"/>
                  <a:pt x="13238" y="13736"/>
                </a:cubicBezTo>
                <a:cubicBezTo>
                  <a:pt x="13229" y="13641"/>
                  <a:pt x="13255" y="13555"/>
                  <a:pt x="13305" y="13479"/>
                </a:cubicBezTo>
                <a:cubicBezTo>
                  <a:pt x="13352" y="13410"/>
                  <a:pt x="13420" y="13348"/>
                  <a:pt x="13513" y="13299"/>
                </a:cubicBezTo>
                <a:cubicBezTo>
                  <a:pt x="13626" y="13239"/>
                  <a:pt x="13752" y="13202"/>
                  <a:pt x="13899" y="13175"/>
                </a:cubicBezTo>
                <a:close/>
                <a:moveTo>
                  <a:pt x="15102" y="15729"/>
                </a:moveTo>
                <a:cubicBezTo>
                  <a:pt x="15444" y="15825"/>
                  <a:pt x="15705" y="15947"/>
                  <a:pt x="15933" y="16110"/>
                </a:cubicBezTo>
                <a:cubicBezTo>
                  <a:pt x="16041" y="16189"/>
                  <a:pt x="16089" y="16293"/>
                  <a:pt x="16089" y="16437"/>
                </a:cubicBezTo>
                <a:cubicBezTo>
                  <a:pt x="16089" y="16800"/>
                  <a:pt x="15759" y="17265"/>
                  <a:pt x="15532" y="17426"/>
                </a:cubicBezTo>
                <a:cubicBezTo>
                  <a:pt x="15418" y="17507"/>
                  <a:pt x="15289" y="17556"/>
                  <a:pt x="15139" y="17574"/>
                </a:cubicBezTo>
                <a:cubicBezTo>
                  <a:pt x="15130" y="16930"/>
                  <a:pt x="15120" y="16325"/>
                  <a:pt x="15102" y="15729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28575" tIns="28575" rIns="28575" bIns="28575" numCol="1" anchor="ctr">
            <a:noAutofit/>
          </a:bodyPr>
          <a:lstStyle/>
          <a:p>
            <a:pPr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02186" y="61246"/>
            <a:ext cx="4175031" cy="1028086"/>
          </a:xfrm>
          <a:prstGeom prst="rect">
            <a:avLst/>
          </a:prstGeom>
        </p:spPr>
      </p:pic>
      <p:sp>
        <p:nvSpPr>
          <p:cNvPr id="48" name="Rectangle 47"/>
          <p:cNvSpPr/>
          <p:nvPr/>
        </p:nvSpPr>
        <p:spPr>
          <a:xfrm>
            <a:off x="16273397" y="824833"/>
            <a:ext cx="15753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sz="2400" b="1">
                <a:solidFill>
                  <a:schemeClr val="tx1">
                    <a:lumMod val="85000"/>
                    <a:lumOff val="15000"/>
                  </a:schemeClr>
                </a:solidFill>
                <a:latin typeface="BebasNeueBold"/>
                <a:cs typeface="Arial" panose="020B0604020202020204" pitchFamily="34" charset="0"/>
              </a:rPr>
              <a:t>төсөл</a:t>
            </a:r>
            <a:endParaRPr lang="en-US" sz="2400" b="1">
              <a:solidFill>
                <a:schemeClr val="tx1">
                  <a:lumMod val="85000"/>
                  <a:lumOff val="15000"/>
                </a:schemeClr>
              </a:solidFill>
              <a:latin typeface="BebasNeueBold"/>
              <a:cs typeface="Arial" panose="020B0604020202020204" pitchFamily="34" charset="0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A20E0DC5-156E-F6B0-F0A6-39F80BF2FDE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17" b="33333"/>
          <a:stretch/>
        </p:blipFill>
        <p:spPr>
          <a:xfrm>
            <a:off x="452866" y="201317"/>
            <a:ext cx="4702258" cy="979635"/>
          </a:xfrm>
          <a:prstGeom prst="rect">
            <a:avLst/>
          </a:prstGeom>
        </p:spPr>
      </p:pic>
      <p:pic>
        <p:nvPicPr>
          <p:cNvPr id="53" name="Picture 2">
            <a:extLst>
              <a:ext uri="{FF2B5EF4-FFF2-40B4-BE49-F238E27FC236}">
                <a16:creationId xmlns:a16="http://schemas.microsoft.com/office/drawing/2014/main" id="{7C4DA0A2-1E41-9EEC-2BD7-DDE61DE52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66" y="1049078"/>
            <a:ext cx="1312296" cy="798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5435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0A4C0-D512-8AAD-5D67-36CE3A9AF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2">
            <a:extLst>
              <a:ext uri="{FF2B5EF4-FFF2-40B4-BE49-F238E27FC236}">
                <a16:creationId xmlns:a16="http://schemas.microsoft.com/office/drawing/2014/main" id="{7C4DA0A2-1E41-9EEC-2BD7-DDE61DE52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66" y="1049078"/>
            <a:ext cx="1312296" cy="798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25" name="Shape 7525">
            <a:extLst>
              <a:ext uri="{FF2B5EF4-FFF2-40B4-BE49-F238E27FC236}">
                <a16:creationId xmlns:a16="http://schemas.microsoft.com/office/drawing/2014/main" id="{970E53FC-9407-3285-D1EE-9452CD38C9E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7229793" y="9867900"/>
            <a:ext cx="3752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algn="ctr" defTabSz="619125">
              <a:defRPr>
                <a:solidFill>
                  <a:srgbClr val="000000"/>
                </a:solidFill>
              </a:defRPr>
            </a:pPr>
            <a:fld id="{86CB4B4D-7CA3-9044-876B-883B54F8677D}" type="slidenum">
              <a:rPr sz="1350" kern="0">
                <a:latin typeface="Roboto Regular"/>
                <a:sym typeface="Roboto Regular"/>
              </a:rPr>
              <a:pPr algn="ctr" defTabSz="619125">
                <a:defRPr>
                  <a:solidFill>
                    <a:srgbClr val="000000"/>
                  </a:solidFill>
                </a:defRPr>
              </a:pPr>
              <a:t>3</a:t>
            </a:fld>
            <a:endParaRPr sz="1350" kern="0">
              <a:latin typeface="Roboto Regular"/>
              <a:sym typeface="Roboto Regular"/>
            </a:endParaRPr>
          </a:p>
        </p:txBody>
      </p:sp>
      <p:sp>
        <p:nvSpPr>
          <p:cNvPr id="7538" name="Shape 7538">
            <a:extLst>
              <a:ext uri="{FF2B5EF4-FFF2-40B4-BE49-F238E27FC236}">
                <a16:creationId xmlns:a16="http://schemas.microsoft.com/office/drawing/2014/main" id="{0ED5F866-6E2E-3FB9-9E6D-D8F52D78A9A8}"/>
              </a:ext>
            </a:extLst>
          </p:cNvPr>
          <p:cNvSpPr/>
          <p:nvPr/>
        </p:nvSpPr>
        <p:spPr>
          <a:xfrm>
            <a:off x="696633" y="1120185"/>
            <a:ext cx="3009323" cy="95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algn="l">
              <a:defRPr sz="7500" b="1">
                <a:solidFill>
                  <a:srgbClr val="F62400"/>
                </a:solidFill>
                <a:latin typeface="BebasNeueBold"/>
                <a:ea typeface="BebasNeueBold"/>
                <a:cs typeface="BebasNeueBold"/>
                <a:sym typeface="BebasNeueBold"/>
              </a:defRPr>
            </a:lvl1pPr>
          </a:lstStyle>
          <a:p>
            <a:pPr defTabSz="619125">
              <a:defRPr sz="1800" b="0">
                <a:solidFill>
                  <a:srgbClr val="000000"/>
                </a:solidFill>
              </a:defRPr>
            </a:pPr>
            <a:r>
              <a:rPr sz="3600" b="0" kern="0">
                <a:solidFill>
                  <a:srgbClr val="00B392"/>
                </a:solidFill>
                <a:latin typeface="Roboto Black"/>
                <a:ea typeface="Roboto Black"/>
                <a:cs typeface="Roboto Black"/>
                <a:sym typeface="Helvetica Light"/>
              </a:rPr>
              <a:t> </a:t>
            </a:r>
          </a:p>
        </p:txBody>
      </p:sp>
      <p:sp>
        <p:nvSpPr>
          <p:cNvPr id="14" name="Shape 1325">
            <a:extLst>
              <a:ext uri="{FF2B5EF4-FFF2-40B4-BE49-F238E27FC236}">
                <a16:creationId xmlns:a16="http://schemas.microsoft.com/office/drawing/2014/main" id="{2853342F-5A0C-2AF1-9C97-5929B063F432}"/>
              </a:ext>
            </a:extLst>
          </p:cNvPr>
          <p:cNvSpPr/>
          <p:nvPr/>
        </p:nvSpPr>
        <p:spPr>
          <a:xfrm>
            <a:off x="12938898" y="8941123"/>
            <a:ext cx="358894" cy="4294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864" y="0"/>
                </a:moveTo>
                <a:cubicBezTo>
                  <a:pt x="4443" y="0"/>
                  <a:pt x="4154" y="281"/>
                  <a:pt x="4147" y="633"/>
                </a:cubicBezTo>
                <a:cubicBezTo>
                  <a:pt x="4119" y="2239"/>
                  <a:pt x="2586" y="3548"/>
                  <a:pt x="668" y="3548"/>
                </a:cubicBezTo>
                <a:cubicBezTo>
                  <a:pt x="240" y="3548"/>
                  <a:pt x="0" y="3832"/>
                  <a:pt x="0" y="4188"/>
                </a:cubicBezTo>
                <a:lnTo>
                  <a:pt x="0" y="10562"/>
                </a:lnTo>
                <a:lnTo>
                  <a:pt x="0" y="13408"/>
                </a:lnTo>
                <a:cubicBezTo>
                  <a:pt x="0" y="18866"/>
                  <a:pt x="10047" y="21464"/>
                  <a:pt x="10478" y="21573"/>
                </a:cubicBezTo>
                <a:cubicBezTo>
                  <a:pt x="10552" y="21590"/>
                  <a:pt x="10518" y="21600"/>
                  <a:pt x="10592" y="21600"/>
                </a:cubicBezTo>
                <a:cubicBezTo>
                  <a:pt x="10684" y="21600"/>
                  <a:pt x="10878" y="21586"/>
                  <a:pt x="10967" y="21559"/>
                </a:cubicBezTo>
                <a:cubicBezTo>
                  <a:pt x="11396" y="21423"/>
                  <a:pt x="21600" y="18196"/>
                  <a:pt x="21600" y="13415"/>
                </a:cubicBezTo>
                <a:lnTo>
                  <a:pt x="21600" y="4188"/>
                </a:lnTo>
                <a:cubicBezTo>
                  <a:pt x="21600" y="3832"/>
                  <a:pt x="21148" y="3548"/>
                  <a:pt x="20720" y="3548"/>
                </a:cubicBezTo>
                <a:cubicBezTo>
                  <a:pt x="18801" y="3548"/>
                  <a:pt x="17115" y="2239"/>
                  <a:pt x="17086" y="633"/>
                </a:cubicBezTo>
                <a:cubicBezTo>
                  <a:pt x="17080" y="281"/>
                  <a:pt x="16734" y="0"/>
                  <a:pt x="16312" y="0"/>
                </a:cubicBezTo>
                <a:lnTo>
                  <a:pt x="4864" y="0"/>
                </a:lnTo>
                <a:close/>
                <a:moveTo>
                  <a:pt x="5565" y="1287"/>
                </a:moveTo>
                <a:lnTo>
                  <a:pt x="9908" y="1287"/>
                </a:lnTo>
                <a:lnTo>
                  <a:pt x="9908" y="10242"/>
                </a:lnTo>
                <a:lnTo>
                  <a:pt x="1540" y="10242"/>
                </a:lnTo>
                <a:lnTo>
                  <a:pt x="1540" y="4787"/>
                </a:lnTo>
                <a:cubicBezTo>
                  <a:pt x="3468" y="4508"/>
                  <a:pt x="5205" y="3221"/>
                  <a:pt x="5565" y="1287"/>
                </a:cubicBezTo>
                <a:close/>
                <a:moveTo>
                  <a:pt x="10674" y="1287"/>
                </a:moveTo>
                <a:lnTo>
                  <a:pt x="15611" y="1287"/>
                </a:lnTo>
                <a:cubicBezTo>
                  <a:pt x="15971" y="3221"/>
                  <a:pt x="17737" y="4508"/>
                  <a:pt x="20052" y="4787"/>
                </a:cubicBezTo>
                <a:lnTo>
                  <a:pt x="20052" y="10242"/>
                </a:lnTo>
                <a:lnTo>
                  <a:pt x="10674" y="10242"/>
                </a:lnTo>
                <a:lnTo>
                  <a:pt x="10674" y="1287"/>
                </a:lnTo>
                <a:close/>
                <a:moveTo>
                  <a:pt x="1540" y="10882"/>
                </a:moveTo>
                <a:lnTo>
                  <a:pt x="9908" y="10882"/>
                </a:lnTo>
                <a:lnTo>
                  <a:pt x="9908" y="19993"/>
                </a:lnTo>
                <a:cubicBezTo>
                  <a:pt x="7536" y="19261"/>
                  <a:pt x="1540" y="17073"/>
                  <a:pt x="1540" y="13408"/>
                </a:cubicBezTo>
                <a:lnTo>
                  <a:pt x="1540" y="10882"/>
                </a:lnTo>
                <a:close/>
                <a:moveTo>
                  <a:pt x="10674" y="10882"/>
                </a:moveTo>
                <a:lnTo>
                  <a:pt x="20052" y="10882"/>
                </a:lnTo>
                <a:lnTo>
                  <a:pt x="20052" y="13415"/>
                </a:lnTo>
                <a:cubicBezTo>
                  <a:pt x="20052" y="16548"/>
                  <a:pt x="13584" y="19347"/>
                  <a:pt x="10780" y="20272"/>
                </a:cubicBezTo>
                <a:cubicBezTo>
                  <a:pt x="10761" y="20267"/>
                  <a:pt x="10695" y="20244"/>
                  <a:pt x="10674" y="20238"/>
                </a:cubicBezTo>
                <a:lnTo>
                  <a:pt x="10674" y="10882"/>
                </a:lnTo>
                <a:close/>
                <a:moveTo>
                  <a:pt x="2664" y="12856"/>
                </a:moveTo>
                <a:cubicBezTo>
                  <a:pt x="2455" y="12889"/>
                  <a:pt x="2316" y="13064"/>
                  <a:pt x="2355" y="13238"/>
                </a:cubicBezTo>
                <a:cubicBezTo>
                  <a:pt x="2355" y="13238"/>
                  <a:pt x="2383" y="13358"/>
                  <a:pt x="2453" y="13565"/>
                </a:cubicBezTo>
                <a:cubicBezTo>
                  <a:pt x="2499" y="13706"/>
                  <a:pt x="2652" y="13796"/>
                  <a:pt x="2819" y="13796"/>
                </a:cubicBezTo>
                <a:cubicBezTo>
                  <a:pt x="2853" y="13796"/>
                  <a:pt x="2890" y="13797"/>
                  <a:pt x="2925" y="13789"/>
                </a:cubicBezTo>
                <a:cubicBezTo>
                  <a:pt x="3131" y="13740"/>
                  <a:pt x="3252" y="13559"/>
                  <a:pt x="3194" y="13388"/>
                </a:cubicBezTo>
                <a:cubicBezTo>
                  <a:pt x="3139" y="13222"/>
                  <a:pt x="3115" y="13121"/>
                  <a:pt x="3113" y="13115"/>
                </a:cubicBezTo>
                <a:cubicBezTo>
                  <a:pt x="3075" y="12939"/>
                  <a:pt x="2871" y="12825"/>
                  <a:pt x="2664" y="12856"/>
                </a:cubicBezTo>
                <a:close/>
                <a:moveTo>
                  <a:pt x="3618" y="14395"/>
                </a:moveTo>
                <a:cubicBezTo>
                  <a:pt x="3523" y="14372"/>
                  <a:pt x="3418" y="14379"/>
                  <a:pt x="3324" y="14423"/>
                </a:cubicBezTo>
                <a:cubicBezTo>
                  <a:pt x="3138" y="14508"/>
                  <a:pt x="3076" y="14702"/>
                  <a:pt x="3178" y="14859"/>
                </a:cubicBezTo>
                <a:cubicBezTo>
                  <a:pt x="3865" y="15908"/>
                  <a:pt x="5012" y="16791"/>
                  <a:pt x="6494" y="17412"/>
                </a:cubicBezTo>
                <a:cubicBezTo>
                  <a:pt x="6550" y="17436"/>
                  <a:pt x="6607" y="17446"/>
                  <a:pt x="6665" y="17446"/>
                </a:cubicBezTo>
                <a:cubicBezTo>
                  <a:pt x="6807" y="17446"/>
                  <a:pt x="6939" y="17382"/>
                  <a:pt x="7007" y="17269"/>
                </a:cubicBezTo>
                <a:cubicBezTo>
                  <a:pt x="7102" y="17110"/>
                  <a:pt x="7027" y="16914"/>
                  <a:pt x="6836" y="16833"/>
                </a:cubicBezTo>
                <a:cubicBezTo>
                  <a:pt x="5494" y="16270"/>
                  <a:pt x="4467" y="15480"/>
                  <a:pt x="3854" y="14545"/>
                </a:cubicBezTo>
                <a:cubicBezTo>
                  <a:pt x="3803" y="14468"/>
                  <a:pt x="3712" y="14419"/>
                  <a:pt x="3618" y="14395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28575" tIns="28575" rIns="28575" bIns="28575" numCol="1" anchor="ctr">
            <a:noAutofit/>
          </a:bodyPr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sym typeface="Gill Sans"/>
            </a:endParaRPr>
          </a:p>
        </p:txBody>
      </p:sp>
      <p:grpSp>
        <p:nvGrpSpPr>
          <p:cNvPr id="43" name="Group 2">
            <a:extLst>
              <a:ext uri="{FF2B5EF4-FFF2-40B4-BE49-F238E27FC236}">
                <a16:creationId xmlns:a16="http://schemas.microsoft.com/office/drawing/2014/main" id="{93265359-91BF-FEE6-814D-61B49DD915AE}"/>
              </a:ext>
            </a:extLst>
          </p:cNvPr>
          <p:cNvGrpSpPr/>
          <p:nvPr/>
        </p:nvGrpSpPr>
        <p:grpSpPr>
          <a:xfrm>
            <a:off x="6617498" y="7501980"/>
            <a:ext cx="11739531" cy="2775022"/>
            <a:chOff x="0" y="0"/>
            <a:chExt cx="1435873" cy="279111"/>
          </a:xfrm>
        </p:grpSpPr>
        <p:sp>
          <p:nvSpPr>
            <p:cNvPr id="44" name="Freeform 3">
              <a:extLst>
                <a:ext uri="{FF2B5EF4-FFF2-40B4-BE49-F238E27FC236}">
                  <a16:creationId xmlns:a16="http://schemas.microsoft.com/office/drawing/2014/main" id="{46AE255C-9924-476E-3856-6304650669B0}"/>
                </a:ext>
              </a:extLst>
            </p:cNvPr>
            <p:cNvSpPr/>
            <p:nvPr/>
          </p:nvSpPr>
          <p:spPr>
            <a:xfrm>
              <a:off x="0" y="0"/>
              <a:ext cx="1435873" cy="279111"/>
            </a:xfrm>
            <a:custGeom>
              <a:avLst/>
              <a:gdLst/>
              <a:ahLst/>
              <a:cxnLst/>
              <a:rect l="l" t="t" r="r" b="b"/>
              <a:pathLst>
                <a:path w="1435873" h="279111">
                  <a:moveTo>
                    <a:pt x="1232673" y="0"/>
                  </a:moveTo>
                  <a:lnTo>
                    <a:pt x="0" y="0"/>
                  </a:lnTo>
                  <a:lnTo>
                    <a:pt x="203200" y="279111"/>
                  </a:lnTo>
                  <a:lnTo>
                    <a:pt x="1435873" y="279111"/>
                  </a:lnTo>
                  <a:lnTo>
                    <a:pt x="1232673" y="0"/>
                  </a:lnTo>
                  <a:close/>
                </a:path>
              </a:pathLst>
            </a:custGeom>
            <a:blipFill>
              <a:blip r:embed="rId3"/>
              <a:stretch>
                <a:fillRect t="-208172" b="-206272"/>
              </a:stretch>
            </a:blipFill>
          </p:spPr>
        </p:sp>
      </p:grpSp>
      <p:grpSp>
        <p:nvGrpSpPr>
          <p:cNvPr id="45" name="Group 4">
            <a:extLst>
              <a:ext uri="{FF2B5EF4-FFF2-40B4-BE49-F238E27FC236}">
                <a16:creationId xmlns:a16="http://schemas.microsoft.com/office/drawing/2014/main" id="{7E132F1A-A9E0-F281-C70A-7DBEAE7E542E}"/>
              </a:ext>
            </a:extLst>
          </p:cNvPr>
          <p:cNvGrpSpPr/>
          <p:nvPr/>
        </p:nvGrpSpPr>
        <p:grpSpPr>
          <a:xfrm>
            <a:off x="91328" y="7543177"/>
            <a:ext cx="12047444" cy="2981216"/>
            <a:chOff x="0" y="0"/>
            <a:chExt cx="1189980" cy="279111"/>
          </a:xfrm>
        </p:grpSpPr>
        <p:sp>
          <p:nvSpPr>
            <p:cNvPr id="46" name="Freeform 5">
              <a:extLst>
                <a:ext uri="{FF2B5EF4-FFF2-40B4-BE49-F238E27FC236}">
                  <a16:creationId xmlns:a16="http://schemas.microsoft.com/office/drawing/2014/main" id="{36909F25-E2C3-BA55-A684-650E8AFB5896}"/>
                </a:ext>
              </a:extLst>
            </p:cNvPr>
            <p:cNvSpPr/>
            <p:nvPr/>
          </p:nvSpPr>
          <p:spPr>
            <a:xfrm>
              <a:off x="0" y="0"/>
              <a:ext cx="1189980" cy="279111"/>
            </a:xfrm>
            <a:custGeom>
              <a:avLst/>
              <a:gdLst/>
              <a:ahLst/>
              <a:cxnLst/>
              <a:rect l="l" t="t" r="r" b="b"/>
              <a:pathLst>
                <a:path w="1189980" h="279111">
                  <a:moveTo>
                    <a:pt x="986780" y="0"/>
                  </a:moveTo>
                  <a:lnTo>
                    <a:pt x="0" y="0"/>
                  </a:lnTo>
                  <a:lnTo>
                    <a:pt x="203200" y="279111"/>
                  </a:lnTo>
                  <a:lnTo>
                    <a:pt x="1189980" y="279111"/>
                  </a:lnTo>
                  <a:lnTo>
                    <a:pt x="986780" y="0"/>
                  </a:lnTo>
                  <a:close/>
                </a:path>
              </a:pathLst>
            </a:custGeom>
            <a:blipFill>
              <a:blip r:embed="rId4">
                <a:alphaModFix amt="94000"/>
              </a:blip>
              <a:stretch>
                <a:fillRect t="-53644" b="-102023"/>
              </a:stretch>
            </a:blipFill>
          </p:spPr>
        </p:sp>
      </p:grpSp>
      <p:grpSp>
        <p:nvGrpSpPr>
          <p:cNvPr id="7649" name="Group 7">
            <a:extLst>
              <a:ext uri="{FF2B5EF4-FFF2-40B4-BE49-F238E27FC236}">
                <a16:creationId xmlns:a16="http://schemas.microsoft.com/office/drawing/2014/main" id="{6E265A77-D69F-37B1-0858-E64581BA3AB7}"/>
              </a:ext>
            </a:extLst>
          </p:cNvPr>
          <p:cNvGrpSpPr>
            <a:grpSpLocks noChangeAspect="1"/>
          </p:cNvGrpSpPr>
          <p:nvPr/>
        </p:nvGrpSpPr>
        <p:grpSpPr>
          <a:xfrm>
            <a:off x="6115050" y="1518929"/>
            <a:ext cx="3325395" cy="6579865"/>
            <a:chOff x="0" y="0"/>
            <a:chExt cx="2620010" cy="5184140"/>
          </a:xfrm>
        </p:grpSpPr>
        <p:sp>
          <p:nvSpPr>
            <p:cNvPr id="7650" name="Freeform 8">
              <a:extLst>
                <a:ext uri="{FF2B5EF4-FFF2-40B4-BE49-F238E27FC236}">
                  <a16:creationId xmlns:a16="http://schemas.microsoft.com/office/drawing/2014/main" id="{8E39B8AF-223A-87A2-2BB2-95EC688E2E3E}"/>
                </a:ext>
              </a:extLst>
            </p:cNvPr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pPr algn="ctr" defTabSz="619125">
                <a:defRPr/>
              </a:pPr>
              <a:endParaRPr lang="en-MN" sz="375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651" name="Freeform 9">
              <a:extLst>
                <a:ext uri="{FF2B5EF4-FFF2-40B4-BE49-F238E27FC236}">
                  <a16:creationId xmlns:a16="http://schemas.microsoft.com/office/drawing/2014/main" id="{8224CAED-9CEB-121C-6D6E-67D7E4DA1CAA}"/>
                </a:ext>
              </a:extLst>
            </p:cNvPr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5"/>
              <a:stretch>
                <a:fillRect b="-12801"/>
              </a:stretch>
            </a:blipFill>
          </p:spPr>
          <p:txBody>
            <a:bodyPr/>
            <a:lstStyle/>
            <a:p>
              <a:pPr algn="ctr" defTabSz="619125">
                <a:defRPr/>
              </a:pPr>
              <a:endParaRPr lang="en-MN" sz="375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652" name="Freeform 10">
              <a:extLst>
                <a:ext uri="{FF2B5EF4-FFF2-40B4-BE49-F238E27FC236}">
                  <a16:creationId xmlns:a16="http://schemas.microsoft.com/office/drawing/2014/main" id="{299A3260-A819-1054-C248-0C2494DE3310}"/>
                </a:ext>
              </a:extLst>
            </p:cNvPr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pPr algn="ctr" defTabSz="619125">
                <a:defRPr/>
              </a:pPr>
              <a:endParaRPr lang="en-MN" sz="375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653" name="Freeform 11">
              <a:extLst>
                <a:ext uri="{FF2B5EF4-FFF2-40B4-BE49-F238E27FC236}">
                  <a16:creationId xmlns:a16="http://schemas.microsoft.com/office/drawing/2014/main" id="{E173BF68-A7F1-7D07-AC13-FD00CDC2DB02}"/>
                </a:ext>
              </a:extLst>
            </p:cNvPr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pPr algn="ctr" defTabSz="619125">
                <a:defRPr/>
              </a:pPr>
              <a:endParaRPr lang="en-MN" sz="375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654" name="Freeform 12">
              <a:extLst>
                <a:ext uri="{FF2B5EF4-FFF2-40B4-BE49-F238E27FC236}">
                  <a16:creationId xmlns:a16="http://schemas.microsoft.com/office/drawing/2014/main" id="{6D4A9FB3-0014-E11E-A6C1-6B5ABE2B435D}"/>
                </a:ext>
              </a:extLst>
            </p:cNvPr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pPr algn="ctr" defTabSz="619125">
                <a:defRPr/>
              </a:pPr>
              <a:endParaRPr lang="en-MN" sz="375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655" name="Freeform 13">
              <a:extLst>
                <a:ext uri="{FF2B5EF4-FFF2-40B4-BE49-F238E27FC236}">
                  <a16:creationId xmlns:a16="http://schemas.microsoft.com/office/drawing/2014/main" id="{A434BFBF-99AB-9681-35DF-5292AA67DE77}"/>
                </a:ext>
              </a:extLst>
            </p:cNvPr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pPr algn="ctr" defTabSz="619125">
                <a:defRPr/>
              </a:pPr>
              <a:endParaRPr lang="en-MN" sz="375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656" name="Freeform 14">
              <a:extLst>
                <a:ext uri="{FF2B5EF4-FFF2-40B4-BE49-F238E27FC236}">
                  <a16:creationId xmlns:a16="http://schemas.microsoft.com/office/drawing/2014/main" id="{FA888793-EE4A-8479-A3D4-5156482A98FA}"/>
                </a:ext>
              </a:extLst>
            </p:cNvPr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pPr algn="ctr" defTabSz="619125">
                <a:defRPr/>
              </a:pPr>
              <a:endParaRPr lang="en-MN" sz="375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657" name="Freeform 15">
              <a:extLst>
                <a:ext uri="{FF2B5EF4-FFF2-40B4-BE49-F238E27FC236}">
                  <a16:creationId xmlns:a16="http://schemas.microsoft.com/office/drawing/2014/main" id="{4C70FBCA-8FDF-39D0-9FD0-842D7D35FD80}"/>
                </a:ext>
              </a:extLst>
            </p:cNvPr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pPr algn="ctr" defTabSz="619125">
                <a:defRPr/>
              </a:pPr>
              <a:endParaRPr lang="en-MN" sz="375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658" name="Freeform 16">
              <a:extLst>
                <a:ext uri="{FF2B5EF4-FFF2-40B4-BE49-F238E27FC236}">
                  <a16:creationId xmlns:a16="http://schemas.microsoft.com/office/drawing/2014/main" id="{26BA7EE0-6882-D859-4054-B8E8490800B3}"/>
                </a:ext>
              </a:extLst>
            </p:cNvPr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pPr algn="ctr" defTabSz="619125">
                <a:defRPr/>
              </a:pPr>
              <a:endParaRPr lang="en-MN" sz="375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</p:grpSp>
      <p:grpSp>
        <p:nvGrpSpPr>
          <p:cNvPr id="7659" name="Group 20">
            <a:extLst>
              <a:ext uri="{FF2B5EF4-FFF2-40B4-BE49-F238E27FC236}">
                <a16:creationId xmlns:a16="http://schemas.microsoft.com/office/drawing/2014/main" id="{74EF7506-C467-78BB-D5D6-A066B9F6BCF0}"/>
              </a:ext>
            </a:extLst>
          </p:cNvPr>
          <p:cNvGrpSpPr>
            <a:grpSpLocks noChangeAspect="1"/>
          </p:cNvGrpSpPr>
          <p:nvPr/>
        </p:nvGrpSpPr>
        <p:grpSpPr>
          <a:xfrm>
            <a:off x="7388431" y="1485631"/>
            <a:ext cx="3401231" cy="6729921"/>
            <a:chOff x="0" y="0"/>
            <a:chExt cx="2620010" cy="5184140"/>
          </a:xfrm>
        </p:grpSpPr>
        <p:sp>
          <p:nvSpPr>
            <p:cNvPr id="7660" name="Freeform 21">
              <a:extLst>
                <a:ext uri="{FF2B5EF4-FFF2-40B4-BE49-F238E27FC236}">
                  <a16:creationId xmlns:a16="http://schemas.microsoft.com/office/drawing/2014/main" id="{B2F8C94E-D29C-188D-597E-23003734992A}"/>
                </a:ext>
              </a:extLst>
            </p:cNvPr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pPr algn="ctr" defTabSz="619125">
                <a:defRPr/>
              </a:pPr>
              <a:endParaRPr lang="en-MN" sz="375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661" name="Freeform 22">
              <a:extLst>
                <a:ext uri="{FF2B5EF4-FFF2-40B4-BE49-F238E27FC236}">
                  <a16:creationId xmlns:a16="http://schemas.microsoft.com/office/drawing/2014/main" id="{02637C0A-8BA8-E668-7F6E-A3BB8186AEC3}"/>
                </a:ext>
              </a:extLst>
            </p:cNvPr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6"/>
              <a:stretch>
                <a:fillRect l="-112" r="-112"/>
              </a:stretch>
            </a:blipFill>
          </p:spPr>
          <p:txBody>
            <a:bodyPr/>
            <a:lstStyle/>
            <a:p>
              <a:pPr algn="ctr" defTabSz="619125">
                <a:defRPr/>
              </a:pPr>
              <a:endParaRPr lang="en-MN" sz="375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662" name="Freeform 23">
              <a:extLst>
                <a:ext uri="{FF2B5EF4-FFF2-40B4-BE49-F238E27FC236}">
                  <a16:creationId xmlns:a16="http://schemas.microsoft.com/office/drawing/2014/main" id="{C4D8FA67-E9EB-8BCA-9717-CB2479B2DE2A}"/>
                </a:ext>
              </a:extLst>
            </p:cNvPr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pPr algn="ctr" defTabSz="619125">
                <a:defRPr/>
              </a:pPr>
              <a:endParaRPr lang="en-MN" sz="375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663" name="Freeform 24">
              <a:extLst>
                <a:ext uri="{FF2B5EF4-FFF2-40B4-BE49-F238E27FC236}">
                  <a16:creationId xmlns:a16="http://schemas.microsoft.com/office/drawing/2014/main" id="{F4112D5F-B6B3-67DB-0FDC-A868D989DAD6}"/>
                </a:ext>
              </a:extLst>
            </p:cNvPr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pPr algn="ctr" defTabSz="619125">
                <a:defRPr/>
              </a:pPr>
              <a:endParaRPr lang="en-MN" sz="375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664" name="Freeform 25">
              <a:extLst>
                <a:ext uri="{FF2B5EF4-FFF2-40B4-BE49-F238E27FC236}">
                  <a16:creationId xmlns:a16="http://schemas.microsoft.com/office/drawing/2014/main" id="{645AC0E1-8624-651E-AEC7-1F76EC2D8D4C}"/>
                </a:ext>
              </a:extLst>
            </p:cNvPr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pPr algn="ctr" defTabSz="619125">
                <a:defRPr/>
              </a:pPr>
              <a:endParaRPr lang="en-MN" sz="375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665" name="Freeform 26">
              <a:extLst>
                <a:ext uri="{FF2B5EF4-FFF2-40B4-BE49-F238E27FC236}">
                  <a16:creationId xmlns:a16="http://schemas.microsoft.com/office/drawing/2014/main" id="{1467B0E0-0934-C540-DB46-431AEC52205C}"/>
                </a:ext>
              </a:extLst>
            </p:cNvPr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pPr algn="ctr" defTabSz="619125">
                <a:defRPr/>
              </a:pPr>
              <a:endParaRPr lang="en-MN" sz="375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666" name="Freeform 27">
              <a:extLst>
                <a:ext uri="{FF2B5EF4-FFF2-40B4-BE49-F238E27FC236}">
                  <a16:creationId xmlns:a16="http://schemas.microsoft.com/office/drawing/2014/main" id="{8DF89E24-5C13-2117-7BD3-13C0CB19C2E0}"/>
                </a:ext>
              </a:extLst>
            </p:cNvPr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pPr algn="ctr" defTabSz="619125">
                <a:defRPr/>
              </a:pPr>
              <a:endParaRPr lang="en-MN" sz="375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667" name="Freeform 28">
              <a:extLst>
                <a:ext uri="{FF2B5EF4-FFF2-40B4-BE49-F238E27FC236}">
                  <a16:creationId xmlns:a16="http://schemas.microsoft.com/office/drawing/2014/main" id="{7922F041-0833-8660-9D96-5E721BFEFB87}"/>
                </a:ext>
              </a:extLst>
            </p:cNvPr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pPr algn="ctr" defTabSz="619125">
                <a:defRPr/>
              </a:pPr>
              <a:endParaRPr lang="en-MN" sz="375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668" name="Freeform 29">
              <a:extLst>
                <a:ext uri="{FF2B5EF4-FFF2-40B4-BE49-F238E27FC236}">
                  <a16:creationId xmlns:a16="http://schemas.microsoft.com/office/drawing/2014/main" id="{A85A810C-248D-2757-E764-84FFA089A9C2}"/>
                </a:ext>
              </a:extLst>
            </p:cNvPr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pPr algn="ctr" defTabSz="619125">
                <a:defRPr/>
              </a:pPr>
              <a:endParaRPr lang="en-MN" sz="375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</p:grpSp>
      <p:sp>
        <p:nvSpPr>
          <p:cNvPr id="7669" name="Shape 7590">
            <a:extLst>
              <a:ext uri="{FF2B5EF4-FFF2-40B4-BE49-F238E27FC236}">
                <a16:creationId xmlns:a16="http://schemas.microsoft.com/office/drawing/2014/main" id="{61BA995C-02CD-2E1F-9259-A5CFC5749878}"/>
              </a:ext>
            </a:extLst>
          </p:cNvPr>
          <p:cNvSpPr/>
          <p:nvPr/>
        </p:nvSpPr>
        <p:spPr>
          <a:xfrm>
            <a:off x="13064618" y="1865456"/>
            <a:ext cx="3328689" cy="750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defTabSz="619125">
              <a:lnSpc>
                <a:spcPct val="130000"/>
              </a:lnSpc>
              <a:defRPr sz="1800"/>
            </a:pPr>
            <a:r>
              <a:rPr lang="mn-MN" sz="1875" kern="0">
                <a:solidFill>
                  <a:srgbClr val="89C6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Roboto Black"/>
              </a:rPr>
              <a:t>Ногоон оноо урамшууллын үнэлгээг бий болгох</a:t>
            </a:r>
          </a:p>
        </p:txBody>
      </p:sp>
      <p:sp>
        <p:nvSpPr>
          <p:cNvPr id="7670" name="Shape 7591">
            <a:extLst>
              <a:ext uri="{FF2B5EF4-FFF2-40B4-BE49-F238E27FC236}">
                <a16:creationId xmlns:a16="http://schemas.microsoft.com/office/drawing/2014/main" id="{F09CF37E-7641-8A8B-CE34-E4E4C1F6C4FE}"/>
              </a:ext>
            </a:extLst>
          </p:cNvPr>
          <p:cNvSpPr/>
          <p:nvPr/>
        </p:nvSpPr>
        <p:spPr>
          <a:xfrm>
            <a:off x="13010907" y="3275267"/>
            <a:ext cx="4419843" cy="1125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defTabSz="619125">
              <a:lnSpc>
                <a:spcPct val="130000"/>
              </a:lnSpc>
              <a:defRPr sz="1800"/>
            </a:pPr>
            <a:r>
              <a:rPr lang="mn-MN" sz="1875" kern="0">
                <a:solidFill>
                  <a:srgbClr val="00B39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Төрийн мэдээлэл, шийдвэр иргэдэд шуурхай, найдвартай хүрнэ.</a:t>
            </a:r>
          </a:p>
          <a:p>
            <a:pPr defTabSz="619125">
              <a:lnSpc>
                <a:spcPct val="130000"/>
              </a:lnSpc>
              <a:defRPr sz="1800"/>
            </a:pPr>
            <a:endParaRPr lang="mn-MN" sz="1875" kern="0">
              <a:solidFill>
                <a:srgbClr val="00B392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7671" name="Shape 7592">
            <a:extLst>
              <a:ext uri="{FF2B5EF4-FFF2-40B4-BE49-F238E27FC236}">
                <a16:creationId xmlns:a16="http://schemas.microsoft.com/office/drawing/2014/main" id="{AD71C68B-9669-3814-D559-E44E73730C0B}"/>
              </a:ext>
            </a:extLst>
          </p:cNvPr>
          <p:cNvSpPr/>
          <p:nvPr/>
        </p:nvSpPr>
        <p:spPr>
          <a:xfrm>
            <a:off x="13010907" y="4836034"/>
            <a:ext cx="4934193" cy="1125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defTabSz="619125">
              <a:lnSpc>
                <a:spcPct val="130000"/>
              </a:lnSpc>
              <a:defRPr sz="1800"/>
            </a:pPr>
            <a:r>
              <a:rPr lang="en-US" sz="1875" kern="0" err="1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Олон</a:t>
            </a:r>
            <a:r>
              <a:rPr lang="en-US" sz="1875" kern="0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нийтий</a:t>
            </a:r>
            <a:r>
              <a:rPr lang="mn-MN" sz="1875" kern="0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г</a:t>
            </a:r>
            <a:r>
              <a:rPr lang="en-US" sz="1875" kern="0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mn-MN" sz="1875" kern="0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хамарсан  санал асуулга судалгаа,</a:t>
            </a:r>
            <a:r>
              <a:rPr lang="en-US" sz="1875" kern="0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mn-MN" sz="1875" kern="0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их өгөгдөл </a:t>
            </a:r>
            <a:r>
              <a:rPr lang="en-US" sz="1875" kern="0" err="1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дээр</a:t>
            </a:r>
            <a:r>
              <a:rPr lang="en-US" sz="1875" kern="0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суурилсан</a:t>
            </a:r>
            <a:r>
              <a:rPr lang="en-US" sz="1875" kern="0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бодлого</a:t>
            </a:r>
            <a:r>
              <a:rPr lang="en-US" sz="1875" kern="0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, </a:t>
            </a:r>
            <a:r>
              <a:rPr lang="en-US" sz="1875" kern="0" err="1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шийдвэр</a:t>
            </a:r>
            <a:r>
              <a:rPr lang="en-US" sz="1875" kern="0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гаргах</a:t>
            </a:r>
            <a:r>
              <a:rPr lang="en-US" sz="1875" kern="0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боломжтой</a:t>
            </a:r>
            <a:r>
              <a:rPr lang="en-US" sz="1875" kern="0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.</a:t>
            </a:r>
            <a:endParaRPr sz="1875" kern="0">
              <a:solidFill>
                <a:srgbClr val="00BAF7"/>
              </a:solidFill>
              <a:latin typeface="Arial" panose="020B0604020202020204" pitchFamily="34" charset="0"/>
              <a:ea typeface="Roboto Black"/>
              <a:cs typeface="Arial" panose="020B0604020202020204" pitchFamily="34" charset="0"/>
              <a:sym typeface="Roboto Black"/>
            </a:endParaRPr>
          </a:p>
        </p:txBody>
      </p:sp>
      <p:sp>
        <p:nvSpPr>
          <p:cNvPr id="7672" name="Shape 7593">
            <a:extLst>
              <a:ext uri="{FF2B5EF4-FFF2-40B4-BE49-F238E27FC236}">
                <a16:creationId xmlns:a16="http://schemas.microsoft.com/office/drawing/2014/main" id="{4274CCD7-5E5D-0794-5FA6-F0E698E036AC}"/>
              </a:ext>
            </a:extLst>
          </p:cNvPr>
          <p:cNvSpPr/>
          <p:nvPr/>
        </p:nvSpPr>
        <p:spPr>
          <a:xfrm>
            <a:off x="13010907" y="6396801"/>
            <a:ext cx="4783185" cy="1125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defTabSz="619125">
              <a:lnSpc>
                <a:spcPct val="130000"/>
              </a:lnSpc>
              <a:defRPr sz="1800"/>
            </a:pPr>
            <a:r>
              <a:rPr lang="mn-MN" sz="1875" kern="0">
                <a:solidFill>
                  <a:srgbClr val="FFC0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Бодит мэдээлэл – Хуурамч мэдээлэл, спам контентийг хянах, таслан зогсоох боломж сайжирна</a:t>
            </a:r>
            <a:endParaRPr lang="mn-MN" sz="1875" kern="0">
              <a:solidFill>
                <a:srgbClr val="FFC000"/>
              </a:solidFill>
              <a:latin typeface="Arial" panose="020B0604020202020204" pitchFamily="34" charset="0"/>
              <a:ea typeface="Roboto Black"/>
              <a:cs typeface="Arial" panose="020B0604020202020204" pitchFamily="34" charset="0"/>
              <a:sym typeface="Roboto Black"/>
            </a:endParaRPr>
          </a:p>
        </p:txBody>
      </p:sp>
      <p:grpSp>
        <p:nvGrpSpPr>
          <p:cNvPr id="7673" name="Group 7596">
            <a:extLst>
              <a:ext uri="{FF2B5EF4-FFF2-40B4-BE49-F238E27FC236}">
                <a16:creationId xmlns:a16="http://schemas.microsoft.com/office/drawing/2014/main" id="{2510C15A-55F8-F3D8-C09A-A880AB85F6EE}"/>
              </a:ext>
            </a:extLst>
          </p:cNvPr>
          <p:cNvGrpSpPr/>
          <p:nvPr/>
        </p:nvGrpSpPr>
        <p:grpSpPr>
          <a:xfrm>
            <a:off x="11691942" y="1823478"/>
            <a:ext cx="1015241" cy="1015241"/>
            <a:chOff x="0" y="0"/>
            <a:chExt cx="1353652" cy="1353652"/>
          </a:xfrm>
        </p:grpSpPr>
        <p:sp>
          <p:nvSpPr>
            <p:cNvPr id="7674" name="Shape 7594">
              <a:extLst>
                <a:ext uri="{FF2B5EF4-FFF2-40B4-BE49-F238E27FC236}">
                  <a16:creationId xmlns:a16="http://schemas.microsoft.com/office/drawing/2014/main" id="{8AEB2AFD-85AB-43BA-F9AB-8CBC24A01A4F}"/>
                </a:ext>
              </a:extLst>
            </p:cNvPr>
            <p:cNvSpPr/>
            <p:nvPr/>
          </p:nvSpPr>
          <p:spPr>
            <a:xfrm>
              <a:off x="0" y="0"/>
              <a:ext cx="1353653" cy="1353653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19125">
                <a:defRPr sz="3200"/>
              </a:pPr>
              <a:endParaRPr sz="240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675" name="Shape 7595">
              <a:extLst>
                <a:ext uri="{FF2B5EF4-FFF2-40B4-BE49-F238E27FC236}">
                  <a16:creationId xmlns:a16="http://schemas.microsoft.com/office/drawing/2014/main" id="{023D1EFA-0A3F-7383-6089-27EBB1199F61}"/>
                </a:ext>
              </a:extLst>
            </p:cNvPr>
            <p:cNvSpPr/>
            <p:nvPr/>
          </p:nvSpPr>
          <p:spPr>
            <a:xfrm>
              <a:off x="247860" y="338938"/>
              <a:ext cx="832533" cy="701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11" y="0"/>
                  </a:moveTo>
                  <a:cubicBezTo>
                    <a:pt x="1535" y="0"/>
                    <a:pt x="0" y="1822"/>
                    <a:pt x="0" y="4050"/>
                  </a:cubicBezTo>
                  <a:lnTo>
                    <a:pt x="0" y="13501"/>
                  </a:lnTo>
                  <a:cubicBezTo>
                    <a:pt x="0" y="15727"/>
                    <a:pt x="1535" y="17544"/>
                    <a:pt x="3411" y="17544"/>
                  </a:cubicBezTo>
                  <a:lnTo>
                    <a:pt x="4550" y="17544"/>
                  </a:lnTo>
                  <a:lnTo>
                    <a:pt x="4550" y="21600"/>
                  </a:lnTo>
                  <a:lnTo>
                    <a:pt x="7961" y="17544"/>
                  </a:lnTo>
                  <a:lnTo>
                    <a:pt x="18194" y="17544"/>
                  </a:lnTo>
                  <a:cubicBezTo>
                    <a:pt x="20071" y="17544"/>
                    <a:pt x="21600" y="15727"/>
                    <a:pt x="21600" y="13501"/>
                  </a:cubicBezTo>
                  <a:lnTo>
                    <a:pt x="21600" y="4050"/>
                  </a:lnTo>
                  <a:cubicBezTo>
                    <a:pt x="21600" y="1822"/>
                    <a:pt x="20071" y="0"/>
                    <a:pt x="18194" y="0"/>
                  </a:cubicBezTo>
                  <a:lnTo>
                    <a:pt x="3411" y="0"/>
                  </a:lnTo>
                  <a:close/>
                  <a:moveTo>
                    <a:pt x="3411" y="2704"/>
                  </a:moveTo>
                  <a:lnTo>
                    <a:pt x="18194" y="2704"/>
                  </a:lnTo>
                  <a:cubicBezTo>
                    <a:pt x="18810" y="2704"/>
                    <a:pt x="19333" y="3319"/>
                    <a:pt x="19333" y="4050"/>
                  </a:cubicBezTo>
                  <a:cubicBezTo>
                    <a:pt x="19333" y="4050"/>
                    <a:pt x="19333" y="13501"/>
                    <a:pt x="19333" y="13501"/>
                  </a:cubicBezTo>
                  <a:cubicBezTo>
                    <a:pt x="19333" y="14232"/>
                    <a:pt x="18810" y="14853"/>
                    <a:pt x="18194" y="14853"/>
                  </a:cubicBezTo>
                  <a:lnTo>
                    <a:pt x="3411" y="14853"/>
                  </a:lnTo>
                  <a:cubicBezTo>
                    <a:pt x="2795" y="14853"/>
                    <a:pt x="2277" y="14232"/>
                    <a:pt x="2277" y="13501"/>
                  </a:cubicBezTo>
                  <a:lnTo>
                    <a:pt x="2277" y="4050"/>
                  </a:lnTo>
                  <a:cubicBezTo>
                    <a:pt x="2277" y="3319"/>
                    <a:pt x="2795" y="2704"/>
                    <a:pt x="3411" y="2704"/>
                  </a:cubicBezTo>
                  <a:close/>
                  <a:moveTo>
                    <a:pt x="5575" y="6068"/>
                  </a:moveTo>
                  <a:cubicBezTo>
                    <a:pt x="4321" y="6068"/>
                    <a:pt x="3298" y="7276"/>
                    <a:pt x="3298" y="8766"/>
                  </a:cubicBezTo>
                  <a:cubicBezTo>
                    <a:pt x="3298" y="10256"/>
                    <a:pt x="4321" y="11470"/>
                    <a:pt x="5575" y="11470"/>
                  </a:cubicBezTo>
                  <a:cubicBezTo>
                    <a:pt x="6830" y="11470"/>
                    <a:pt x="7853" y="10256"/>
                    <a:pt x="7853" y="8766"/>
                  </a:cubicBezTo>
                  <a:cubicBezTo>
                    <a:pt x="7853" y="7276"/>
                    <a:pt x="6830" y="6068"/>
                    <a:pt x="5575" y="6068"/>
                  </a:cubicBezTo>
                  <a:close/>
                  <a:moveTo>
                    <a:pt x="10687" y="6068"/>
                  </a:moveTo>
                  <a:cubicBezTo>
                    <a:pt x="9432" y="6068"/>
                    <a:pt x="8409" y="7276"/>
                    <a:pt x="8409" y="8766"/>
                  </a:cubicBezTo>
                  <a:cubicBezTo>
                    <a:pt x="8409" y="10256"/>
                    <a:pt x="9432" y="11470"/>
                    <a:pt x="10687" y="11470"/>
                  </a:cubicBezTo>
                  <a:cubicBezTo>
                    <a:pt x="11941" y="11470"/>
                    <a:pt x="12959" y="10256"/>
                    <a:pt x="12959" y="8766"/>
                  </a:cubicBezTo>
                  <a:cubicBezTo>
                    <a:pt x="12959" y="7276"/>
                    <a:pt x="11941" y="6068"/>
                    <a:pt x="10687" y="6068"/>
                  </a:cubicBezTo>
                  <a:close/>
                  <a:moveTo>
                    <a:pt x="15958" y="6068"/>
                  </a:moveTo>
                  <a:cubicBezTo>
                    <a:pt x="14704" y="6068"/>
                    <a:pt x="13685" y="7276"/>
                    <a:pt x="13685" y="8766"/>
                  </a:cubicBezTo>
                  <a:cubicBezTo>
                    <a:pt x="13685" y="10256"/>
                    <a:pt x="14704" y="11470"/>
                    <a:pt x="15958" y="11470"/>
                  </a:cubicBezTo>
                  <a:cubicBezTo>
                    <a:pt x="17213" y="11470"/>
                    <a:pt x="18235" y="10256"/>
                    <a:pt x="18235" y="8766"/>
                  </a:cubicBezTo>
                  <a:cubicBezTo>
                    <a:pt x="18235" y="7276"/>
                    <a:pt x="17213" y="6068"/>
                    <a:pt x="15958" y="6068"/>
                  </a:cubicBezTo>
                  <a:close/>
                  <a:moveTo>
                    <a:pt x="5575" y="7414"/>
                  </a:moveTo>
                  <a:cubicBezTo>
                    <a:pt x="6203" y="7414"/>
                    <a:pt x="6714" y="8022"/>
                    <a:pt x="6714" y="8766"/>
                  </a:cubicBezTo>
                  <a:cubicBezTo>
                    <a:pt x="6714" y="9512"/>
                    <a:pt x="6203" y="10118"/>
                    <a:pt x="5575" y="10118"/>
                  </a:cubicBezTo>
                  <a:cubicBezTo>
                    <a:pt x="4948" y="10118"/>
                    <a:pt x="4436" y="9512"/>
                    <a:pt x="4436" y="8766"/>
                  </a:cubicBezTo>
                  <a:cubicBezTo>
                    <a:pt x="4436" y="8022"/>
                    <a:pt x="4948" y="7414"/>
                    <a:pt x="5575" y="7414"/>
                  </a:cubicBezTo>
                  <a:close/>
                  <a:moveTo>
                    <a:pt x="10687" y="7414"/>
                  </a:moveTo>
                  <a:cubicBezTo>
                    <a:pt x="11314" y="7414"/>
                    <a:pt x="11820" y="8022"/>
                    <a:pt x="11820" y="8766"/>
                  </a:cubicBezTo>
                  <a:cubicBezTo>
                    <a:pt x="11820" y="9512"/>
                    <a:pt x="11314" y="10118"/>
                    <a:pt x="10687" y="10118"/>
                  </a:cubicBezTo>
                  <a:cubicBezTo>
                    <a:pt x="10059" y="10118"/>
                    <a:pt x="9548" y="9512"/>
                    <a:pt x="9548" y="8766"/>
                  </a:cubicBezTo>
                  <a:cubicBezTo>
                    <a:pt x="9548" y="8022"/>
                    <a:pt x="10059" y="7414"/>
                    <a:pt x="10687" y="7414"/>
                  </a:cubicBezTo>
                  <a:close/>
                  <a:moveTo>
                    <a:pt x="15958" y="7414"/>
                  </a:moveTo>
                  <a:cubicBezTo>
                    <a:pt x="16585" y="7414"/>
                    <a:pt x="17097" y="8022"/>
                    <a:pt x="17097" y="8766"/>
                  </a:cubicBezTo>
                  <a:cubicBezTo>
                    <a:pt x="17097" y="9512"/>
                    <a:pt x="16585" y="10118"/>
                    <a:pt x="15958" y="10118"/>
                  </a:cubicBezTo>
                  <a:cubicBezTo>
                    <a:pt x="15330" y="10118"/>
                    <a:pt x="14819" y="9512"/>
                    <a:pt x="14819" y="8766"/>
                  </a:cubicBezTo>
                  <a:cubicBezTo>
                    <a:pt x="14819" y="8022"/>
                    <a:pt x="15330" y="7414"/>
                    <a:pt x="15958" y="741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algn="ctr"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5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sym typeface="Gill Sans"/>
              </a:endParaRPr>
            </a:p>
          </p:txBody>
        </p:sp>
      </p:grpSp>
      <p:grpSp>
        <p:nvGrpSpPr>
          <p:cNvPr id="7676" name="Group 7599">
            <a:extLst>
              <a:ext uri="{FF2B5EF4-FFF2-40B4-BE49-F238E27FC236}">
                <a16:creationId xmlns:a16="http://schemas.microsoft.com/office/drawing/2014/main" id="{24A1994C-FB31-8048-A1DE-C3EAF75BDBD7}"/>
              </a:ext>
            </a:extLst>
          </p:cNvPr>
          <p:cNvGrpSpPr/>
          <p:nvPr/>
        </p:nvGrpSpPr>
        <p:grpSpPr>
          <a:xfrm>
            <a:off x="11691942" y="3384244"/>
            <a:ext cx="1015241" cy="1015241"/>
            <a:chOff x="0" y="0"/>
            <a:chExt cx="1353652" cy="1353652"/>
          </a:xfrm>
        </p:grpSpPr>
        <p:sp>
          <p:nvSpPr>
            <p:cNvPr id="7677" name="Shape 7597">
              <a:extLst>
                <a:ext uri="{FF2B5EF4-FFF2-40B4-BE49-F238E27FC236}">
                  <a16:creationId xmlns:a16="http://schemas.microsoft.com/office/drawing/2014/main" id="{AE25D213-6554-2B14-5205-E29D77C786E5}"/>
                </a:ext>
              </a:extLst>
            </p:cNvPr>
            <p:cNvSpPr/>
            <p:nvPr/>
          </p:nvSpPr>
          <p:spPr>
            <a:xfrm>
              <a:off x="0" y="0"/>
              <a:ext cx="1353653" cy="1353653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19125">
                <a:defRPr sz="3200"/>
              </a:pPr>
              <a:endParaRPr sz="240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678" name="Shape 7598">
              <a:extLst>
                <a:ext uri="{FF2B5EF4-FFF2-40B4-BE49-F238E27FC236}">
                  <a16:creationId xmlns:a16="http://schemas.microsoft.com/office/drawing/2014/main" id="{88FD72D2-6537-7ED7-A778-1BB138073FC6}"/>
                </a:ext>
              </a:extLst>
            </p:cNvPr>
            <p:cNvSpPr/>
            <p:nvPr/>
          </p:nvSpPr>
          <p:spPr>
            <a:xfrm>
              <a:off x="292594" y="294884"/>
              <a:ext cx="814827" cy="8146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4" h="21600" extrusionOk="0">
                  <a:moveTo>
                    <a:pt x="7536" y="17866"/>
                  </a:moveTo>
                  <a:cubicBezTo>
                    <a:pt x="7327" y="18085"/>
                    <a:pt x="6967" y="18320"/>
                    <a:pt x="6575" y="18490"/>
                  </a:cubicBezTo>
                  <a:cubicBezTo>
                    <a:pt x="6537" y="18507"/>
                    <a:pt x="6484" y="18527"/>
                    <a:pt x="6443" y="18543"/>
                  </a:cubicBezTo>
                  <a:lnTo>
                    <a:pt x="2903" y="14804"/>
                  </a:lnTo>
                  <a:cubicBezTo>
                    <a:pt x="2921" y="14763"/>
                    <a:pt x="2930" y="14714"/>
                    <a:pt x="2949" y="14667"/>
                  </a:cubicBezTo>
                  <a:cubicBezTo>
                    <a:pt x="3108" y="14254"/>
                    <a:pt x="3334" y="13875"/>
                    <a:pt x="3546" y="13652"/>
                  </a:cubicBezTo>
                  <a:lnTo>
                    <a:pt x="9370" y="7511"/>
                  </a:lnTo>
                  <a:lnTo>
                    <a:pt x="13364" y="11726"/>
                  </a:lnTo>
                  <a:cubicBezTo>
                    <a:pt x="13364" y="11726"/>
                    <a:pt x="7536" y="17866"/>
                    <a:pt x="7536" y="17866"/>
                  </a:cubicBezTo>
                  <a:close/>
                  <a:moveTo>
                    <a:pt x="2366" y="19110"/>
                  </a:moveTo>
                  <a:cubicBezTo>
                    <a:pt x="2087" y="18767"/>
                    <a:pt x="2245" y="17338"/>
                    <a:pt x="2534" y="16084"/>
                  </a:cubicBezTo>
                  <a:lnTo>
                    <a:pt x="5231" y="18927"/>
                  </a:lnTo>
                  <a:cubicBezTo>
                    <a:pt x="4040" y="19230"/>
                    <a:pt x="2694" y="19402"/>
                    <a:pt x="2366" y="19110"/>
                  </a:cubicBezTo>
                  <a:cubicBezTo>
                    <a:pt x="2366" y="19110"/>
                    <a:pt x="2366" y="19110"/>
                    <a:pt x="2366" y="19110"/>
                  </a:cubicBezTo>
                  <a:close/>
                  <a:moveTo>
                    <a:pt x="20485" y="5086"/>
                  </a:moveTo>
                  <a:cubicBezTo>
                    <a:pt x="20567" y="3674"/>
                    <a:pt x="20088" y="2281"/>
                    <a:pt x="19207" y="1352"/>
                  </a:cubicBezTo>
                  <a:cubicBezTo>
                    <a:pt x="18392" y="492"/>
                    <a:pt x="17209" y="0"/>
                    <a:pt x="15966" y="0"/>
                  </a:cubicBezTo>
                  <a:cubicBezTo>
                    <a:pt x="14654" y="0"/>
                    <a:pt x="13505" y="533"/>
                    <a:pt x="12815" y="1463"/>
                  </a:cubicBezTo>
                  <a:cubicBezTo>
                    <a:pt x="12042" y="2493"/>
                    <a:pt x="11263" y="4541"/>
                    <a:pt x="10844" y="5739"/>
                  </a:cubicBezTo>
                  <a:lnTo>
                    <a:pt x="9045" y="3842"/>
                  </a:lnTo>
                  <a:cubicBezTo>
                    <a:pt x="8612" y="3381"/>
                    <a:pt x="7901" y="3381"/>
                    <a:pt x="7469" y="3842"/>
                  </a:cubicBezTo>
                  <a:cubicBezTo>
                    <a:pt x="7031" y="4303"/>
                    <a:pt x="7031" y="5045"/>
                    <a:pt x="7469" y="5504"/>
                  </a:cubicBezTo>
                  <a:lnTo>
                    <a:pt x="7794" y="5847"/>
                  </a:lnTo>
                  <a:lnTo>
                    <a:pt x="1970" y="11990"/>
                  </a:lnTo>
                  <a:cubicBezTo>
                    <a:pt x="1550" y="12432"/>
                    <a:pt x="1168" y="13061"/>
                    <a:pt x="892" y="13775"/>
                  </a:cubicBezTo>
                  <a:cubicBezTo>
                    <a:pt x="869" y="13824"/>
                    <a:pt x="-1033" y="18853"/>
                    <a:pt x="787" y="20767"/>
                  </a:cubicBezTo>
                  <a:cubicBezTo>
                    <a:pt x="1375" y="21389"/>
                    <a:pt x="2268" y="21600"/>
                    <a:pt x="3213" y="21600"/>
                  </a:cubicBezTo>
                  <a:cubicBezTo>
                    <a:pt x="5192" y="21600"/>
                    <a:pt x="7391" y="20678"/>
                    <a:pt x="7423" y="20658"/>
                  </a:cubicBezTo>
                  <a:cubicBezTo>
                    <a:pt x="8097" y="20368"/>
                    <a:pt x="8698" y="19965"/>
                    <a:pt x="9115" y="19526"/>
                  </a:cubicBezTo>
                  <a:lnTo>
                    <a:pt x="14940" y="13378"/>
                  </a:lnTo>
                  <a:lnTo>
                    <a:pt x="15268" y="13719"/>
                  </a:lnTo>
                  <a:cubicBezTo>
                    <a:pt x="15485" y="13952"/>
                    <a:pt x="15769" y="14071"/>
                    <a:pt x="16057" y="14071"/>
                  </a:cubicBezTo>
                  <a:cubicBezTo>
                    <a:pt x="16339" y="14071"/>
                    <a:pt x="16628" y="13952"/>
                    <a:pt x="16845" y="13719"/>
                  </a:cubicBezTo>
                  <a:cubicBezTo>
                    <a:pt x="17280" y="13263"/>
                    <a:pt x="17280" y="12523"/>
                    <a:pt x="16845" y="12064"/>
                  </a:cubicBezTo>
                  <a:lnTo>
                    <a:pt x="15045" y="10167"/>
                  </a:lnTo>
                  <a:cubicBezTo>
                    <a:pt x="16182" y="9725"/>
                    <a:pt x="18125" y="8905"/>
                    <a:pt x="19108" y="8090"/>
                  </a:cubicBezTo>
                  <a:cubicBezTo>
                    <a:pt x="19909" y="7430"/>
                    <a:pt x="20410" y="6335"/>
                    <a:pt x="20485" y="5086"/>
                  </a:cubicBezTo>
                  <a:cubicBezTo>
                    <a:pt x="20485" y="5086"/>
                    <a:pt x="20485" y="5086"/>
                    <a:pt x="20485" y="508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algn="ctr"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5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sym typeface="Gill Sans"/>
              </a:endParaRPr>
            </a:p>
          </p:txBody>
        </p:sp>
      </p:grpSp>
      <p:sp>
        <p:nvSpPr>
          <p:cNvPr id="7680" name="Shape 7600">
            <a:extLst>
              <a:ext uri="{FF2B5EF4-FFF2-40B4-BE49-F238E27FC236}">
                <a16:creationId xmlns:a16="http://schemas.microsoft.com/office/drawing/2014/main" id="{6A5FFCD6-AAC5-F86C-6121-40CCC1D2CEFB}"/>
              </a:ext>
            </a:extLst>
          </p:cNvPr>
          <p:cNvSpPr/>
          <p:nvPr/>
        </p:nvSpPr>
        <p:spPr>
          <a:xfrm>
            <a:off x="11773617" y="4897435"/>
            <a:ext cx="1015241" cy="1015241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 defTabSz="619125">
              <a:defRPr sz="3200"/>
            </a:pPr>
            <a:endParaRPr sz="2400" kern="0">
              <a:solidFill>
                <a:sysClr val="windowText" lastClr="000000"/>
              </a:solidFill>
              <a:latin typeface="Helvetica Light"/>
              <a:sym typeface="Helvetica Light"/>
            </a:endParaRPr>
          </a:p>
        </p:txBody>
      </p:sp>
      <p:grpSp>
        <p:nvGrpSpPr>
          <p:cNvPr id="7682" name="Group 7605">
            <a:extLst>
              <a:ext uri="{FF2B5EF4-FFF2-40B4-BE49-F238E27FC236}">
                <a16:creationId xmlns:a16="http://schemas.microsoft.com/office/drawing/2014/main" id="{38C9EA4A-750C-2CF7-4FC6-7BF0F0E93298}"/>
              </a:ext>
            </a:extLst>
          </p:cNvPr>
          <p:cNvGrpSpPr/>
          <p:nvPr/>
        </p:nvGrpSpPr>
        <p:grpSpPr>
          <a:xfrm>
            <a:off x="11691942" y="6505778"/>
            <a:ext cx="1015241" cy="1015241"/>
            <a:chOff x="0" y="0"/>
            <a:chExt cx="1353652" cy="1353652"/>
          </a:xfrm>
        </p:grpSpPr>
        <p:sp>
          <p:nvSpPr>
            <p:cNvPr id="7683" name="Shape 7603">
              <a:extLst>
                <a:ext uri="{FF2B5EF4-FFF2-40B4-BE49-F238E27FC236}">
                  <a16:creationId xmlns:a16="http://schemas.microsoft.com/office/drawing/2014/main" id="{E944182B-3A99-FBF0-1685-F489DE45DF14}"/>
                </a:ext>
              </a:extLst>
            </p:cNvPr>
            <p:cNvSpPr/>
            <p:nvPr/>
          </p:nvSpPr>
          <p:spPr>
            <a:xfrm>
              <a:off x="0" y="0"/>
              <a:ext cx="1353653" cy="1353653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19125">
                <a:defRPr sz="3200"/>
              </a:pPr>
              <a:endParaRPr sz="240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684" name="Shape 7604">
              <a:extLst>
                <a:ext uri="{FF2B5EF4-FFF2-40B4-BE49-F238E27FC236}">
                  <a16:creationId xmlns:a16="http://schemas.microsoft.com/office/drawing/2014/main" id="{990270AE-3A3F-A5B8-3F68-4913B5DEE87D}"/>
                </a:ext>
              </a:extLst>
            </p:cNvPr>
            <p:cNvSpPr/>
            <p:nvPr/>
          </p:nvSpPr>
          <p:spPr>
            <a:xfrm>
              <a:off x="282278" y="285629"/>
              <a:ext cx="814671" cy="814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574" extrusionOk="0">
                  <a:moveTo>
                    <a:pt x="13910" y="12956"/>
                  </a:moveTo>
                  <a:cubicBezTo>
                    <a:pt x="13999" y="13043"/>
                    <a:pt x="14116" y="13088"/>
                    <a:pt x="14233" y="13088"/>
                  </a:cubicBezTo>
                  <a:cubicBezTo>
                    <a:pt x="14349" y="13088"/>
                    <a:pt x="14467" y="13043"/>
                    <a:pt x="14556" y="12956"/>
                  </a:cubicBezTo>
                  <a:cubicBezTo>
                    <a:pt x="14734" y="12775"/>
                    <a:pt x="14734" y="12487"/>
                    <a:pt x="14556" y="12309"/>
                  </a:cubicBezTo>
                  <a:lnTo>
                    <a:pt x="10093" y="7846"/>
                  </a:lnTo>
                  <a:cubicBezTo>
                    <a:pt x="9915" y="7667"/>
                    <a:pt x="9624" y="7667"/>
                    <a:pt x="9447" y="7846"/>
                  </a:cubicBezTo>
                  <a:cubicBezTo>
                    <a:pt x="9268" y="8025"/>
                    <a:pt x="9268" y="8313"/>
                    <a:pt x="9447" y="8490"/>
                  </a:cubicBezTo>
                  <a:cubicBezTo>
                    <a:pt x="9447" y="8490"/>
                    <a:pt x="13910" y="12956"/>
                    <a:pt x="13910" y="12956"/>
                  </a:cubicBezTo>
                  <a:close/>
                  <a:moveTo>
                    <a:pt x="8265" y="9672"/>
                  </a:moveTo>
                  <a:cubicBezTo>
                    <a:pt x="8087" y="9495"/>
                    <a:pt x="7799" y="9495"/>
                    <a:pt x="7620" y="9672"/>
                  </a:cubicBezTo>
                  <a:cubicBezTo>
                    <a:pt x="7442" y="9850"/>
                    <a:pt x="7442" y="10139"/>
                    <a:pt x="7620" y="10318"/>
                  </a:cubicBezTo>
                  <a:lnTo>
                    <a:pt x="12084" y="14781"/>
                  </a:lnTo>
                  <a:cubicBezTo>
                    <a:pt x="12173" y="14871"/>
                    <a:pt x="12290" y="14915"/>
                    <a:pt x="12407" y="14915"/>
                  </a:cubicBezTo>
                  <a:cubicBezTo>
                    <a:pt x="12523" y="14915"/>
                    <a:pt x="12640" y="14871"/>
                    <a:pt x="12729" y="14781"/>
                  </a:cubicBezTo>
                  <a:cubicBezTo>
                    <a:pt x="12907" y="14603"/>
                    <a:pt x="12907" y="14314"/>
                    <a:pt x="12729" y="14137"/>
                  </a:cubicBezTo>
                  <a:cubicBezTo>
                    <a:pt x="12729" y="14137"/>
                    <a:pt x="8265" y="9672"/>
                    <a:pt x="8265" y="9672"/>
                  </a:cubicBezTo>
                  <a:close/>
                  <a:moveTo>
                    <a:pt x="5570" y="6099"/>
                  </a:moveTo>
                  <a:cubicBezTo>
                    <a:pt x="5234" y="6099"/>
                    <a:pt x="4961" y="5826"/>
                    <a:pt x="4961" y="5490"/>
                  </a:cubicBezTo>
                  <a:cubicBezTo>
                    <a:pt x="4961" y="5156"/>
                    <a:pt x="5233" y="4881"/>
                    <a:pt x="5570" y="4881"/>
                  </a:cubicBezTo>
                  <a:cubicBezTo>
                    <a:pt x="5906" y="4881"/>
                    <a:pt x="6179" y="5156"/>
                    <a:pt x="6179" y="5490"/>
                  </a:cubicBezTo>
                  <a:cubicBezTo>
                    <a:pt x="6179" y="5826"/>
                    <a:pt x="5906" y="6099"/>
                    <a:pt x="5570" y="6099"/>
                  </a:cubicBezTo>
                  <a:cubicBezTo>
                    <a:pt x="5570" y="6099"/>
                    <a:pt x="5570" y="6099"/>
                    <a:pt x="5570" y="6099"/>
                  </a:cubicBezTo>
                  <a:close/>
                  <a:moveTo>
                    <a:pt x="5570" y="3969"/>
                  </a:moveTo>
                  <a:cubicBezTo>
                    <a:pt x="4731" y="3969"/>
                    <a:pt x="4047" y="4652"/>
                    <a:pt x="4047" y="5490"/>
                  </a:cubicBezTo>
                  <a:cubicBezTo>
                    <a:pt x="4047" y="6331"/>
                    <a:pt x="4731" y="7014"/>
                    <a:pt x="5570" y="7014"/>
                  </a:cubicBezTo>
                  <a:cubicBezTo>
                    <a:pt x="6409" y="7014"/>
                    <a:pt x="7091" y="6331"/>
                    <a:pt x="7091" y="5490"/>
                  </a:cubicBezTo>
                  <a:cubicBezTo>
                    <a:pt x="7091" y="4652"/>
                    <a:pt x="6409" y="3969"/>
                    <a:pt x="5570" y="3969"/>
                  </a:cubicBezTo>
                  <a:cubicBezTo>
                    <a:pt x="5570" y="3969"/>
                    <a:pt x="5570" y="3969"/>
                    <a:pt x="5570" y="3969"/>
                  </a:cubicBezTo>
                  <a:close/>
                  <a:moveTo>
                    <a:pt x="12247" y="19370"/>
                  </a:moveTo>
                  <a:lnTo>
                    <a:pt x="1873" y="8995"/>
                  </a:lnTo>
                  <a:lnTo>
                    <a:pt x="2633" y="2545"/>
                  </a:lnTo>
                  <a:lnTo>
                    <a:pt x="8991" y="1868"/>
                  </a:lnTo>
                  <a:lnTo>
                    <a:pt x="19370" y="12247"/>
                  </a:lnTo>
                  <a:cubicBezTo>
                    <a:pt x="19370" y="12247"/>
                    <a:pt x="12247" y="19370"/>
                    <a:pt x="12247" y="19370"/>
                  </a:cubicBezTo>
                  <a:close/>
                  <a:moveTo>
                    <a:pt x="21307" y="11601"/>
                  </a:moveTo>
                  <a:lnTo>
                    <a:pt x="9973" y="267"/>
                  </a:lnTo>
                  <a:cubicBezTo>
                    <a:pt x="9777" y="72"/>
                    <a:pt x="9504" y="-26"/>
                    <a:pt x="9231" y="6"/>
                  </a:cubicBezTo>
                  <a:lnTo>
                    <a:pt x="1713" y="806"/>
                  </a:lnTo>
                  <a:cubicBezTo>
                    <a:pt x="1289" y="851"/>
                    <a:pt x="953" y="1185"/>
                    <a:pt x="902" y="1608"/>
                  </a:cubicBezTo>
                  <a:lnTo>
                    <a:pt x="7" y="9220"/>
                  </a:lnTo>
                  <a:cubicBezTo>
                    <a:pt x="-26" y="9497"/>
                    <a:pt x="70" y="9775"/>
                    <a:pt x="269" y="9972"/>
                  </a:cubicBezTo>
                  <a:lnTo>
                    <a:pt x="11601" y="21307"/>
                  </a:lnTo>
                  <a:cubicBezTo>
                    <a:pt x="11780" y="21486"/>
                    <a:pt x="12014" y="21574"/>
                    <a:pt x="12247" y="21574"/>
                  </a:cubicBezTo>
                  <a:cubicBezTo>
                    <a:pt x="12481" y="21574"/>
                    <a:pt x="12715" y="21486"/>
                    <a:pt x="12893" y="21307"/>
                  </a:cubicBezTo>
                  <a:lnTo>
                    <a:pt x="21307" y="12893"/>
                  </a:lnTo>
                  <a:cubicBezTo>
                    <a:pt x="21478" y="12722"/>
                    <a:pt x="21574" y="12490"/>
                    <a:pt x="21574" y="12247"/>
                  </a:cubicBezTo>
                  <a:cubicBezTo>
                    <a:pt x="21574" y="12006"/>
                    <a:pt x="21478" y="11772"/>
                    <a:pt x="21307" y="11601"/>
                  </a:cubicBezTo>
                  <a:cubicBezTo>
                    <a:pt x="21307" y="11601"/>
                    <a:pt x="21307" y="11601"/>
                    <a:pt x="21307" y="11601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algn="ctr"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5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sym typeface="Gill Sans"/>
              </a:endParaRPr>
            </a:p>
          </p:txBody>
        </p:sp>
      </p:grpSp>
      <p:grpSp>
        <p:nvGrpSpPr>
          <p:cNvPr id="7685" name="Group 7614">
            <a:extLst>
              <a:ext uri="{FF2B5EF4-FFF2-40B4-BE49-F238E27FC236}">
                <a16:creationId xmlns:a16="http://schemas.microsoft.com/office/drawing/2014/main" id="{3E0B6B9C-1AC2-F913-9C92-45127457EA6B}"/>
              </a:ext>
            </a:extLst>
          </p:cNvPr>
          <p:cNvGrpSpPr/>
          <p:nvPr/>
        </p:nvGrpSpPr>
        <p:grpSpPr>
          <a:xfrm>
            <a:off x="11334508" y="2262974"/>
            <a:ext cx="398342" cy="4758501"/>
            <a:chOff x="0" y="0"/>
            <a:chExt cx="531122" cy="6344666"/>
          </a:xfrm>
        </p:grpSpPr>
        <p:sp>
          <p:nvSpPr>
            <p:cNvPr id="7686" name="Shape 7607">
              <a:extLst>
                <a:ext uri="{FF2B5EF4-FFF2-40B4-BE49-F238E27FC236}">
                  <a16:creationId xmlns:a16="http://schemas.microsoft.com/office/drawing/2014/main" id="{AFA5ECD5-0634-0BCC-F1D0-9AFB9287D15B}"/>
                </a:ext>
              </a:extLst>
            </p:cNvPr>
            <p:cNvSpPr/>
            <p:nvPr/>
          </p:nvSpPr>
          <p:spPr>
            <a:xfrm>
              <a:off x="0" y="4211703"/>
              <a:ext cx="524560" cy="2084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3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19125">
                <a:defRPr sz="3200"/>
              </a:pPr>
              <a:endParaRPr sz="240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687" name="Shape 7608">
              <a:extLst>
                <a:ext uri="{FF2B5EF4-FFF2-40B4-BE49-F238E27FC236}">
                  <a16:creationId xmlns:a16="http://schemas.microsoft.com/office/drawing/2014/main" id="{38CB82E9-2E55-D238-6067-50B687E980C3}"/>
                </a:ext>
              </a:extLst>
            </p:cNvPr>
            <p:cNvSpPr/>
            <p:nvPr/>
          </p:nvSpPr>
          <p:spPr>
            <a:xfrm>
              <a:off x="0" y="2124340"/>
              <a:ext cx="524560" cy="2084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3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19125">
                <a:defRPr sz="3200"/>
              </a:pPr>
              <a:endParaRPr sz="240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688" name="Shape 7609">
              <a:extLst>
                <a:ext uri="{FF2B5EF4-FFF2-40B4-BE49-F238E27FC236}">
                  <a16:creationId xmlns:a16="http://schemas.microsoft.com/office/drawing/2014/main" id="{62E0BEA2-D5B0-B015-DD37-689D19388807}"/>
                </a:ext>
              </a:extLst>
            </p:cNvPr>
            <p:cNvSpPr/>
            <p:nvPr/>
          </p:nvSpPr>
          <p:spPr>
            <a:xfrm>
              <a:off x="1" y="36977"/>
              <a:ext cx="524561" cy="2084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3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19125">
                <a:defRPr sz="3200"/>
              </a:pPr>
              <a:endParaRPr sz="240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689" name="Shape 7610">
              <a:extLst>
                <a:ext uri="{FF2B5EF4-FFF2-40B4-BE49-F238E27FC236}">
                  <a16:creationId xmlns:a16="http://schemas.microsoft.com/office/drawing/2014/main" id="{25B71548-ADF6-C72B-461F-8AE4F5E28EF1}"/>
                </a:ext>
              </a:extLst>
            </p:cNvPr>
            <p:cNvSpPr/>
            <p:nvPr/>
          </p:nvSpPr>
          <p:spPr>
            <a:xfrm>
              <a:off x="429522" y="0"/>
              <a:ext cx="101601" cy="101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1283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19125">
                <a:defRPr sz="3200"/>
              </a:pPr>
              <a:endParaRPr sz="240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690" name="Shape 7611">
              <a:extLst>
                <a:ext uri="{FF2B5EF4-FFF2-40B4-BE49-F238E27FC236}">
                  <a16:creationId xmlns:a16="http://schemas.microsoft.com/office/drawing/2014/main" id="{4707ECFF-8307-2266-18E3-D4DE590844D5}"/>
                </a:ext>
              </a:extLst>
            </p:cNvPr>
            <p:cNvSpPr/>
            <p:nvPr/>
          </p:nvSpPr>
          <p:spPr>
            <a:xfrm>
              <a:off x="429522" y="2081022"/>
              <a:ext cx="101601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1283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19125">
                <a:defRPr sz="3200"/>
              </a:pPr>
              <a:endParaRPr sz="240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691" name="Shape 7612">
              <a:extLst>
                <a:ext uri="{FF2B5EF4-FFF2-40B4-BE49-F238E27FC236}">
                  <a16:creationId xmlns:a16="http://schemas.microsoft.com/office/drawing/2014/main" id="{73A3270B-14AB-7DF2-272B-19351E557192}"/>
                </a:ext>
              </a:extLst>
            </p:cNvPr>
            <p:cNvSpPr/>
            <p:nvPr/>
          </p:nvSpPr>
          <p:spPr>
            <a:xfrm>
              <a:off x="429522" y="4162044"/>
              <a:ext cx="101601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1283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19125">
                <a:defRPr sz="3200"/>
              </a:pPr>
              <a:endParaRPr sz="240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692" name="Shape 7613">
              <a:extLst>
                <a:ext uri="{FF2B5EF4-FFF2-40B4-BE49-F238E27FC236}">
                  <a16:creationId xmlns:a16="http://schemas.microsoft.com/office/drawing/2014/main" id="{EFE62C0B-4549-5E18-2A0F-F74212CE8E9C}"/>
                </a:ext>
              </a:extLst>
            </p:cNvPr>
            <p:cNvSpPr/>
            <p:nvPr/>
          </p:nvSpPr>
          <p:spPr>
            <a:xfrm>
              <a:off x="429522" y="6243066"/>
              <a:ext cx="101601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1283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19125">
                <a:defRPr sz="3200"/>
              </a:pPr>
              <a:endParaRPr sz="240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</p:grpSp>
      <p:sp>
        <p:nvSpPr>
          <p:cNvPr id="7693" name="Shape 7590">
            <a:extLst>
              <a:ext uri="{FF2B5EF4-FFF2-40B4-BE49-F238E27FC236}">
                <a16:creationId xmlns:a16="http://schemas.microsoft.com/office/drawing/2014/main" id="{1D00074C-8926-2ACB-A32A-A40A8A152C73}"/>
              </a:ext>
            </a:extLst>
          </p:cNvPr>
          <p:cNvSpPr/>
          <p:nvPr/>
        </p:nvSpPr>
        <p:spPr>
          <a:xfrm>
            <a:off x="387528" y="2145117"/>
            <a:ext cx="3782288" cy="750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defTabSz="619125">
              <a:lnSpc>
                <a:spcPct val="130000"/>
              </a:lnSpc>
              <a:defRPr sz="1800"/>
            </a:pPr>
            <a:r>
              <a:rPr lang="mn-MN" sz="1875" kern="0">
                <a:solidFill>
                  <a:srgbClr val="89C6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Т</a:t>
            </a:r>
            <a:r>
              <a:rPr lang="en-US" sz="1875" kern="0" err="1">
                <a:solidFill>
                  <a:srgbClr val="89C6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өр</a:t>
            </a:r>
            <a:r>
              <a:rPr lang="mn-MN" sz="1875" kern="0">
                <a:solidFill>
                  <a:srgbClr val="89C6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89C6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Бизнес</a:t>
            </a:r>
            <a:r>
              <a:rPr lang="mn-MN" sz="1875" kern="0">
                <a:solidFill>
                  <a:srgbClr val="89C6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,</a:t>
            </a:r>
            <a:r>
              <a:rPr lang="en-US" sz="1875" kern="0">
                <a:solidFill>
                  <a:srgbClr val="89C6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89C6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хувь</a:t>
            </a:r>
            <a:r>
              <a:rPr lang="en-US" sz="1875" kern="0">
                <a:solidFill>
                  <a:srgbClr val="89C6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89C6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хэрэглэгчдийг</a:t>
            </a:r>
            <a:r>
              <a:rPr lang="en-US" sz="1875" kern="0">
                <a:solidFill>
                  <a:srgbClr val="89C6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89C6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холбосон</a:t>
            </a:r>
            <a:r>
              <a:rPr lang="en-US" sz="1875" kern="0">
                <a:solidFill>
                  <a:srgbClr val="89C6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89C6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экосистем</a:t>
            </a:r>
            <a:r>
              <a:rPr lang="en-US" sz="1875" kern="0">
                <a:solidFill>
                  <a:srgbClr val="89C6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mn-MN" sz="1875" kern="0">
                <a:solidFill>
                  <a:srgbClr val="89C6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бий болгох</a:t>
            </a:r>
            <a:endParaRPr sz="1875" kern="0">
              <a:solidFill>
                <a:srgbClr val="89C600"/>
              </a:solidFill>
              <a:latin typeface="Arial" panose="020B0604020202020204" pitchFamily="34" charset="0"/>
              <a:ea typeface="Roboto Black"/>
              <a:cs typeface="Arial" panose="020B0604020202020204" pitchFamily="34" charset="0"/>
              <a:sym typeface="Roboto Black"/>
            </a:endParaRPr>
          </a:p>
        </p:txBody>
      </p:sp>
      <p:sp>
        <p:nvSpPr>
          <p:cNvPr id="7694" name="Shape 7591">
            <a:extLst>
              <a:ext uri="{FF2B5EF4-FFF2-40B4-BE49-F238E27FC236}">
                <a16:creationId xmlns:a16="http://schemas.microsoft.com/office/drawing/2014/main" id="{3A7D39B2-5D25-12AF-5F9D-184BF1CF7339}"/>
              </a:ext>
            </a:extLst>
          </p:cNvPr>
          <p:cNvSpPr/>
          <p:nvPr/>
        </p:nvSpPr>
        <p:spPr>
          <a:xfrm>
            <a:off x="434845" y="3352597"/>
            <a:ext cx="3583780" cy="1425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defTabSz="619125">
              <a:lnSpc>
                <a:spcPct val="130000"/>
              </a:lnSpc>
              <a:defRPr sz="1800"/>
            </a:pPr>
            <a:r>
              <a:rPr lang="en-US" sz="1875" kern="0" err="1">
                <a:solidFill>
                  <a:srgbClr val="00B39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Жижиг</a:t>
            </a:r>
            <a:r>
              <a:rPr lang="en-US" sz="1875" kern="0">
                <a:solidFill>
                  <a:srgbClr val="00B39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, </a:t>
            </a:r>
            <a:r>
              <a:rPr lang="en-US" sz="1875" kern="0" err="1">
                <a:solidFill>
                  <a:srgbClr val="00B39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дунд</a:t>
            </a:r>
            <a:r>
              <a:rPr lang="en-US" sz="1875" kern="0">
                <a:solidFill>
                  <a:srgbClr val="00B39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00B39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бизнес</a:t>
            </a:r>
            <a:r>
              <a:rPr lang="mn-MN" sz="1875" kern="0">
                <a:solidFill>
                  <a:srgbClr val="00B39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ийн</a:t>
            </a:r>
            <a:r>
              <a:rPr lang="en-US" sz="1875" kern="0">
                <a:solidFill>
                  <a:srgbClr val="00B39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00B39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төлбөр</a:t>
            </a:r>
            <a:r>
              <a:rPr lang="en-US" sz="1875" kern="0">
                <a:solidFill>
                  <a:srgbClr val="00B39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00B39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тооцоог</a:t>
            </a:r>
            <a:r>
              <a:rPr lang="en-US" sz="1875" kern="0">
                <a:solidFill>
                  <a:srgbClr val="00B39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00B39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супер</a:t>
            </a:r>
            <a:r>
              <a:rPr lang="en-US" sz="1875" kern="0">
                <a:solidFill>
                  <a:srgbClr val="00B39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00B39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апп</a:t>
            </a:r>
            <a:r>
              <a:rPr lang="en-US" sz="1875" kern="0">
                <a:solidFill>
                  <a:srgbClr val="00B39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00B39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дээр</a:t>
            </a:r>
            <a:r>
              <a:rPr lang="en-US" sz="1875" kern="0">
                <a:solidFill>
                  <a:srgbClr val="00B39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00B39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төвлөрүүлнэ</a:t>
            </a:r>
            <a:r>
              <a:rPr lang="en-US" sz="1875" kern="0">
                <a:solidFill>
                  <a:srgbClr val="00B392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.</a:t>
            </a:r>
            <a:endParaRPr sz="1875" kern="0">
              <a:solidFill>
                <a:srgbClr val="00B392"/>
              </a:solidFill>
              <a:latin typeface="Arial" panose="020B0604020202020204" pitchFamily="34" charset="0"/>
              <a:ea typeface="Roboto Black"/>
              <a:cs typeface="Arial" panose="020B0604020202020204" pitchFamily="34" charset="0"/>
              <a:sym typeface="Roboto Black"/>
            </a:endParaRPr>
          </a:p>
          <a:p>
            <a:pPr defTabSz="619125">
              <a:lnSpc>
                <a:spcPct val="130000"/>
              </a:lnSpc>
              <a:defRPr sz="1800"/>
            </a:pPr>
            <a:endParaRPr sz="1500" kern="0">
              <a:solidFill>
                <a:srgbClr val="21283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7695" name="Shape 7592">
            <a:extLst>
              <a:ext uri="{FF2B5EF4-FFF2-40B4-BE49-F238E27FC236}">
                <a16:creationId xmlns:a16="http://schemas.microsoft.com/office/drawing/2014/main" id="{5E2984FD-8FCD-0A55-EA69-2C0D62B35E35}"/>
              </a:ext>
            </a:extLst>
          </p:cNvPr>
          <p:cNvSpPr/>
          <p:nvPr/>
        </p:nvSpPr>
        <p:spPr>
          <a:xfrm>
            <a:off x="453789" y="4944462"/>
            <a:ext cx="3902510" cy="1125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defTabSz="619125">
              <a:lnSpc>
                <a:spcPct val="130000"/>
              </a:lnSpc>
              <a:defRPr sz="1800"/>
            </a:pPr>
            <a:r>
              <a:rPr lang="en-US" sz="1875" kern="0" err="1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Маркетинг</a:t>
            </a:r>
            <a:r>
              <a:rPr lang="en-US" sz="1875" kern="0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, </a:t>
            </a:r>
            <a:r>
              <a:rPr lang="en-US" sz="1875" kern="0" err="1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зар</a:t>
            </a:r>
            <a:r>
              <a:rPr lang="en-US" sz="1875" kern="0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сурталчилгааны</a:t>
            </a:r>
            <a:r>
              <a:rPr lang="en-US" sz="1875" kern="0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зардал</a:t>
            </a:r>
            <a:r>
              <a:rPr lang="en-US" sz="1875" kern="0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гадны</a:t>
            </a:r>
            <a:r>
              <a:rPr lang="en-US" sz="1875" kern="0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платформ</a:t>
            </a:r>
            <a:r>
              <a:rPr lang="en-US" sz="1875" kern="0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руу</a:t>
            </a:r>
            <a:r>
              <a:rPr lang="en-US" sz="1875" kern="0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урсахгүй</a:t>
            </a:r>
            <a:r>
              <a:rPr lang="mn-MN" sz="1350" ker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,</a:t>
            </a:r>
            <a:r>
              <a:rPr lang="en-US" sz="1350" ker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дотооддоо</a:t>
            </a:r>
            <a:r>
              <a:rPr lang="en-US" sz="1875" kern="0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00BAF7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үлдэнэ</a:t>
            </a:r>
            <a:endParaRPr sz="1875" kern="0">
              <a:solidFill>
                <a:srgbClr val="00BAF7"/>
              </a:solidFill>
              <a:latin typeface="Arial" panose="020B0604020202020204" pitchFamily="34" charset="0"/>
              <a:ea typeface="Roboto Black"/>
              <a:cs typeface="Arial" panose="020B0604020202020204" pitchFamily="34" charset="0"/>
              <a:sym typeface="Roboto Black"/>
            </a:endParaRPr>
          </a:p>
        </p:txBody>
      </p:sp>
      <p:sp>
        <p:nvSpPr>
          <p:cNvPr id="7696" name="Shape 7593">
            <a:extLst>
              <a:ext uri="{FF2B5EF4-FFF2-40B4-BE49-F238E27FC236}">
                <a16:creationId xmlns:a16="http://schemas.microsoft.com/office/drawing/2014/main" id="{CDDA56EC-59E1-5C51-6D4F-CD673BBD370E}"/>
              </a:ext>
            </a:extLst>
          </p:cNvPr>
          <p:cNvSpPr/>
          <p:nvPr/>
        </p:nvSpPr>
        <p:spPr>
          <a:xfrm>
            <a:off x="415846" y="6245670"/>
            <a:ext cx="3921107" cy="2550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defTabSz="619125">
              <a:lnSpc>
                <a:spcPct val="130000"/>
              </a:lnSpc>
              <a:defRPr sz="1800"/>
            </a:pPr>
            <a:r>
              <a:rPr lang="en-US" sz="1875" kern="0" err="1">
                <a:solidFill>
                  <a:srgbClr val="FFC0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Дотоодын</a:t>
            </a:r>
            <a:r>
              <a:rPr lang="mn-MN" sz="1875" kern="0">
                <a:solidFill>
                  <a:srgbClr val="FFC0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FFC0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газрын</a:t>
            </a:r>
            <a:r>
              <a:rPr lang="en-US" sz="1875" kern="0">
                <a:solidFill>
                  <a:srgbClr val="FFC0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FFC0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зурагтай</a:t>
            </a:r>
            <a:r>
              <a:rPr lang="en-US" sz="1875" kern="0">
                <a:solidFill>
                  <a:srgbClr val="FFC0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FFC0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уялд</a:t>
            </a:r>
            <a:r>
              <a:rPr lang="mn-MN" sz="1875" kern="0">
                <a:solidFill>
                  <a:srgbClr val="FFC0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сан</a:t>
            </a:r>
            <a:r>
              <a:rPr lang="en-US" sz="1875" kern="0">
                <a:solidFill>
                  <a:srgbClr val="FFC0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FFC0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хүргэлтийн</a:t>
            </a:r>
            <a:r>
              <a:rPr lang="en-US" sz="1875" kern="0">
                <a:solidFill>
                  <a:srgbClr val="FFC0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FFC0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компаниуд</a:t>
            </a:r>
            <a:r>
              <a:rPr lang="en-US" sz="1875" kern="0">
                <a:solidFill>
                  <a:srgbClr val="FFC0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FFC0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илүү</a:t>
            </a:r>
            <a:r>
              <a:rPr lang="en-US" sz="1875" kern="0">
                <a:solidFill>
                  <a:srgbClr val="FFC0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FFC0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хурдан</a:t>
            </a:r>
            <a:r>
              <a:rPr lang="en-US" sz="1875" kern="0">
                <a:solidFill>
                  <a:srgbClr val="FFC0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, </a:t>
            </a:r>
            <a:r>
              <a:rPr lang="en-US" sz="1875" kern="0" err="1">
                <a:solidFill>
                  <a:srgbClr val="FFC0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оновчтой</a:t>
            </a:r>
            <a:r>
              <a:rPr lang="en-US" sz="1875" kern="0">
                <a:solidFill>
                  <a:srgbClr val="FFC0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FFC0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үйл</a:t>
            </a:r>
            <a:r>
              <a:rPr lang="en-US" sz="1875" kern="0">
                <a:solidFill>
                  <a:srgbClr val="FFC0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FFC0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ажиллагаа</a:t>
            </a:r>
            <a:r>
              <a:rPr lang="en-US" sz="1875" kern="0">
                <a:solidFill>
                  <a:srgbClr val="FFC0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 </a:t>
            </a:r>
            <a:r>
              <a:rPr lang="en-US" sz="1875" kern="0" err="1">
                <a:solidFill>
                  <a:srgbClr val="FFC000"/>
                </a:solidFill>
                <a:latin typeface="Arial" panose="020B0604020202020204" pitchFamily="34" charset="0"/>
                <a:ea typeface="Roboto Black"/>
                <a:cs typeface="Arial" panose="020B0604020202020204" pitchFamily="34" charset="0"/>
                <a:sym typeface="Helvetica Light"/>
              </a:rPr>
              <a:t>явуулна</a:t>
            </a:r>
            <a:endParaRPr lang="en-US" sz="1875" kern="0">
              <a:solidFill>
                <a:srgbClr val="FFC000"/>
              </a:solidFill>
              <a:latin typeface="Arial" panose="020B0604020202020204" pitchFamily="34" charset="0"/>
              <a:ea typeface="Roboto Black"/>
              <a:cs typeface="Arial" panose="020B0604020202020204" pitchFamily="34" charset="0"/>
              <a:sym typeface="Helvetica Light"/>
            </a:endParaRPr>
          </a:p>
          <a:p>
            <a:pPr defTabSz="619125">
              <a:lnSpc>
                <a:spcPct val="130000"/>
              </a:lnSpc>
              <a:defRPr sz="1800"/>
            </a:pPr>
            <a:endParaRPr lang="en-US" sz="1875" kern="0">
              <a:solidFill>
                <a:srgbClr val="FFC000"/>
              </a:solidFill>
              <a:latin typeface="Roboto Black"/>
              <a:ea typeface="Roboto Black"/>
              <a:cs typeface="Roboto Black"/>
              <a:sym typeface="Helvetica Light"/>
            </a:endParaRPr>
          </a:p>
          <a:p>
            <a:pPr defTabSz="619125">
              <a:lnSpc>
                <a:spcPct val="130000"/>
              </a:lnSpc>
              <a:defRPr sz="1800"/>
            </a:pPr>
            <a:endParaRPr sz="1875" kern="0">
              <a:solidFill>
                <a:srgbClr val="FFC00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defTabSz="619125">
              <a:lnSpc>
                <a:spcPct val="130000"/>
              </a:lnSpc>
              <a:defRPr sz="1800"/>
            </a:pPr>
            <a:r>
              <a:rPr sz="1500" kern="0">
                <a:solidFill>
                  <a:srgbClr val="212830"/>
                </a:solidFill>
                <a:latin typeface="Roboto Light"/>
                <a:ea typeface="Roboto Light"/>
                <a:cs typeface="Roboto Light"/>
                <a:sym typeface="Roboto Light"/>
              </a:rPr>
              <a:t>.</a:t>
            </a:r>
          </a:p>
        </p:txBody>
      </p:sp>
      <p:grpSp>
        <p:nvGrpSpPr>
          <p:cNvPr id="7697" name="Group 7596">
            <a:extLst>
              <a:ext uri="{FF2B5EF4-FFF2-40B4-BE49-F238E27FC236}">
                <a16:creationId xmlns:a16="http://schemas.microsoft.com/office/drawing/2014/main" id="{68A8C0CE-0FAB-E4B7-7128-48184E77283D}"/>
              </a:ext>
            </a:extLst>
          </p:cNvPr>
          <p:cNvGrpSpPr/>
          <p:nvPr/>
        </p:nvGrpSpPr>
        <p:grpSpPr>
          <a:xfrm>
            <a:off x="4229100" y="1937337"/>
            <a:ext cx="1015241" cy="1015241"/>
            <a:chOff x="0" y="0"/>
            <a:chExt cx="1353652" cy="1353652"/>
          </a:xfrm>
        </p:grpSpPr>
        <p:sp>
          <p:nvSpPr>
            <p:cNvPr id="7698" name="Shape 7594">
              <a:extLst>
                <a:ext uri="{FF2B5EF4-FFF2-40B4-BE49-F238E27FC236}">
                  <a16:creationId xmlns:a16="http://schemas.microsoft.com/office/drawing/2014/main" id="{A6CCAA6A-6207-989E-3C7E-ABABCB6E0930}"/>
                </a:ext>
              </a:extLst>
            </p:cNvPr>
            <p:cNvSpPr/>
            <p:nvPr/>
          </p:nvSpPr>
          <p:spPr>
            <a:xfrm>
              <a:off x="0" y="0"/>
              <a:ext cx="1353653" cy="1353653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19125">
                <a:defRPr sz="3200"/>
              </a:pPr>
              <a:endParaRPr sz="240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699" name="Shape 7595">
              <a:extLst>
                <a:ext uri="{FF2B5EF4-FFF2-40B4-BE49-F238E27FC236}">
                  <a16:creationId xmlns:a16="http://schemas.microsoft.com/office/drawing/2014/main" id="{BE7EDC45-365B-2E33-EC99-39840D974731}"/>
                </a:ext>
              </a:extLst>
            </p:cNvPr>
            <p:cNvSpPr/>
            <p:nvPr/>
          </p:nvSpPr>
          <p:spPr>
            <a:xfrm>
              <a:off x="247860" y="338938"/>
              <a:ext cx="832533" cy="701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11" y="0"/>
                  </a:moveTo>
                  <a:cubicBezTo>
                    <a:pt x="1535" y="0"/>
                    <a:pt x="0" y="1822"/>
                    <a:pt x="0" y="4050"/>
                  </a:cubicBezTo>
                  <a:lnTo>
                    <a:pt x="0" y="13501"/>
                  </a:lnTo>
                  <a:cubicBezTo>
                    <a:pt x="0" y="15727"/>
                    <a:pt x="1535" y="17544"/>
                    <a:pt x="3411" y="17544"/>
                  </a:cubicBezTo>
                  <a:lnTo>
                    <a:pt x="4550" y="17544"/>
                  </a:lnTo>
                  <a:lnTo>
                    <a:pt x="4550" y="21600"/>
                  </a:lnTo>
                  <a:lnTo>
                    <a:pt x="7961" y="17544"/>
                  </a:lnTo>
                  <a:lnTo>
                    <a:pt x="18194" y="17544"/>
                  </a:lnTo>
                  <a:cubicBezTo>
                    <a:pt x="20071" y="17544"/>
                    <a:pt x="21600" y="15727"/>
                    <a:pt x="21600" y="13501"/>
                  </a:cubicBezTo>
                  <a:lnTo>
                    <a:pt x="21600" y="4050"/>
                  </a:lnTo>
                  <a:cubicBezTo>
                    <a:pt x="21600" y="1822"/>
                    <a:pt x="20071" y="0"/>
                    <a:pt x="18194" y="0"/>
                  </a:cubicBezTo>
                  <a:lnTo>
                    <a:pt x="3411" y="0"/>
                  </a:lnTo>
                  <a:close/>
                  <a:moveTo>
                    <a:pt x="3411" y="2704"/>
                  </a:moveTo>
                  <a:lnTo>
                    <a:pt x="18194" y="2704"/>
                  </a:lnTo>
                  <a:cubicBezTo>
                    <a:pt x="18810" y="2704"/>
                    <a:pt x="19333" y="3319"/>
                    <a:pt x="19333" y="4050"/>
                  </a:cubicBezTo>
                  <a:cubicBezTo>
                    <a:pt x="19333" y="4050"/>
                    <a:pt x="19333" y="13501"/>
                    <a:pt x="19333" y="13501"/>
                  </a:cubicBezTo>
                  <a:cubicBezTo>
                    <a:pt x="19333" y="14232"/>
                    <a:pt x="18810" y="14853"/>
                    <a:pt x="18194" y="14853"/>
                  </a:cubicBezTo>
                  <a:lnTo>
                    <a:pt x="3411" y="14853"/>
                  </a:lnTo>
                  <a:cubicBezTo>
                    <a:pt x="2795" y="14853"/>
                    <a:pt x="2277" y="14232"/>
                    <a:pt x="2277" y="13501"/>
                  </a:cubicBezTo>
                  <a:lnTo>
                    <a:pt x="2277" y="4050"/>
                  </a:lnTo>
                  <a:cubicBezTo>
                    <a:pt x="2277" y="3319"/>
                    <a:pt x="2795" y="2704"/>
                    <a:pt x="3411" y="2704"/>
                  </a:cubicBezTo>
                  <a:close/>
                  <a:moveTo>
                    <a:pt x="5575" y="6068"/>
                  </a:moveTo>
                  <a:cubicBezTo>
                    <a:pt x="4321" y="6068"/>
                    <a:pt x="3298" y="7276"/>
                    <a:pt x="3298" y="8766"/>
                  </a:cubicBezTo>
                  <a:cubicBezTo>
                    <a:pt x="3298" y="10256"/>
                    <a:pt x="4321" y="11470"/>
                    <a:pt x="5575" y="11470"/>
                  </a:cubicBezTo>
                  <a:cubicBezTo>
                    <a:pt x="6830" y="11470"/>
                    <a:pt x="7853" y="10256"/>
                    <a:pt x="7853" y="8766"/>
                  </a:cubicBezTo>
                  <a:cubicBezTo>
                    <a:pt x="7853" y="7276"/>
                    <a:pt x="6830" y="6068"/>
                    <a:pt x="5575" y="6068"/>
                  </a:cubicBezTo>
                  <a:close/>
                  <a:moveTo>
                    <a:pt x="10687" y="6068"/>
                  </a:moveTo>
                  <a:cubicBezTo>
                    <a:pt x="9432" y="6068"/>
                    <a:pt x="8409" y="7276"/>
                    <a:pt x="8409" y="8766"/>
                  </a:cubicBezTo>
                  <a:cubicBezTo>
                    <a:pt x="8409" y="10256"/>
                    <a:pt x="9432" y="11470"/>
                    <a:pt x="10687" y="11470"/>
                  </a:cubicBezTo>
                  <a:cubicBezTo>
                    <a:pt x="11941" y="11470"/>
                    <a:pt x="12959" y="10256"/>
                    <a:pt x="12959" y="8766"/>
                  </a:cubicBezTo>
                  <a:cubicBezTo>
                    <a:pt x="12959" y="7276"/>
                    <a:pt x="11941" y="6068"/>
                    <a:pt x="10687" y="6068"/>
                  </a:cubicBezTo>
                  <a:close/>
                  <a:moveTo>
                    <a:pt x="15958" y="6068"/>
                  </a:moveTo>
                  <a:cubicBezTo>
                    <a:pt x="14704" y="6068"/>
                    <a:pt x="13685" y="7276"/>
                    <a:pt x="13685" y="8766"/>
                  </a:cubicBezTo>
                  <a:cubicBezTo>
                    <a:pt x="13685" y="10256"/>
                    <a:pt x="14704" y="11470"/>
                    <a:pt x="15958" y="11470"/>
                  </a:cubicBezTo>
                  <a:cubicBezTo>
                    <a:pt x="17213" y="11470"/>
                    <a:pt x="18235" y="10256"/>
                    <a:pt x="18235" y="8766"/>
                  </a:cubicBezTo>
                  <a:cubicBezTo>
                    <a:pt x="18235" y="7276"/>
                    <a:pt x="17213" y="6068"/>
                    <a:pt x="15958" y="6068"/>
                  </a:cubicBezTo>
                  <a:close/>
                  <a:moveTo>
                    <a:pt x="5575" y="7414"/>
                  </a:moveTo>
                  <a:cubicBezTo>
                    <a:pt x="6203" y="7414"/>
                    <a:pt x="6714" y="8022"/>
                    <a:pt x="6714" y="8766"/>
                  </a:cubicBezTo>
                  <a:cubicBezTo>
                    <a:pt x="6714" y="9512"/>
                    <a:pt x="6203" y="10118"/>
                    <a:pt x="5575" y="10118"/>
                  </a:cubicBezTo>
                  <a:cubicBezTo>
                    <a:pt x="4948" y="10118"/>
                    <a:pt x="4436" y="9512"/>
                    <a:pt x="4436" y="8766"/>
                  </a:cubicBezTo>
                  <a:cubicBezTo>
                    <a:pt x="4436" y="8022"/>
                    <a:pt x="4948" y="7414"/>
                    <a:pt x="5575" y="7414"/>
                  </a:cubicBezTo>
                  <a:close/>
                  <a:moveTo>
                    <a:pt x="10687" y="7414"/>
                  </a:moveTo>
                  <a:cubicBezTo>
                    <a:pt x="11314" y="7414"/>
                    <a:pt x="11820" y="8022"/>
                    <a:pt x="11820" y="8766"/>
                  </a:cubicBezTo>
                  <a:cubicBezTo>
                    <a:pt x="11820" y="9512"/>
                    <a:pt x="11314" y="10118"/>
                    <a:pt x="10687" y="10118"/>
                  </a:cubicBezTo>
                  <a:cubicBezTo>
                    <a:pt x="10059" y="10118"/>
                    <a:pt x="9548" y="9512"/>
                    <a:pt x="9548" y="8766"/>
                  </a:cubicBezTo>
                  <a:cubicBezTo>
                    <a:pt x="9548" y="8022"/>
                    <a:pt x="10059" y="7414"/>
                    <a:pt x="10687" y="7414"/>
                  </a:cubicBezTo>
                  <a:close/>
                  <a:moveTo>
                    <a:pt x="15958" y="7414"/>
                  </a:moveTo>
                  <a:cubicBezTo>
                    <a:pt x="16585" y="7414"/>
                    <a:pt x="17097" y="8022"/>
                    <a:pt x="17097" y="8766"/>
                  </a:cubicBezTo>
                  <a:cubicBezTo>
                    <a:pt x="17097" y="9512"/>
                    <a:pt x="16585" y="10118"/>
                    <a:pt x="15958" y="10118"/>
                  </a:cubicBezTo>
                  <a:cubicBezTo>
                    <a:pt x="15330" y="10118"/>
                    <a:pt x="14819" y="9512"/>
                    <a:pt x="14819" y="8766"/>
                  </a:cubicBezTo>
                  <a:cubicBezTo>
                    <a:pt x="14819" y="8022"/>
                    <a:pt x="15330" y="7414"/>
                    <a:pt x="15958" y="741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algn="ctr"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5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sym typeface="Gill Sans"/>
              </a:endParaRPr>
            </a:p>
          </p:txBody>
        </p:sp>
      </p:grpSp>
      <p:sp>
        <p:nvSpPr>
          <p:cNvPr id="7701" name="Shape 7597">
            <a:extLst>
              <a:ext uri="{FF2B5EF4-FFF2-40B4-BE49-F238E27FC236}">
                <a16:creationId xmlns:a16="http://schemas.microsoft.com/office/drawing/2014/main" id="{FDBA2905-AFC5-3991-D217-C5039B5E2887}"/>
              </a:ext>
            </a:extLst>
          </p:cNvPr>
          <p:cNvSpPr/>
          <p:nvPr/>
        </p:nvSpPr>
        <p:spPr>
          <a:xfrm>
            <a:off x="4197343" y="3369957"/>
            <a:ext cx="1015241" cy="1015241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 defTabSz="619125">
              <a:defRPr sz="3200"/>
            </a:pPr>
            <a:endParaRPr sz="2400" kern="0">
              <a:solidFill>
                <a:sysClr val="windowText" lastClr="000000"/>
              </a:solidFill>
              <a:latin typeface="Helvetica Light"/>
              <a:sym typeface="Helvetica Light"/>
            </a:endParaRPr>
          </a:p>
        </p:txBody>
      </p:sp>
      <p:grpSp>
        <p:nvGrpSpPr>
          <p:cNvPr id="7703" name="Group 7602">
            <a:extLst>
              <a:ext uri="{FF2B5EF4-FFF2-40B4-BE49-F238E27FC236}">
                <a16:creationId xmlns:a16="http://schemas.microsoft.com/office/drawing/2014/main" id="{D79578AF-27C6-5994-A0AF-B77A7E38EAFD}"/>
              </a:ext>
            </a:extLst>
          </p:cNvPr>
          <p:cNvGrpSpPr/>
          <p:nvPr/>
        </p:nvGrpSpPr>
        <p:grpSpPr>
          <a:xfrm>
            <a:off x="4229100" y="5058870"/>
            <a:ext cx="1015241" cy="1015241"/>
            <a:chOff x="0" y="0"/>
            <a:chExt cx="1353652" cy="1353652"/>
          </a:xfrm>
        </p:grpSpPr>
        <p:sp>
          <p:nvSpPr>
            <p:cNvPr id="7704" name="Shape 7600">
              <a:extLst>
                <a:ext uri="{FF2B5EF4-FFF2-40B4-BE49-F238E27FC236}">
                  <a16:creationId xmlns:a16="http://schemas.microsoft.com/office/drawing/2014/main" id="{28A37896-AC35-E0DD-4760-A726E5D5C5A3}"/>
                </a:ext>
              </a:extLst>
            </p:cNvPr>
            <p:cNvSpPr/>
            <p:nvPr/>
          </p:nvSpPr>
          <p:spPr>
            <a:xfrm>
              <a:off x="0" y="0"/>
              <a:ext cx="1353653" cy="1353653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19125">
                <a:defRPr sz="3200"/>
              </a:pPr>
              <a:endParaRPr sz="240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705" name="Shape 7601">
              <a:extLst>
                <a:ext uri="{FF2B5EF4-FFF2-40B4-BE49-F238E27FC236}">
                  <a16:creationId xmlns:a16="http://schemas.microsoft.com/office/drawing/2014/main" id="{34465780-FFD0-D295-C8B0-7E9203DDE501}"/>
                </a:ext>
              </a:extLst>
            </p:cNvPr>
            <p:cNvSpPr/>
            <p:nvPr/>
          </p:nvSpPr>
          <p:spPr>
            <a:xfrm>
              <a:off x="255937" y="267517"/>
              <a:ext cx="814663" cy="8146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600" extrusionOk="0">
                  <a:moveTo>
                    <a:pt x="14467" y="8788"/>
                  </a:moveTo>
                  <a:cubicBezTo>
                    <a:pt x="15398" y="8788"/>
                    <a:pt x="16153" y="8032"/>
                    <a:pt x="16153" y="7097"/>
                  </a:cubicBezTo>
                  <a:cubicBezTo>
                    <a:pt x="16153" y="6165"/>
                    <a:pt x="15398" y="5406"/>
                    <a:pt x="14467" y="5406"/>
                  </a:cubicBezTo>
                  <a:cubicBezTo>
                    <a:pt x="13534" y="5406"/>
                    <a:pt x="12780" y="6165"/>
                    <a:pt x="12780" y="7097"/>
                  </a:cubicBezTo>
                  <a:cubicBezTo>
                    <a:pt x="12780" y="8032"/>
                    <a:pt x="13534" y="8788"/>
                    <a:pt x="14467" y="8788"/>
                  </a:cubicBezTo>
                  <a:cubicBezTo>
                    <a:pt x="14467" y="8788"/>
                    <a:pt x="14467" y="8788"/>
                    <a:pt x="14467" y="8788"/>
                  </a:cubicBezTo>
                  <a:close/>
                  <a:moveTo>
                    <a:pt x="17768" y="10032"/>
                  </a:moveTo>
                  <a:cubicBezTo>
                    <a:pt x="15672" y="13260"/>
                    <a:pt x="11151" y="15399"/>
                    <a:pt x="7411" y="16161"/>
                  </a:cubicBezTo>
                  <a:lnTo>
                    <a:pt x="5426" y="14167"/>
                  </a:lnTo>
                  <a:cubicBezTo>
                    <a:pt x="6187" y="10422"/>
                    <a:pt x="8320" y="5888"/>
                    <a:pt x="11539" y="3786"/>
                  </a:cubicBezTo>
                  <a:cubicBezTo>
                    <a:pt x="13771" y="2329"/>
                    <a:pt x="16568" y="2073"/>
                    <a:pt x="19517" y="2034"/>
                  </a:cubicBezTo>
                  <a:cubicBezTo>
                    <a:pt x="19481" y="4990"/>
                    <a:pt x="19220" y="7794"/>
                    <a:pt x="17768" y="10032"/>
                  </a:cubicBezTo>
                  <a:cubicBezTo>
                    <a:pt x="17768" y="10032"/>
                    <a:pt x="17768" y="10032"/>
                    <a:pt x="17768" y="10032"/>
                  </a:cubicBezTo>
                  <a:close/>
                  <a:moveTo>
                    <a:pt x="11744" y="19376"/>
                  </a:moveTo>
                  <a:cubicBezTo>
                    <a:pt x="11534" y="18696"/>
                    <a:pt x="11222" y="17997"/>
                    <a:pt x="10835" y="17297"/>
                  </a:cubicBezTo>
                  <a:cubicBezTo>
                    <a:pt x="11753" y="16974"/>
                    <a:pt x="12685" y="16577"/>
                    <a:pt x="13594" y="16111"/>
                  </a:cubicBezTo>
                  <a:cubicBezTo>
                    <a:pt x="13299" y="17346"/>
                    <a:pt x="12659" y="18482"/>
                    <a:pt x="11744" y="19376"/>
                  </a:cubicBezTo>
                  <a:cubicBezTo>
                    <a:pt x="11744" y="19376"/>
                    <a:pt x="11744" y="19376"/>
                    <a:pt x="11744" y="19376"/>
                  </a:cubicBezTo>
                  <a:close/>
                  <a:moveTo>
                    <a:pt x="2220" y="9827"/>
                  </a:moveTo>
                  <a:cubicBezTo>
                    <a:pt x="3112" y="8909"/>
                    <a:pt x="4243" y="8269"/>
                    <a:pt x="5475" y="7972"/>
                  </a:cubicBezTo>
                  <a:cubicBezTo>
                    <a:pt x="5010" y="8883"/>
                    <a:pt x="4616" y="9817"/>
                    <a:pt x="4293" y="10734"/>
                  </a:cubicBezTo>
                  <a:cubicBezTo>
                    <a:pt x="3592" y="10348"/>
                    <a:pt x="2898" y="10039"/>
                    <a:pt x="2220" y="9827"/>
                  </a:cubicBezTo>
                  <a:cubicBezTo>
                    <a:pt x="2220" y="9827"/>
                    <a:pt x="2220" y="9827"/>
                    <a:pt x="2220" y="9827"/>
                  </a:cubicBezTo>
                  <a:close/>
                  <a:moveTo>
                    <a:pt x="20534" y="0"/>
                  </a:moveTo>
                  <a:cubicBezTo>
                    <a:pt x="16896" y="0"/>
                    <a:pt x="13390" y="158"/>
                    <a:pt x="10436" y="2085"/>
                  </a:cubicBezTo>
                  <a:cubicBezTo>
                    <a:pt x="8879" y="3102"/>
                    <a:pt x="7588" y="4526"/>
                    <a:pt x="6546" y="6113"/>
                  </a:cubicBezTo>
                  <a:cubicBezTo>
                    <a:pt x="4020" y="6269"/>
                    <a:pt x="1672" y="7552"/>
                    <a:pt x="188" y="9635"/>
                  </a:cubicBezTo>
                  <a:cubicBezTo>
                    <a:pt x="-14" y="9923"/>
                    <a:pt x="-56" y="10288"/>
                    <a:pt x="77" y="10612"/>
                  </a:cubicBezTo>
                  <a:cubicBezTo>
                    <a:pt x="211" y="10936"/>
                    <a:pt x="497" y="11167"/>
                    <a:pt x="843" y="11226"/>
                  </a:cubicBezTo>
                  <a:cubicBezTo>
                    <a:pt x="1751" y="11377"/>
                    <a:pt x="2760" y="11787"/>
                    <a:pt x="3774" y="12392"/>
                  </a:cubicBezTo>
                  <a:cubicBezTo>
                    <a:pt x="3592" y="13064"/>
                    <a:pt x="3441" y="13718"/>
                    <a:pt x="3336" y="14332"/>
                  </a:cubicBezTo>
                  <a:cubicBezTo>
                    <a:pt x="3280" y="14656"/>
                    <a:pt x="3386" y="14989"/>
                    <a:pt x="3614" y="15224"/>
                  </a:cubicBezTo>
                  <a:lnTo>
                    <a:pt x="6361" y="17973"/>
                  </a:lnTo>
                  <a:cubicBezTo>
                    <a:pt x="6551" y="18166"/>
                    <a:pt x="6807" y="18270"/>
                    <a:pt x="7075" y="18270"/>
                  </a:cubicBezTo>
                  <a:cubicBezTo>
                    <a:pt x="7130" y="18270"/>
                    <a:pt x="7191" y="18264"/>
                    <a:pt x="7250" y="18254"/>
                  </a:cubicBezTo>
                  <a:cubicBezTo>
                    <a:pt x="7858" y="18149"/>
                    <a:pt x="8515" y="17999"/>
                    <a:pt x="9184" y="17814"/>
                  </a:cubicBezTo>
                  <a:cubicBezTo>
                    <a:pt x="9788" y="18834"/>
                    <a:pt x="10197" y="19845"/>
                    <a:pt x="10348" y="20756"/>
                  </a:cubicBezTo>
                  <a:cubicBezTo>
                    <a:pt x="10408" y="21098"/>
                    <a:pt x="10637" y="21390"/>
                    <a:pt x="10960" y="21525"/>
                  </a:cubicBezTo>
                  <a:cubicBezTo>
                    <a:pt x="11084" y="21574"/>
                    <a:pt x="11217" y="21600"/>
                    <a:pt x="11346" y="21600"/>
                  </a:cubicBezTo>
                  <a:cubicBezTo>
                    <a:pt x="11553" y="21600"/>
                    <a:pt x="11760" y="21538"/>
                    <a:pt x="11934" y="21412"/>
                  </a:cubicBezTo>
                  <a:cubicBezTo>
                    <a:pt x="14011" y="19924"/>
                    <a:pt x="15292" y="17571"/>
                    <a:pt x="15444" y="15038"/>
                  </a:cubicBezTo>
                  <a:cubicBezTo>
                    <a:pt x="17031" y="13992"/>
                    <a:pt x="18450" y="12698"/>
                    <a:pt x="19460" y="11137"/>
                  </a:cubicBezTo>
                  <a:cubicBezTo>
                    <a:pt x="21384" y="8179"/>
                    <a:pt x="21544" y="4512"/>
                    <a:pt x="21544" y="1013"/>
                  </a:cubicBezTo>
                  <a:cubicBezTo>
                    <a:pt x="21544" y="452"/>
                    <a:pt x="21091" y="0"/>
                    <a:pt x="20534" y="0"/>
                  </a:cubicBezTo>
                  <a:cubicBezTo>
                    <a:pt x="20534" y="0"/>
                    <a:pt x="20534" y="0"/>
                    <a:pt x="20534" y="0"/>
                  </a:cubicBezTo>
                  <a:close/>
                  <a:moveTo>
                    <a:pt x="3003" y="16901"/>
                  </a:moveTo>
                  <a:cubicBezTo>
                    <a:pt x="2241" y="16901"/>
                    <a:pt x="1599" y="17405"/>
                    <a:pt x="1389" y="18099"/>
                  </a:cubicBezTo>
                  <a:lnTo>
                    <a:pt x="659" y="20518"/>
                  </a:lnTo>
                  <a:cubicBezTo>
                    <a:pt x="648" y="20551"/>
                    <a:pt x="642" y="20584"/>
                    <a:pt x="642" y="20618"/>
                  </a:cubicBezTo>
                  <a:cubicBezTo>
                    <a:pt x="642" y="20806"/>
                    <a:pt x="794" y="20957"/>
                    <a:pt x="981" y="20957"/>
                  </a:cubicBezTo>
                  <a:cubicBezTo>
                    <a:pt x="1014" y="20957"/>
                    <a:pt x="1048" y="20951"/>
                    <a:pt x="1080" y="20941"/>
                  </a:cubicBezTo>
                  <a:lnTo>
                    <a:pt x="3493" y="20208"/>
                  </a:lnTo>
                  <a:cubicBezTo>
                    <a:pt x="4185" y="19997"/>
                    <a:pt x="4687" y="19353"/>
                    <a:pt x="4687" y="18591"/>
                  </a:cubicBezTo>
                  <a:cubicBezTo>
                    <a:pt x="4687" y="17656"/>
                    <a:pt x="3935" y="16901"/>
                    <a:pt x="3003" y="16901"/>
                  </a:cubicBezTo>
                  <a:cubicBezTo>
                    <a:pt x="3003" y="16901"/>
                    <a:pt x="3003" y="16901"/>
                    <a:pt x="3003" y="16901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algn="ctr"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5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sym typeface="Gill Sans"/>
              </a:endParaRPr>
            </a:p>
          </p:txBody>
        </p:sp>
      </p:grpSp>
      <p:sp>
        <p:nvSpPr>
          <p:cNvPr id="7707" name="Shape 7603">
            <a:extLst>
              <a:ext uri="{FF2B5EF4-FFF2-40B4-BE49-F238E27FC236}">
                <a16:creationId xmlns:a16="http://schemas.microsoft.com/office/drawing/2014/main" id="{C5A0EB4D-1D93-0330-DD7A-580939DFD97B}"/>
              </a:ext>
            </a:extLst>
          </p:cNvPr>
          <p:cNvSpPr/>
          <p:nvPr/>
        </p:nvSpPr>
        <p:spPr>
          <a:xfrm>
            <a:off x="4229101" y="6619638"/>
            <a:ext cx="1015241" cy="1015241"/>
          </a:xfrm>
          <a:prstGeom prst="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 defTabSz="619125">
              <a:defRPr sz="3200"/>
            </a:pPr>
            <a:endParaRPr sz="2400" kern="0">
              <a:solidFill>
                <a:sysClr val="windowText" lastClr="000000"/>
              </a:solidFill>
              <a:latin typeface="Helvetica Light"/>
              <a:sym typeface="Helvetica Light"/>
            </a:endParaRPr>
          </a:p>
        </p:txBody>
      </p:sp>
      <p:grpSp>
        <p:nvGrpSpPr>
          <p:cNvPr id="7709" name="Group 7614">
            <a:extLst>
              <a:ext uri="{FF2B5EF4-FFF2-40B4-BE49-F238E27FC236}">
                <a16:creationId xmlns:a16="http://schemas.microsoft.com/office/drawing/2014/main" id="{CDA82A41-4216-FA9C-BDCE-40E48A0945C1}"/>
              </a:ext>
            </a:extLst>
          </p:cNvPr>
          <p:cNvGrpSpPr/>
          <p:nvPr/>
        </p:nvGrpSpPr>
        <p:grpSpPr>
          <a:xfrm rot="10800000">
            <a:off x="5243125" y="2309381"/>
            <a:ext cx="398342" cy="4758501"/>
            <a:chOff x="0" y="0"/>
            <a:chExt cx="531122" cy="6344666"/>
          </a:xfrm>
        </p:grpSpPr>
        <p:sp>
          <p:nvSpPr>
            <p:cNvPr id="7710" name="Shape 7607">
              <a:extLst>
                <a:ext uri="{FF2B5EF4-FFF2-40B4-BE49-F238E27FC236}">
                  <a16:creationId xmlns:a16="http://schemas.microsoft.com/office/drawing/2014/main" id="{92E8B56C-D732-DCFC-7E8F-BD2DCF5B1313}"/>
                </a:ext>
              </a:extLst>
            </p:cNvPr>
            <p:cNvSpPr/>
            <p:nvPr/>
          </p:nvSpPr>
          <p:spPr>
            <a:xfrm>
              <a:off x="0" y="4211703"/>
              <a:ext cx="524560" cy="2084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3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19125">
                <a:defRPr sz="3200"/>
              </a:pPr>
              <a:endParaRPr sz="240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711" name="Shape 7608">
              <a:extLst>
                <a:ext uri="{FF2B5EF4-FFF2-40B4-BE49-F238E27FC236}">
                  <a16:creationId xmlns:a16="http://schemas.microsoft.com/office/drawing/2014/main" id="{CA1F694E-DAF6-8CD3-ADA6-6A794CA1D5D7}"/>
                </a:ext>
              </a:extLst>
            </p:cNvPr>
            <p:cNvSpPr/>
            <p:nvPr/>
          </p:nvSpPr>
          <p:spPr>
            <a:xfrm>
              <a:off x="0" y="2124340"/>
              <a:ext cx="524560" cy="2084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3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19125">
                <a:defRPr sz="3200"/>
              </a:pPr>
              <a:endParaRPr sz="240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712" name="Shape 7609">
              <a:extLst>
                <a:ext uri="{FF2B5EF4-FFF2-40B4-BE49-F238E27FC236}">
                  <a16:creationId xmlns:a16="http://schemas.microsoft.com/office/drawing/2014/main" id="{1493C286-499F-1C15-1F87-714EBCC67F15}"/>
                </a:ext>
              </a:extLst>
            </p:cNvPr>
            <p:cNvSpPr/>
            <p:nvPr/>
          </p:nvSpPr>
          <p:spPr>
            <a:xfrm>
              <a:off x="1" y="36977"/>
              <a:ext cx="524561" cy="2084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3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19125">
                <a:defRPr sz="3200"/>
              </a:pPr>
              <a:endParaRPr sz="240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713" name="Shape 7610">
              <a:extLst>
                <a:ext uri="{FF2B5EF4-FFF2-40B4-BE49-F238E27FC236}">
                  <a16:creationId xmlns:a16="http://schemas.microsoft.com/office/drawing/2014/main" id="{0AE16A72-7561-9950-D189-D47CC7B4750F}"/>
                </a:ext>
              </a:extLst>
            </p:cNvPr>
            <p:cNvSpPr/>
            <p:nvPr/>
          </p:nvSpPr>
          <p:spPr>
            <a:xfrm>
              <a:off x="429522" y="0"/>
              <a:ext cx="101601" cy="101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1283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19125">
                <a:defRPr sz="3200"/>
              </a:pPr>
              <a:endParaRPr sz="240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714" name="Shape 7611">
              <a:extLst>
                <a:ext uri="{FF2B5EF4-FFF2-40B4-BE49-F238E27FC236}">
                  <a16:creationId xmlns:a16="http://schemas.microsoft.com/office/drawing/2014/main" id="{6226B497-93ED-0789-8994-B54AC036C464}"/>
                </a:ext>
              </a:extLst>
            </p:cNvPr>
            <p:cNvSpPr/>
            <p:nvPr/>
          </p:nvSpPr>
          <p:spPr>
            <a:xfrm>
              <a:off x="429522" y="2081022"/>
              <a:ext cx="101601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1283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19125">
                <a:defRPr sz="3200"/>
              </a:pPr>
              <a:endParaRPr sz="240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715" name="Shape 7612">
              <a:extLst>
                <a:ext uri="{FF2B5EF4-FFF2-40B4-BE49-F238E27FC236}">
                  <a16:creationId xmlns:a16="http://schemas.microsoft.com/office/drawing/2014/main" id="{CBC4B516-537E-83EA-BC13-C07B50F85AE5}"/>
                </a:ext>
              </a:extLst>
            </p:cNvPr>
            <p:cNvSpPr/>
            <p:nvPr/>
          </p:nvSpPr>
          <p:spPr>
            <a:xfrm>
              <a:off x="429522" y="4162044"/>
              <a:ext cx="101601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1283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19125">
                <a:defRPr sz="3200"/>
              </a:pPr>
              <a:endParaRPr sz="240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7716" name="Shape 7613">
              <a:extLst>
                <a:ext uri="{FF2B5EF4-FFF2-40B4-BE49-F238E27FC236}">
                  <a16:creationId xmlns:a16="http://schemas.microsoft.com/office/drawing/2014/main" id="{79ACC814-CB30-2772-05D3-115FF29E2E08}"/>
                </a:ext>
              </a:extLst>
            </p:cNvPr>
            <p:cNvSpPr/>
            <p:nvPr/>
          </p:nvSpPr>
          <p:spPr>
            <a:xfrm>
              <a:off x="429522" y="6243066"/>
              <a:ext cx="101601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1283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19125">
                <a:defRPr sz="3200"/>
              </a:pPr>
              <a:endParaRPr sz="2400" kern="0">
                <a:solidFill>
                  <a:sysClr val="windowText" lastClr="000000"/>
                </a:solidFill>
                <a:latin typeface="Helvetica Light"/>
                <a:sym typeface="Helvetica Light"/>
              </a:endParaRPr>
            </a:p>
          </p:txBody>
        </p:sp>
      </p:grpSp>
      <p:sp>
        <p:nvSpPr>
          <p:cNvPr id="81" name="Shape 7570">
            <a:extLst>
              <a:ext uri="{FF2B5EF4-FFF2-40B4-BE49-F238E27FC236}">
                <a16:creationId xmlns:a16="http://schemas.microsoft.com/office/drawing/2014/main" id="{69112063-25C8-0D47-24E4-B25BC4669586}"/>
              </a:ext>
            </a:extLst>
          </p:cNvPr>
          <p:cNvSpPr/>
          <p:nvPr/>
        </p:nvSpPr>
        <p:spPr>
          <a:xfrm>
            <a:off x="11944350" y="5086350"/>
            <a:ext cx="588441" cy="6048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36" y="14193"/>
                </a:moveTo>
                <a:lnTo>
                  <a:pt x="21600" y="15429"/>
                </a:lnTo>
                <a:lnTo>
                  <a:pt x="10800" y="21600"/>
                </a:lnTo>
                <a:lnTo>
                  <a:pt x="0" y="15429"/>
                </a:lnTo>
                <a:lnTo>
                  <a:pt x="2163" y="14193"/>
                </a:lnTo>
                <a:lnTo>
                  <a:pt x="10800" y="19128"/>
                </a:lnTo>
                <a:cubicBezTo>
                  <a:pt x="10800" y="19128"/>
                  <a:pt x="19436" y="14193"/>
                  <a:pt x="19436" y="14193"/>
                </a:cubicBezTo>
                <a:close/>
                <a:moveTo>
                  <a:pt x="19436" y="9564"/>
                </a:moveTo>
                <a:lnTo>
                  <a:pt x="21600" y="10800"/>
                </a:lnTo>
                <a:lnTo>
                  <a:pt x="10800" y="16971"/>
                </a:lnTo>
                <a:lnTo>
                  <a:pt x="0" y="10800"/>
                </a:lnTo>
                <a:lnTo>
                  <a:pt x="2163" y="9564"/>
                </a:lnTo>
                <a:lnTo>
                  <a:pt x="10800" y="14499"/>
                </a:lnTo>
                <a:cubicBezTo>
                  <a:pt x="10800" y="14499"/>
                  <a:pt x="19436" y="9564"/>
                  <a:pt x="19436" y="9564"/>
                </a:cubicBezTo>
                <a:close/>
                <a:moveTo>
                  <a:pt x="10800" y="2048"/>
                </a:moveTo>
                <a:lnTo>
                  <a:pt x="18015" y="6171"/>
                </a:lnTo>
                <a:lnTo>
                  <a:pt x="10800" y="10294"/>
                </a:lnTo>
                <a:lnTo>
                  <a:pt x="3585" y="6171"/>
                </a:lnTo>
                <a:cubicBezTo>
                  <a:pt x="3585" y="6171"/>
                  <a:pt x="10800" y="2048"/>
                  <a:pt x="10800" y="2048"/>
                </a:cubicBezTo>
                <a:close/>
                <a:moveTo>
                  <a:pt x="21600" y="6171"/>
                </a:moveTo>
                <a:lnTo>
                  <a:pt x="10800" y="0"/>
                </a:lnTo>
                <a:lnTo>
                  <a:pt x="0" y="6171"/>
                </a:lnTo>
                <a:lnTo>
                  <a:pt x="10800" y="12343"/>
                </a:lnTo>
                <a:cubicBezTo>
                  <a:pt x="10800" y="12343"/>
                  <a:pt x="21600" y="6171"/>
                  <a:pt x="21600" y="6171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28575" tIns="28575" rIns="28575" bIns="28575" numCol="1" anchor="ctr">
            <a:noAutofit/>
          </a:bodyPr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sym typeface="Gill Sans"/>
            </a:endParaRPr>
          </a:p>
        </p:txBody>
      </p:sp>
      <p:sp>
        <p:nvSpPr>
          <p:cNvPr id="82" name="Shape 7384"/>
          <p:cNvSpPr/>
          <p:nvPr/>
        </p:nvSpPr>
        <p:spPr>
          <a:xfrm>
            <a:off x="4447399" y="3613915"/>
            <a:ext cx="533988" cy="5502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3" h="21600" extrusionOk="0">
                <a:moveTo>
                  <a:pt x="6044" y="0"/>
                </a:moveTo>
                <a:cubicBezTo>
                  <a:pt x="5124" y="0"/>
                  <a:pt x="4196" y="115"/>
                  <a:pt x="3297" y="335"/>
                </a:cubicBezTo>
                <a:cubicBezTo>
                  <a:pt x="2279" y="583"/>
                  <a:pt x="1271" y="1017"/>
                  <a:pt x="357" y="1557"/>
                </a:cubicBezTo>
                <a:cubicBezTo>
                  <a:pt x="63" y="1731"/>
                  <a:pt x="-23" y="2019"/>
                  <a:pt x="15" y="2289"/>
                </a:cubicBezTo>
                <a:cubicBezTo>
                  <a:pt x="8" y="2343"/>
                  <a:pt x="-1" y="2399"/>
                  <a:pt x="0" y="2461"/>
                </a:cubicBezTo>
                <a:cubicBezTo>
                  <a:pt x="138" y="6553"/>
                  <a:pt x="141" y="10646"/>
                  <a:pt x="141" y="14740"/>
                </a:cubicBezTo>
                <a:cubicBezTo>
                  <a:pt x="141" y="14830"/>
                  <a:pt x="158" y="14908"/>
                  <a:pt x="179" y="14981"/>
                </a:cubicBezTo>
                <a:cubicBezTo>
                  <a:pt x="189" y="15142"/>
                  <a:pt x="266" y="15302"/>
                  <a:pt x="431" y="15441"/>
                </a:cubicBezTo>
                <a:cubicBezTo>
                  <a:pt x="2130" y="16857"/>
                  <a:pt x="4394" y="17660"/>
                  <a:pt x="6616" y="17660"/>
                </a:cubicBezTo>
                <a:cubicBezTo>
                  <a:pt x="7260" y="17660"/>
                  <a:pt x="7902" y="17590"/>
                  <a:pt x="8524" y="17450"/>
                </a:cubicBezTo>
                <a:cubicBezTo>
                  <a:pt x="8404" y="17067"/>
                  <a:pt x="8312" y="16669"/>
                  <a:pt x="8256" y="16258"/>
                </a:cubicBezTo>
                <a:cubicBezTo>
                  <a:pt x="8241" y="16146"/>
                  <a:pt x="8230" y="16035"/>
                  <a:pt x="8219" y="15924"/>
                </a:cubicBezTo>
                <a:cubicBezTo>
                  <a:pt x="8206" y="15926"/>
                  <a:pt x="8189" y="15929"/>
                  <a:pt x="8175" y="15931"/>
                </a:cubicBezTo>
                <a:cubicBezTo>
                  <a:pt x="7707" y="16022"/>
                  <a:pt x="7234" y="16076"/>
                  <a:pt x="6757" y="16095"/>
                </a:cubicBezTo>
                <a:cubicBezTo>
                  <a:pt x="6642" y="16100"/>
                  <a:pt x="6524" y="16103"/>
                  <a:pt x="6408" y="16103"/>
                </a:cubicBezTo>
                <a:cubicBezTo>
                  <a:pt x="5782" y="16103"/>
                  <a:pt x="5161" y="16037"/>
                  <a:pt x="4552" y="15900"/>
                </a:cubicBezTo>
                <a:cubicBezTo>
                  <a:pt x="4032" y="15784"/>
                  <a:pt x="3521" y="15612"/>
                  <a:pt x="3037" y="15379"/>
                </a:cubicBezTo>
                <a:cubicBezTo>
                  <a:pt x="2833" y="15280"/>
                  <a:pt x="1589" y="14708"/>
                  <a:pt x="1589" y="14460"/>
                </a:cubicBezTo>
                <a:cubicBezTo>
                  <a:pt x="1589" y="13928"/>
                  <a:pt x="1583" y="13396"/>
                  <a:pt x="1582" y="12863"/>
                </a:cubicBezTo>
                <a:cubicBezTo>
                  <a:pt x="3174" y="13680"/>
                  <a:pt x="4887" y="14117"/>
                  <a:pt x="6586" y="14117"/>
                </a:cubicBezTo>
                <a:cubicBezTo>
                  <a:pt x="7161" y="14117"/>
                  <a:pt x="7733" y="14065"/>
                  <a:pt x="8301" y="13961"/>
                </a:cubicBezTo>
                <a:cubicBezTo>
                  <a:pt x="8409" y="13360"/>
                  <a:pt x="8596" y="12785"/>
                  <a:pt x="8843" y="12248"/>
                </a:cubicBezTo>
                <a:cubicBezTo>
                  <a:pt x="8091" y="12470"/>
                  <a:pt x="7321" y="12583"/>
                  <a:pt x="6549" y="12583"/>
                </a:cubicBezTo>
                <a:cubicBezTo>
                  <a:pt x="4913" y="12583"/>
                  <a:pt x="3263" y="12098"/>
                  <a:pt x="1738" y="11213"/>
                </a:cubicBezTo>
                <a:cubicBezTo>
                  <a:pt x="1684" y="11181"/>
                  <a:pt x="1628" y="11160"/>
                  <a:pt x="1574" y="11143"/>
                </a:cubicBezTo>
                <a:cubicBezTo>
                  <a:pt x="1572" y="10638"/>
                  <a:pt x="1570" y="10138"/>
                  <a:pt x="1567" y="9632"/>
                </a:cubicBezTo>
                <a:cubicBezTo>
                  <a:pt x="3390" y="10292"/>
                  <a:pt x="5286" y="10714"/>
                  <a:pt x="7158" y="10714"/>
                </a:cubicBezTo>
                <a:cubicBezTo>
                  <a:pt x="8177" y="10714"/>
                  <a:pt x="9190" y="10586"/>
                  <a:pt x="10187" y="10302"/>
                </a:cubicBezTo>
                <a:cubicBezTo>
                  <a:pt x="10479" y="10011"/>
                  <a:pt x="10795" y="9749"/>
                  <a:pt x="11137" y="9523"/>
                </a:cubicBezTo>
                <a:cubicBezTo>
                  <a:pt x="11633" y="9195"/>
                  <a:pt x="12179" y="8947"/>
                  <a:pt x="12763" y="8783"/>
                </a:cubicBezTo>
                <a:cubicBezTo>
                  <a:pt x="12765" y="8465"/>
                  <a:pt x="12767" y="8143"/>
                  <a:pt x="12770" y="7826"/>
                </a:cubicBezTo>
                <a:cubicBezTo>
                  <a:pt x="12775" y="7471"/>
                  <a:pt x="12781" y="7121"/>
                  <a:pt x="12785" y="6767"/>
                </a:cubicBezTo>
                <a:cubicBezTo>
                  <a:pt x="12792" y="6316"/>
                  <a:pt x="12799" y="5863"/>
                  <a:pt x="12807" y="5412"/>
                </a:cubicBezTo>
                <a:cubicBezTo>
                  <a:pt x="12811" y="5300"/>
                  <a:pt x="12812" y="5188"/>
                  <a:pt x="12815" y="5077"/>
                </a:cubicBezTo>
                <a:cubicBezTo>
                  <a:pt x="12818" y="4933"/>
                  <a:pt x="12826" y="4784"/>
                  <a:pt x="12837" y="4633"/>
                </a:cubicBezTo>
                <a:cubicBezTo>
                  <a:pt x="12866" y="4202"/>
                  <a:pt x="12912" y="3751"/>
                  <a:pt x="12926" y="3309"/>
                </a:cubicBezTo>
                <a:cubicBezTo>
                  <a:pt x="12929" y="3245"/>
                  <a:pt x="12932" y="3180"/>
                  <a:pt x="12934" y="3115"/>
                </a:cubicBezTo>
                <a:cubicBezTo>
                  <a:pt x="12935" y="2881"/>
                  <a:pt x="12922" y="2653"/>
                  <a:pt x="12889" y="2437"/>
                </a:cubicBezTo>
                <a:cubicBezTo>
                  <a:pt x="12865" y="2264"/>
                  <a:pt x="12743" y="2089"/>
                  <a:pt x="12577" y="1931"/>
                </a:cubicBezTo>
                <a:cubicBezTo>
                  <a:pt x="12209" y="1581"/>
                  <a:pt x="11615" y="1293"/>
                  <a:pt x="11337" y="1168"/>
                </a:cubicBezTo>
                <a:cubicBezTo>
                  <a:pt x="10492" y="789"/>
                  <a:pt x="9585" y="546"/>
                  <a:pt x="8694" y="327"/>
                </a:cubicBezTo>
                <a:cubicBezTo>
                  <a:pt x="7824" y="112"/>
                  <a:pt x="6934" y="0"/>
                  <a:pt x="6044" y="0"/>
                </a:cubicBezTo>
                <a:close/>
                <a:moveTo>
                  <a:pt x="15889" y="1246"/>
                </a:moveTo>
                <a:cubicBezTo>
                  <a:pt x="15154" y="1249"/>
                  <a:pt x="14424" y="1339"/>
                  <a:pt x="13706" y="1511"/>
                </a:cubicBezTo>
                <a:cubicBezTo>
                  <a:pt x="13494" y="1562"/>
                  <a:pt x="13278" y="1628"/>
                  <a:pt x="13067" y="1697"/>
                </a:cubicBezTo>
                <a:cubicBezTo>
                  <a:pt x="13228" y="1895"/>
                  <a:pt x="13327" y="2098"/>
                  <a:pt x="13357" y="2305"/>
                </a:cubicBezTo>
                <a:cubicBezTo>
                  <a:pt x="13385" y="2493"/>
                  <a:pt x="13397" y="2684"/>
                  <a:pt x="13401" y="2881"/>
                </a:cubicBezTo>
                <a:cubicBezTo>
                  <a:pt x="15421" y="2211"/>
                  <a:pt x="17595" y="2384"/>
                  <a:pt x="19564" y="3255"/>
                </a:cubicBezTo>
                <a:cubicBezTo>
                  <a:pt x="17747" y="4386"/>
                  <a:pt x="15356" y="4333"/>
                  <a:pt x="13394" y="3473"/>
                </a:cubicBezTo>
                <a:cubicBezTo>
                  <a:pt x="13381" y="3706"/>
                  <a:pt x="13361" y="3941"/>
                  <a:pt x="13342" y="4174"/>
                </a:cubicBezTo>
                <a:cubicBezTo>
                  <a:pt x="13326" y="4382"/>
                  <a:pt x="13315" y="4581"/>
                  <a:pt x="13305" y="4773"/>
                </a:cubicBezTo>
                <a:cubicBezTo>
                  <a:pt x="15573" y="5644"/>
                  <a:pt x="18227" y="5517"/>
                  <a:pt x="20284" y="4213"/>
                </a:cubicBezTo>
                <a:cubicBezTo>
                  <a:pt x="20274" y="4548"/>
                  <a:pt x="20262" y="4881"/>
                  <a:pt x="20254" y="5217"/>
                </a:cubicBezTo>
                <a:cubicBezTo>
                  <a:pt x="18108" y="6467"/>
                  <a:pt x="15514" y="6625"/>
                  <a:pt x="13283" y="5599"/>
                </a:cubicBezTo>
                <a:cubicBezTo>
                  <a:pt x="13274" y="6037"/>
                  <a:pt x="13266" y="6475"/>
                  <a:pt x="13260" y="6914"/>
                </a:cubicBezTo>
                <a:cubicBezTo>
                  <a:pt x="15505" y="7793"/>
                  <a:pt x="18048" y="7672"/>
                  <a:pt x="20232" y="6611"/>
                </a:cubicBezTo>
                <a:cubicBezTo>
                  <a:pt x="20226" y="7000"/>
                  <a:pt x="20222" y="7390"/>
                  <a:pt x="20217" y="7779"/>
                </a:cubicBezTo>
                <a:cubicBezTo>
                  <a:pt x="17984" y="8894"/>
                  <a:pt x="15547" y="8651"/>
                  <a:pt x="13245" y="7927"/>
                </a:cubicBezTo>
                <a:cubicBezTo>
                  <a:pt x="13243" y="8155"/>
                  <a:pt x="13240" y="8383"/>
                  <a:pt x="13238" y="8612"/>
                </a:cubicBezTo>
                <a:cubicBezTo>
                  <a:pt x="13310" y="8598"/>
                  <a:pt x="13380" y="8584"/>
                  <a:pt x="13453" y="8573"/>
                </a:cubicBezTo>
                <a:cubicBezTo>
                  <a:pt x="13735" y="8530"/>
                  <a:pt x="14019" y="8511"/>
                  <a:pt x="14300" y="8511"/>
                </a:cubicBezTo>
                <a:cubicBezTo>
                  <a:pt x="15585" y="8511"/>
                  <a:pt x="16803" y="8954"/>
                  <a:pt x="17811" y="9710"/>
                </a:cubicBezTo>
                <a:cubicBezTo>
                  <a:pt x="18621" y="9628"/>
                  <a:pt x="19419" y="9440"/>
                  <a:pt x="20202" y="9118"/>
                </a:cubicBezTo>
                <a:cubicBezTo>
                  <a:pt x="20200" y="9417"/>
                  <a:pt x="20205" y="9715"/>
                  <a:pt x="20202" y="10014"/>
                </a:cubicBezTo>
                <a:cubicBezTo>
                  <a:pt x="19781" y="10309"/>
                  <a:pt x="19337" y="10544"/>
                  <a:pt x="18888" y="10730"/>
                </a:cubicBezTo>
                <a:cubicBezTo>
                  <a:pt x="19154" y="11044"/>
                  <a:pt x="19400" y="11385"/>
                  <a:pt x="19608" y="11750"/>
                </a:cubicBezTo>
                <a:cubicBezTo>
                  <a:pt x="19807" y="11658"/>
                  <a:pt x="20001" y="11557"/>
                  <a:pt x="20195" y="11446"/>
                </a:cubicBezTo>
                <a:cubicBezTo>
                  <a:pt x="20194" y="11873"/>
                  <a:pt x="20187" y="12296"/>
                  <a:pt x="20187" y="12723"/>
                </a:cubicBezTo>
                <a:cubicBezTo>
                  <a:pt x="20187" y="12756"/>
                  <a:pt x="20160" y="12797"/>
                  <a:pt x="20113" y="12840"/>
                </a:cubicBezTo>
                <a:cubicBezTo>
                  <a:pt x="20251" y="13214"/>
                  <a:pt x="20358" y="13605"/>
                  <a:pt x="20432" y="14008"/>
                </a:cubicBezTo>
                <a:cubicBezTo>
                  <a:pt x="20676" y="13849"/>
                  <a:pt x="20913" y="13686"/>
                  <a:pt x="21130" y="13510"/>
                </a:cubicBezTo>
                <a:cubicBezTo>
                  <a:pt x="21264" y="13400"/>
                  <a:pt x="21322" y="13271"/>
                  <a:pt x="21331" y="13144"/>
                </a:cubicBezTo>
                <a:cubicBezTo>
                  <a:pt x="21348" y="13085"/>
                  <a:pt x="21360" y="13020"/>
                  <a:pt x="21360" y="12949"/>
                </a:cubicBezTo>
                <a:cubicBezTo>
                  <a:pt x="21360" y="10393"/>
                  <a:pt x="21365" y="7837"/>
                  <a:pt x="21420" y="5279"/>
                </a:cubicBezTo>
                <a:cubicBezTo>
                  <a:pt x="21435" y="4619"/>
                  <a:pt x="21577" y="3832"/>
                  <a:pt x="21479" y="3185"/>
                </a:cubicBezTo>
                <a:cubicBezTo>
                  <a:pt x="21412" y="2740"/>
                  <a:pt x="20551" y="2324"/>
                  <a:pt x="20224" y="2180"/>
                </a:cubicBezTo>
                <a:cubicBezTo>
                  <a:pt x="19540" y="1879"/>
                  <a:pt x="18794" y="1678"/>
                  <a:pt x="18071" y="1503"/>
                </a:cubicBezTo>
                <a:cubicBezTo>
                  <a:pt x="17354" y="1330"/>
                  <a:pt x="16623" y="1243"/>
                  <a:pt x="15889" y="1246"/>
                </a:cubicBezTo>
                <a:close/>
                <a:moveTo>
                  <a:pt x="6059" y="1542"/>
                </a:moveTo>
                <a:cubicBezTo>
                  <a:pt x="7577" y="1542"/>
                  <a:pt x="9096" y="1884"/>
                  <a:pt x="10528" y="2531"/>
                </a:cubicBezTo>
                <a:cubicBezTo>
                  <a:pt x="9360" y="3274"/>
                  <a:pt x="8002" y="3613"/>
                  <a:pt x="6623" y="3613"/>
                </a:cubicBezTo>
                <a:cubicBezTo>
                  <a:pt x="5044" y="3613"/>
                  <a:pt x="3445" y="3169"/>
                  <a:pt x="2087" y="2383"/>
                </a:cubicBezTo>
                <a:cubicBezTo>
                  <a:pt x="3366" y="1812"/>
                  <a:pt x="4710" y="1542"/>
                  <a:pt x="6059" y="1542"/>
                </a:cubicBezTo>
                <a:close/>
                <a:moveTo>
                  <a:pt x="11412" y="3730"/>
                </a:moveTo>
                <a:cubicBezTo>
                  <a:pt x="11399" y="4152"/>
                  <a:pt x="11391" y="4577"/>
                  <a:pt x="11382" y="4999"/>
                </a:cubicBezTo>
                <a:cubicBezTo>
                  <a:pt x="11282" y="5059"/>
                  <a:pt x="11178" y="5114"/>
                  <a:pt x="11078" y="5170"/>
                </a:cubicBezTo>
                <a:cubicBezTo>
                  <a:pt x="9678" y="5935"/>
                  <a:pt x="8146" y="6330"/>
                  <a:pt x="6608" y="6330"/>
                </a:cubicBezTo>
                <a:cubicBezTo>
                  <a:pt x="4865" y="6330"/>
                  <a:pt x="3120" y="5827"/>
                  <a:pt x="1589" y="4804"/>
                </a:cubicBezTo>
                <a:cubicBezTo>
                  <a:pt x="1559" y="4784"/>
                  <a:pt x="1531" y="4772"/>
                  <a:pt x="1500" y="4758"/>
                </a:cubicBezTo>
                <a:cubicBezTo>
                  <a:pt x="1493" y="4440"/>
                  <a:pt x="1486" y="4124"/>
                  <a:pt x="1478" y="3808"/>
                </a:cubicBezTo>
                <a:cubicBezTo>
                  <a:pt x="2997" y="4685"/>
                  <a:pt x="4751" y="5139"/>
                  <a:pt x="6489" y="5139"/>
                </a:cubicBezTo>
                <a:cubicBezTo>
                  <a:pt x="8082" y="5139"/>
                  <a:pt x="9659" y="4751"/>
                  <a:pt x="11048" y="3948"/>
                </a:cubicBezTo>
                <a:cubicBezTo>
                  <a:pt x="11169" y="3878"/>
                  <a:pt x="11293" y="3807"/>
                  <a:pt x="11412" y="3730"/>
                </a:cubicBezTo>
                <a:close/>
                <a:moveTo>
                  <a:pt x="1537" y="6549"/>
                </a:moveTo>
                <a:cubicBezTo>
                  <a:pt x="3110" y="7434"/>
                  <a:pt x="4860" y="7872"/>
                  <a:pt x="6608" y="7872"/>
                </a:cubicBezTo>
                <a:cubicBezTo>
                  <a:pt x="8148" y="7872"/>
                  <a:pt x="9688" y="7526"/>
                  <a:pt x="11115" y="6860"/>
                </a:cubicBezTo>
                <a:cubicBezTo>
                  <a:pt x="11194" y="6823"/>
                  <a:pt x="11274" y="6790"/>
                  <a:pt x="11352" y="6751"/>
                </a:cubicBezTo>
                <a:cubicBezTo>
                  <a:pt x="11345" y="7241"/>
                  <a:pt x="11343" y="7732"/>
                  <a:pt x="11337" y="8223"/>
                </a:cubicBezTo>
                <a:cubicBezTo>
                  <a:pt x="11271" y="8258"/>
                  <a:pt x="11197" y="8291"/>
                  <a:pt x="11130" y="8324"/>
                </a:cubicBezTo>
                <a:cubicBezTo>
                  <a:pt x="9851" y="8933"/>
                  <a:pt x="8520" y="9188"/>
                  <a:pt x="7180" y="9188"/>
                </a:cubicBezTo>
                <a:cubicBezTo>
                  <a:pt x="5285" y="9188"/>
                  <a:pt x="3371" y="8684"/>
                  <a:pt x="1552" y="7989"/>
                </a:cubicBezTo>
                <a:cubicBezTo>
                  <a:pt x="1547" y="7510"/>
                  <a:pt x="1546" y="7030"/>
                  <a:pt x="1537" y="6549"/>
                </a:cubicBezTo>
                <a:close/>
                <a:moveTo>
                  <a:pt x="14448" y="9219"/>
                </a:moveTo>
                <a:cubicBezTo>
                  <a:pt x="14191" y="9219"/>
                  <a:pt x="13936" y="9248"/>
                  <a:pt x="13676" y="9289"/>
                </a:cubicBezTo>
                <a:cubicBezTo>
                  <a:pt x="13589" y="9304"/>
                  <a:pt x="13496" y="9317"/>
                  <a:pt x="13409" y="9336"/>
                </a:cubicBezTo>
                <a:cubicBezTo>
                  <a:pt x="13366" y="9346"/>
                  <a:pt x="13326" y="9356"/>
                  <a:pt x="13283" y="9367"/>
                </a:cubicBezTo>
                <a:cubicBezTo>
                  <a:pt x="13202" y="9387"/>
                  <a:pt x="13125" y="9406"/>
                  <a:pt x="13045" y="9430"/>
                </a:cubicBezTo>
                <a:cubicBezTo>
                  <a:pt x="12965" y="9454"/>
                  <a:pt x="12879" y="9481"/>
                  <a:pt x="12800" y="9507"/>
                </a:cubicBezTo>
                <a:cubicBezTo>
                  <a:pt x="12646" y="9562"/>
                  <a:pt x="12502" y="9620"/>
                  <a:pt x="12355" y="9687"/>
                </a:cubicBezTo>
                <a:cubicBezTo>
                  <a:pt x="12005" y="9845"/>
                  <a:pt x="11669" y="10038"/>
                  <a:pt x="11360" y="10263"/>
                </a:cubicBezTo>
                <a:cubicBezTo>
                  <a:pt x="11301" y="10306"/>
                  <a:pt x="11245" y="10351"/>
                  <a:pt x="11189" y="10395"/>
                </a:cubicBezTo>
                <a:cubicBezTo>
                  <a:pt x="11166" y="10413"/>
                  <a:pt x="11144" y="10431"/>
                  <a:pt x="11122" y="10450"/>
                </a:cubicBezTo>
                <a:cubicBezTo>
                  <a:pt x="11041" y="10515"/>
                  <a:pt x="10963" y="10581"/>
                  <a:pt x="10885" y="10652"/>
                </a:cubicBezTo>
                <a:cubicBezTo>
                  <a:pt x="10841" y="10691"/>
                  <a:pt x="10801" y="10730"/>
                  <a:pt x="10758" y="10769"/>
                </a:cubicBezTo>
                <a:cubicBezTo>
                  <a:pt x="10562" y="10958"/>
                  <a:pt x="10374" y="11161"/>
                  <a:pt x="10201" y="11376"/>
                </a:cubicBezTo>
                <a:cubicBezTo>
                  <a:pt x="10094" y="11511"/>
                  <a:pt x="9995" y="11653"/>
                  <a:pt x="9897" y="11797"/>
                </a:cubicBezTo>
                <a:cubicBezTo>
                  <a:pt x="9502" y="12385"/>
                  <a:pt x="9201" y="13045"/>
                  <a:pt x="9014" y="13743"/>
                </a:cubicBezTo>
                <a:cubicBezTo>
                  <a:pt x="8989" y="13835"/>
                  <a:pt x="8961" y="13922"/>
                  <a:pt x="8939" y="14016"/>
                </a:cubicBezTo>
                <a:cubicBezTo>
                  <a:pt x="8920" y="14105"/>
                  <a:pt x="8903" y="14199"/>
                  <a:pt x="8887" y="14288"/>
                </a:cubicBezTo>
                <a:cubicBezTo>
                  <a:pt x="8835" y="14585"/>
                  <a:pt x="8808" y="14893"/>
                  <a:pt x="8798" y="15199"/>
                </a:cubicBezTo>
                <a:cubicBezTo>
                  <a:pt x="8795" y="15286"/>
                  <a:pt x="8790" y="15370"/>
                  <a:pt x="8791" y="15456"/>
                </a:cubicBezTo>
                <a:cubicBezTo>
                  <a:pt x="8792" y="15542"/>
                  <a:pt x="8795" y="15627"/>
                  <a:pt x="8798" y="15713"/>
                </a:cubicBezTo>
                <a:cubicBezTo>
                  <a:pt x="8808" y="15891"/>
                  <a:pt x="8826" y="16072"/>
                  <a:pt x="8850" y="16251"/>
                </a:cubicBezTo>
                <a:cubicBezTo>
                  <a:pt x="8897" y="16594"/>
                  <a:pt x="8969" y="16925"/>
                  <a:pt x="9066" y="17247"/>
                </a:cubicBezTo>
                <a:cubicBezTo>
                  <a:pt x="9089" y="17328"/>
                  <a:pt x="9113" y="17409"/>
                  <a:pt x="9140" y="17489"/>
                </a:cubicBezTo>
                <a:cubicBezTo>
                  <a:pt x="9167" y="17567"/>
                  <a:pt x="9199" y="17644"/>
                  <a:pt x="9229" y="17722"/>
                </a:cubicBezTo>
                <a:cubicBezTo>
                  <a:pt x="10101" y="20008"/>
                  <a:pt x="12172" y="21600"/>
                  <a:pt x="14508" y="21600"/>
                </a:cubicBezTo>
                <a:cubicBezTo>
                  <a:pt x="14765" y="21600"/>
                  <a:pt x="15023" y="21577"/>
                  <a:pt x="15280" y="21538"/>
                </a:cubicBezTo>
                <a:cubicBezTo>
                  <a:pt x="16571" y="21345"/>
                  <a:pt x="18328" y="20223"/>
                  <a:pt x="19118" y="19093"/>
                </a:cubicBezTo>
                <a:cubicBezTo>
                  <a:pt x="20004" y="17823"/>
                  <a:pt x="20323" y="16211"/>
                  <a:pt x="20016" y="14545"/>
                </a:cubicBezTo>
                <a:cubicBezTo>
                  <a:pt x="20002" y="14465"/>
                  <a:pt x="19982" y="14384"/>
                  <a:pt x="19965" y="14304"/>
                </a:cubicBezTo>
                <a:cubicBezTo>
                  <a:pt x="19924" y="14117"/>
                  <a:pt x="19878" y="13932"/>
                  <a:pt x="19823" y="13751"/>
                </a:cubicBezTo>
                <a:cubicBezTo>
                  <a:pt x="19764" y="13551"/>
                  <a:pt x="19692" y="13358"/>
                  <a:pt x="19616" y="13167"/>
                </a:cubicBezTo>
                <a:cubicBezTo>
                  <a:pt x="19450" y="12751"/>
                  <a:pt x="19253" y="12358"/>
                  <a:pt x="19022" y="11991"/>
                </a:cubicBezTo>
                <a:cubicBezTo>
                  <a:pt x="18783" y="11616"/>
                  <a:pt x="18508" y="11274"/>
                  <a:pt x="18212" y="10964"/>
                </a:cubicBezTo>
                <a:cubicBezTo>
                  <a:pt x="17721" y="10448"/>
                  <a:pt x="17164" y="10030"/>
                  <a:pt x="16557" y="9733"/>
                </a:cubicBezTo>
                <a:cubicBezTo>
                  <a:pt x="15895" y="9409"/>
                  <a:pt x="15180" y="9219"/>
                  <a:pt x="14448" y="9219"/>
                </a:cubicBezTo>
                <a:close/>
                <a:moveTo>
                  <a:pt x="14448" y="10473"/>
                </a:moveTo>
                <a:cubicBezTo>
                  <a:pt x="15278" y="10473"/>
                  <a:pt x="16027" y="10753"/>
                  <a:pt x="16661" y="11205"/>
                </a:cubicBezTo>
                <a:cubicBezTo>
                  <a:pt x="17086" y="11508"/>
                  <a:pt x="17458" y="11897"/>
                  <a:pt x="17774" y="12326"/>
                </a:cubicBezTo>
                <a:cubicBezTo>
                  <a:pt x="18079" y="12738"/>
                  <a:pt x="18328" y="13186"/>
                  <a:pt x="18517" y="13658"/>
                </a:cubicBezTo>
                <a:cubicBezTo>
                  <a:pt x="18663" y="14026"/>
                  <a:pt x="18775" y="14405"/>
                  <a:pt x="18843" y="14779"/>
                </a:cubicBezTo>
                <a:cubicBezTo>
                  <a:pt x="18847" y="14796"/>
                  <a:pt x="18849" y="14809"/>
                  <a:pt x="18851" y="14826"/>
                </a:cubicBezTo>
                <a:cubicBezTo>
                  <a:pt x="19078" y="16129"/>
                  <a:pt x="18832" y="17380"/>
                  <a:pt x="18153" y="18353"/>
                </a:cubicBezTo>
                <a:cubicBezTo>
                  <a:pt x="17546" y="19222"/>
                  <a:pt x="16096" y="20152"/>
                  <a:pt x="15109" y="20300"/>
                </a:cubicBezTo>
                <a:cubicBezTo>
                  <a:pt x="14908" y="20328"/>
                  <a:pt x="14709" y="20346"/>
                  <a:pt x="14508" y="20346"/>
                </a:cubicBezTo>
                <a:cubicBezTo>
                  <a:pt x="12679" y="20346"/>
                  <a:pt x="11053" y="19097"/>
                  <a:pt x="10350" y="17294"/>
                </a:cubicBezTo>
                <a:cubicBezTo>
                  <a:pt x="10319" y="17217"/>
                  <a:pt x="10288" y="17139"/>
                  <a:pt x="10261" y="17060"/>
                </a:cubicBezTo>
                <a:cubicBezTo>
                  <a:pt x="10235" y="16981"/>
                  <a:pt x="10210" y="16900"/>
                  <a:pt x="10187" y="16819"/>
                </a:cubicBezTo>
                <a:cubicBezTo>
                  <a:pt x="10117" y="16576"/>
                  <a:pt x="10066" y="16329"/>
                  <a:pt x="10031" y="16072"/>
                </a:cubicBezTo>
                <a:cubicBezTo>
                  <a:pt x="9992" y="15798"/>
                  <a:pt x="9979" y="15524"/>
                  <a:pt x="9986" y="15254"/>
                </a:cubicBezTo>
                <a:cubicBezTo>
                  <a:pt x="9989" y="15159"/>
                  <a:pt x="9993" y="15068"/>
                  <a:pt x="10001" y="14974"/>
                </a:cubicBezTo>
                <a:cubicBezTo>
                  <a:pt x="10009" y="14877"/>
                  <a:pt x="10018" y="14781"/>
                  <a:pt x="10031" y="14686"/>
                </a:cubicBezTo>
                <a:cubicBezTo>
                  <a:pt x="10070" y="14408"/>
                  <a:pt x="10135" y="14132"/>
                  <a:pt x="10216" y="13868"/>
                </a:cubicBezTo>
                <a:cubicBezTo>
                  <a:pt x="10250" y="13762"/>
                  <a:pt x="10287" y="13660"/>
                  <a:pt x="10328" y="13556"/>
                </a:cubicBezTo>
                <a:cubicBezTo>
                  <a:pt x="10371" y="13443"/>
                  <a:pt x="10419" y="13332"/>
                  <a:pt x="10469" y="13222"/>
                </a:cubicBezTo>
                <a:cubicBezTo>
                  <a:pt x="10661" y="12810"/>
                  <a:pt x="10909" y="12426"/>
                  <a:pt x="11196" y="12085"/>
                </a:cubicBezTo>
                <a:cubicBezTo>
                  <a:pt x="11638" y="11559"/>
                  <a:pt x="12174" y="11130"/>
                  <a:pt x="12793" y="10847"/>
                </a:cubicBezTo>
                <a:cubicBezTo>
                  <a:pt x="12871" y="10812"/>
                  <a:pt x="12957" y="10785"/>
                  <a:pt x="13038" y="10753"/>
                </a:cubicBezTo>
                <a:cubicBezTo>
                  <a:pt x="13116" y="10723"/>
                  <a:pt x="13194" y="10693"/>
                  <a:pt x="13275" y="10668"/>
                </a:cubicBezTo>
                <a:cubicBezTo>
                  <a:pt x="13336" y="10648"/>
                  <a:pt x="13399" y="10629"/>
                  <a:pt x="13461" y="10613"/>
                </a:cubicBezTo>
                <a:cubicBezTo>
                  <a:pt x="13525" y="10596"/>
                  <a:pt x="13588" y="10572"/>
                  <a:pt x="13654" y="10559"/>
                </a:cubicBezTo>
                <a:cubicBezTo>
                  <a:pt x="13921" y="10500"/>
                  <a:pt x="14185" y="10473"/>
                  <a:pt x="14448" y="10473"/>
                </a:cubicBezTo>
                <a:close/>
                <a:moveTo>
                  <a:pt x="14352" y="11462"/>
                </a:moveTo>
                <a:cubicBezTo>
                  <a:pt x="14202" y="11462"/>
                  <a:pt x="14073" y="11524"/>
                  <a:pt x="13980" y="11625"/>
                </a:cubicBezTo>
                <a:cubicBezTo>
                  <a:pt x="13892" y="11723"/>
                  <a:pt x="13848" y="11854"/>
                  <a:pt x="13854" y="12007"/>
                </a:cubicBezTo>
                <a:lnTo>
                  <a:pt x="13854" y="12015"/>
                </a:lnTo>
                <a:cubicBezTo>
                  <a:pt x="13739" y="12029"/>
                  <a:pt x="13627" y="12051"/>
                  <a:pt x="13520" y="12077"/>
                </a:cubicBezTo>
                <a:cubicBezTo>
                  <a:pt x="13414" y="12103"/>
                  <a:pt x="13313" y="12132"/>
                  <a:pt x="13216" y="12170"/>
                </a:cubicBezTo>
                <a:cubicBezTo>
                  <a:pt x="13132" y="12202"/>
                  <a:pt x="13055" y="12238"/>
                  <a:pt x="12978" y="12279"/>
                </a:cubicBezTo>
                <a:cubicBezTo>
                  <a:pt x="12894" y="12325"/>
                  <a:pt x="12815" y="12380"/>
                  <a:pt x="12741" y="12435"/>
                </a:cubicBezTo>
                <a:cubicBezTo>
                  <a:pt x="12636" y="12512"/>
                  <a:pt x="12536" y="12596"/>
                  <a:pt x="12451" y="12692"/>
                </a:cubicBezTo>
                <a:cubicBezTo>
                  <a:pt x="12402" y="12749"/>
                  <a:pt x="12365" y="12815"/>
                  <a:pt x="12325" y="12879"/>
                </a:cubicBezTo>
                <a:cubicBezTo>
                  <a:pt x="12126" y="13206"/>
                  <a:pt x="12061" y="13615"/>
                  <a:pt x="12162" y="14039"/>
                </a:cubicBezTo>
                <a:cubicBezTo>
                  <a:pt x="12174" y="14099"/>
                  <a:pt x="12195" y="14154"/>
                  <a:pt x="12213" y="14211"/>
                </a:cubicBezTo>
                <a:cubicBezTo>
                  <a:pt x="12315" y="14514"/>
                  <a:pt x="12492" y="14785"/>
                  <a:pt x="12711" y="14989"/>
                </a:cubicBezTo>
                <a:cubicBezTo>
                  <a:pt x="12778" y="15051"/>
                  <a:pt x="12845" y="15105"/>
                  <a:pt x="12919" y="15153"/>
                </a:cubicBezTo>
                <a:cubicBezTo>
                  <a:pt x="12989" y="15199"/>
                  <a:pt x="13066" y="15238"/>
                  <a:pt x="13142" y="15270"/>
                </a:cubicBezTo>
                <a:cubicBezTo>
                  <a:pt x="13157" y="15276"/>
                  <a:pt x="13171" y="15287"/>
                  <a:pt x="13186" y="15293"/>
                </a:cubicBezTo>
                <a:cubicBezTo>
                  <a:pt x="13452" y="15393"/>
                  <a:pt x="13731" y="15452"/>
                  <a:pt x="13995" y="15503"/>
                </a:cubicBezTo>
                <a:cubicBezTo>
                  <a:pt x="14013" y="16064"/>
                  <a:pt x="14024" y="16650"/>
                  <a:pt x="14032" y="17278"/>
                </a:cubicBezTo>
                <a:cubicBezTo>
                  <a:pt x="13742" y="17112"/>
                  <a:pt x="13456" y="16886"/>
                  <a:pt x="13260" y="16663"/>
                </a:cubicBezTo>
                <a:cubicBezTo>
                  <a:pt x="13152" y="16539"/>
                  <a:pt x="13016" y="16469"/>
                  <a:pt x="12867" y="16469"/>
                </a:cubicBezTo>
                <a:cubicBezTo>
                  <a:pt x="12645" y="16469"/>
                  <a:pt x="12424" y="16624"/>
                  <a:pt x="12332" y="16842"/>
                </a:cubicBezTo>
                <a:cubicBezTo>
                  <a:pt x="12249" y="17046"/>
                  <a:pt x="12286" y="17264"/>
                  <a:pt x="12436" y="17434"/>
                </a:cubicBezTo>
                <a:cubicBezTo>
                  <a:pt x="12839" y="17897"/>
                  <a:pt x="13434" y="18300"/>
                  <a:pt x="14040" y="18532"/>
                </a:cubicBezTo>
                <a:lnTo>
                  <a:pt x="14040" y="18719"/>
                </a:lnTo>
                <a:cubicBezTo>
                  <a:pt x="14038" y="18881"/>
                  <a:pt x="14093" y="19024"/>
                  <a:pt x="14196" y="19132"/>
                </a:cubicBezTo>
                <a:cubicBezTo>
                  <a:pt x="14304" y="19247"/>
                  <a:pt x="14464" y="19311"/>
                  <a:pt x="14626" y="19311"/>
                </a:cubicBezTo>
                <a:cubicBezTo>
                  <a:pt x="14877" y="19311"/>
                  <a:pt x="15145" y="19143"/>
                  <a:pt x="15146" y="18773"/>
                </a:cubicBezTo>
                <a:lnTo>
                  <a:pt x="15146" y="18742"/>
                </a:lnTo>
                <a:cubicBezTo>
                  <a:pt x="15611" y="18727"/>
                  <a:pt x="16006" y="18564"/>
                  <a:pt x="16319" y="18260"/>
                </a:cubicBezTo>
                <a:cubicBezTo>
                  <a:pt x="16864" y="17730"/>
                  <a:pt x="17202" y="16981"/>
                  <a:pt x="17180" y="16344"/>
                </a:cubicBezTo>
                <a:cubicBezTo>
                  <a:pt x="17167" y="15968"/>
                  <a:pt x="17032" y="15628"/>
                  <a:pt x="16787" y="15363"/>
                </a:cubicBezTo>
                <a:cubicBezTo>
                  <a:pt x="16740" y="15313"/>
                  <a:pt x="16691" y="15267"/>
                  <a:pt x="16638" y="15223"/>
                </a:cubicBezTo>
                <a:cubicBezTo>
                  <a:pt x="16168" y="14828"/>
                  <a:pt x="15605" y="14651"/>
                  <a:pt x="15057" y="14530"/>
                </a:cubicBezTo>
                <a:cubicBezTo>
                  <a:pt x="15051" y="14366"/>
                  <a:pt x="15042" y="14203"/>
                  <a:pt x="15035" y="14039"/>
                </a:cubicBezTo>
                <a:cubicBezTo>
                  <a:pt x="15025" y="13776"/>
                  <a:pt x="15016" y="13514"/>
                  <a:pt x="15005" y="13253"/>
                </a:cubicBezTo>
                <a:cubicBezTo>
                  <a:pt x="15193" y="13304"/>
                  <a:pt x="15378" y="13368"/>
                  <a:pt x="15540" y="13447"/>
                </a:cubicBezTo>
                <a:cubicBezTo>
                  <a:pt x="15850" y="13597"/>
                  <a:pt x="16163" y="13412"/>
                  <a:pt x="16237" y="13058"/>
                </a:cubicBezTo>
                <a:cubicBezTo>
                  <a:pt x="16271" y="12897"/>
                  <a:pt x="16244" y="12710"/>
                  <a:pt x="16141" y="12560"/>
                </a:cubicBezTo>
                <a:cubicBezTo>
                  <a:pt x="16088" y="12481"/>
                  <a:pt x="16018" y="12414"/>
                  <a:pt x="15918" y="12365"/>
                </a:cubicBezTo>
                <a:cubicBezTo>
                  <a:pt x="15631" y="12226"/>
                  <a:pt x="15296" y="12117"/>
                  <a:pt x="14953" y="12054"/>
                </a:cubicBezTo>
                <a:lnTo>
                  <a:pt x="14953" y="12046"/>
                </a:lnTo>
                <a:cubicBezTo>
                  <a:pt x="14937" y="11666"/>
                  <a:pt x="14632" y="11462"/>
                  <a:pt x="14352" y="11462"/>
                </a:cubicBezTo>
                <a:close/>
                <a:moveTo>
                  <a:pt x="13899" y="13175"/>
                </a:moveTo>
                <a:cubicBezTo>
                  <a:pt x="13907" y="13367"/>
                  <a:pt x="13920" y="13560"/>
                  <a:pt x="13929" y="13751"/>
                </a:cubicBezTo>
                <a:cubicBezTo>
                  <a:pt x="13935" y="13938"/>
                  <a:pt x="13944" y="14117"/>
                  <a:pt x="13951" y="14304"/>
                </a:cubicBezTo>
                <a:cubicBezTo>
                  <a:pt x="13876" y="14287"/>
                  <a:pt x="13800" y="14269"/>
                  <a:pt x="13728" y="14249"/>
                </a:cubicBezTo>
                <a:cubicBezTo>
                  <a:pt x="13471" y="14182"/>
                  <a:pt x="13262" y="13967"/>
                  <a:pt x="13238" y="13736"/>
                </a:cubicBezTo>
                <a:cubicBezTo>
                  <a:pt x="13229" y="13641"/>
                  <a:pt x="13255" y="13555"/>
                  <a:pt x="13305" y="13479"/>
                </a:cubicBezTo>
                <a:cubicBezTo>
                  <a:pt x="13352" y="13410"/>
                  <a:pt x="13420" y="13348"/>
                  <a:pt x="13513" y="13299"/>
                </a:cubicBezTo>
                <a:cubicBezTo>
                  <a:pt x="13626" y="13239"/>
                  <a:pt x="13752" y="13202"/>
                  <a:pt x="13899" y="13175"/>
                </a:cubicBezTo>
                <a:close/>
                <a:moveTo>
                  <a:pt x="15102" y="15729"/>
                </a:moveTo>
                <a:cubicBezTo>
                  <a:pt x="15444" y="15825"/>
                  <a:pt x="15705" y="15947"/>
                  <a:pt x="15933" y="16110"/>
                </a:cubicBezTo>
                <a:cubicBezTo>
                  <a:pt x="16041" y="16189"/>
                  <a:pt x="16089" y="16293"/>
                  <a:pt x="16089" y="16437"/>
                </a:cubicBezTo>
                <a:cubicBezTo>
                  <a:pt x="16089" y="16800"/>
                  <a:pt x="15759" y="17265"/>
                  <a:pt x="15532" y="17426"/>
                </a:cubicBezTo>
                <a:cubicBezTo>
                  <a:pt x="15418" y="17507"/>
                  <a:pt x="15289" y="17556"/>
                  <a:pt x="15139" y="17574"/>
                </a:cubicBezTo>
                <a:cubicBezTo>
                  <a:pt x="15130" y="16930"/>
                  <a:pt x="15120" y="16325"/>
                  <a:pt x="15102" y="15729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28575" tIns="28575" rIns="28575" bIns="28575" numCol="1" anchor="ctr">
            <a:noAutofit/>
          </a:bodyPr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sym typeface="Gill Sans"/>
            </a:endParaRPr>
          </a:p>
        </p:txBody>
      </p:sp>
      <p:sp>
        <p:nvSpPr>
          <p:cNvPr id="83" name="Shape 7671"/>
          <p:cNvSpPr/>
          <p:nvPr/>
        </p:nvSpPr>
        <p:spPr>
          <a:xfrm>
            <a:off x="4468981" y="6829048"/>
            <a:ext cx="506702" cy="5791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6750"/>
                </a:moveTo>
                <a:cubicBezTo>
                  <a:pt x="9097" y="6750"/>
                  <a:pt x="7714" y="7959"/>
                  <a:pt x="7714" y="9449"/>
                </a:cubicBezTo>
                <a:cubicBezTo>
                  <a:pt x="7714" y="10939"/>
                  <a:pt x="9097" y="12148"/>
                  <a:pt x="10800" y="12148"/>
                </a:cubicBezTo>
                <a:cubicBezTo>
                  <a:pt x="12506" y="12148"/>
                  <a:pt x="13885" y="10939"/>
                  <a:pt x="13885" y="9449"/>
                </a:cubicBezTo>
                <a:cubicBezTo>
                  <a:pt x="13885" y="7959"/>
                  <a:pt x="12506" y="6750"/>
                  <a:pt x="10800" y="6750"/>
                </a:cubicBezTo>
                <a:cubicBezTo>
                  <a:pt x="10800" y="6750"/>
                  <a:pt x="10800" y="6750"/>
                  <a:pt x="10800" y="6750"/>
                </a:cubicBezTo>
                <a:close/>
                <a:moveTo>
                  <a:pt x="10936" y="18756"/>
                </a:moveTo>
                <a:cubicBezTo>
                  <a:pt x="10894" y="18739"/>
                  <a:pt x="10846" y="18716"/>
                  <a:pt x="10800" y="18697"/>
                </a:cubicBezTo>
                <a:cubicBezTo>
                  <a:pt x="10758" y="18716"/>
                  <a:pt x="10706" y="18739"/>
                  <a:pt x="10664" y="18756"/>
                </a:cubicBezTo>
                <a:cubicBezTo>
                  <a:pt x="8686" y="17883"/>
                  <a:pt x="3085" y="14920"/>
                  <a:pt x="3085" y="9400"/>
                </a:cubicBezTo>
                <a:cubicBezTo>
                  <a:pt x="3085" y="5708"/>
                  <a:pt x="6547" y="2706"/>
                  <a:pt x="10800" y="2699"/>
                </a:cubicBezTo>
                <a:cubicBezTo>
                  <a:pt x="15057" y="2706"/>
                  <a:pt x="18515" y="5708"/>
                  <a:pt x="18515" y="9400"/>
                </a:cubicBezTo>
                <a:cubicBezTo>
                  <a:pt x="18515" y="14920"/>
                  <a:pt x="12917" y="17883"/>
                  <a:pt x="10936" y="18756"/>
                </a:cubicBezTo>
                <a:cubicBezTo>
                  <a:pt x="10936" y="18756"/>
                  <a:pt x="10936" y="18756"/>
                  <a:pt x="10936" y="18756"/>
                </a:cubicBezTo>
                <a:close/>
                <a:moveTo>
                  <a:pt x="10800" y="0"/>
                </a:moveTo>
                <a:cubicBezTo>
                  <a:pt x="4834" y="7"/>
                  <a:pt x="0" y="4212"/>
                  <a:pt x="0" y="9400"/>
                </a:cubicBezTo>
                <a:cubicBezTo>
                  <a:pt x="0" y="16858"/>
                  <a:pt x="7745" y="20614"/>
                  <a:pt x="10043" y="21484"/>
                </a:cubicBezTo>
                <a:cubicBezTo>
                  <a:pt x="10242" y="21561"/>
                  <a:pt x="10453" y="21600"/>
                  <a:pt x="10664" y="21600"/>
                </a:cubicBezTo>
                <a:cubicBezTo>
                  <a:pt x="10709" y="21600"/>
                  <a:pt x="10754" y="21590"/>
                  <a:pt x="10800" y="21587"/>
                </a:cubicBezTo>
                <a:cubicBezTo>
                  <a:pt x="10846" y="21590"/>
                  <a:pt x="10890" y="21600"/>
                  <a:pt x="10936" y="21600"/>
                </a:cubicBezTo>
                <a:cubicBezTo>
                  <a:pt x="11147" y="21600"/>
                  <a:pt x="11357" y="21561"/>
                  <a:pt x="11561" y="21484"/>
                </a:cubicBezTo>
                <a:cubicBezTo>
                  <a:pt x="13855" y="20614"/>
                  <a:pt x="21600" y="16858"/>
                  <a:pt x="21600" y="9400"/>
                </a:cubicBezTo>
                <a:cubicBezTo>
                  <a:pt x="21600" y="4212"/>
                  <a:pt x="16766" y="7"/>
                  <a:pt x="10800" y="0"/>
                </a:cubicBezTo>
                <a:cubicBezTo>
                  <a:pt x="10800" y="0"/>
                  <a:pt x="10800" y="0"/>
                  <a:pt x="10800" y="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28575" tIns="28575" rIns="28575" bIns="28575" numCol="1" anchor="ctr">
            <a:noAutofit/>
          </a:bodyPr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sym typeface="Gill Sans"/>
            </a:endParaRPr>
          </a:p>
        </p:txBody>
      </p:sp>
      <p:pic>
        <p:nvPicPr>
          <p:cNvPr id="80" name="Picture 7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102186" y="61246"/>
            <a:ext cx="4175031" cy="1028086"/>
          </a:xfrm>
          <a:prstGeom prst="rect">
            <a:avLst/>
          </a:prstGeom>
        </p:spPr>
      </p:pic>
      <p:sp>
        <p:nvSpPr>
          <p:cNvPr id="76" name="Rectangle 75"/>
          <p:cNvSpPr/>
          <p:nvPr/>
        </p:nvSpPr>
        <p:spPr>
          <a:xfrm>
            <a:off x="16273397" y="824833"/>
            <a:ext cx="15753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sz="2400" b="1">
                <a:solidFill>
                  <a:schemeClr val="accent6">
                    <a:lumMod val="90000"/>
                    <a:lumOff val="10000"/>
                  </a:schemeClr>
                </a:solidFill>
                <a:latin typeface="BebasNeueBold"/>
                <a:cs typeface="Arial" panose="020B0604020202020204" pitchFamily="34" charset="0"/>
              </a:rPr>
              <a:t>төсөл</a:t>
            </a:r>
            <a:endParaRPr lang="en-US" sz="2400" b="1">
              <a:solidFill>
                <a:schemeClr val="accent6">
                  <a:lumMod val="90000"/>
                  <a:lumOff val="10000"/>
                </a:schemeClr>
              </a:solidFill>
              <a:latin typeface="BebasNeueBold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16291" y="1484374"/>
            <a:ext cx="2501901" cy="654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algn="ctr" defTabSz="619125" latinLnBrk="1" hangingPunct="0"/>
            <a:r>
              <a:rPr lang="mn-MN" sz="375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Зорилго</a:t>
            </a:r>
            <a:r>
              <a:rPr lang="en-US" sz="375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:</a:t>
            </a:r>
            <a:endParaRPr lang="en-US" sz="3750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Helvetica Light"/>
            </a:endParaRPr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A20E0DC5-156E-F6B0-F0A6-39F80BF2FDE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17" b="33333"/>
          <a:stretch/>
        </p:blipFill>
        <p:spPr>
          <a:xfrm>
            <a:off x="452866" y="201317"/>
            <a:ext cx="4702258" cy="979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281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69">
            <a:extLst>
              <a:ext uri="{FF2B5EF4-FFF2-40B4-BE49-F238E27FC236}">
                <a16:creationId xmlns:a16="http://schemas.microsoft.com/office/drawing/2014/main" id="{A20E0DC5-156E-F6B0-F0A6-39F80BF2FD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17" b="33333"/>
          <a:stretch/>
        </p:blipFill>
        <p:spPr>
          <a:xfrm>
            <a:off x="452866" y="201317"/>
            <a:ext cx="4702258" cy="979635"/>
          </a:xfrm>
          <a:prstGeom prst="rect">
            <a:avLst/>
          </a:prstGeom>
        </p:spPr>
      </p:pic>
      <p:pic>
        <p:nvPicPr>
          <p:cNvPr id="71" name="Picture 2">
            <a:extLst>
              <a:ext uri="{FF2B5EF4-FFF2-40B4-BE49-F238E27FC236}">
                <a16:creationId xmlns:a16="http://schemas.microsoft.com/office/drawing/2014/main" id="{7C4DA0A2-1E41-9EEC-2BD7-DDE61DE52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010" y="978739"/>
            <a:ext cx="1312296" cy="798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Shape 6271"/>
          <p:cNvSpPr/>
          <p:nvPr/>
        </p:nvSpPr>
        <p:spPr>
          <a:xfrm>
            <a:off x="72909" y="3117482"/>
            <a:ext cx="7585191" cy="125680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272" name="Shape 1272"/>
          <p:cNvSpPr/>
          <p:nvPr/>
        </p:nvSpPr>
        <p:spPr>
          <a:xfrm>
            <a:off x="72909" y="1676233"/>
            <a:ext cx="7585192" cy="1250849"/>
          </a:xfrm>
          <a:prstGeom prst="rect">
            <a:avLst/>
          </a:prstGeom>
          <a:solidFill>
            <a:srgbClr val="343E48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2400"/>
          </a:p>
        </p:txBody>
      </p:sp>
      <p:sp>
        <p:nvSpPr>
          <p:cNvPr id="1273" name="Shape 1273"/>
          <p:cNvSpPr/>
          <p:nvPr/>
        </p:nvSpPr>
        <p:spPr>
          <a:xfrm>
            <a:off x="12683660" y="2476499"/>
            <a:ext cx="2299554" cy="7465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ln w="38100" cap="rnd">
            <a:solidFill/>
            <a:custDash>
              <a:ds d="100000" sp="200000"/>
            </a:custDash>
            <a:round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2400"/>
          </a:p>
        </p:txBody>
      </p:sp>
      <p:sp>
        <p:nvSpPr>
          <p:cNvPr id="1274" name="Shape 1274"/>
          <p:cNvSpPr/>
          <p:nvPr/>
        </p:nvSpPr>
        <p:spPr>
          <a:xfrm>
            <a:off x="9909559" y="3424576"/>
            <a:ext cx="2505446" cy="7465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ln w="38100" cap="rnd">
            <a:solidFill/>
            <a:custDash>
              <a:ds d="100000" sp="200000"/>
            </a:custDash>
            <a:round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2400"/>
          </a:p>
        </p:txBody>
      </p:sp>
      <p:sp>
        <p:nvSpPr>
          <p:cNvPr id="1275" name="Shape 1275"/>
          <p:cNvSpPr/>
          <p:nvPr/>
        </p:nvSpPr>
        <p:spPr>
          <a:xfrm>
            <a:off x="7483446" y="4543900"/>
            <a:ext cx="2118759" cy="581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ln w="38100" cap="rnd">
            <a:solidFill/>
            <a:custDash>
              <a:ds d="100000" sp="200000"/>
            </a:custDash>
            <a:round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2400"/>
          </a:p>
        </p:txBody>
      </p:sp>
      <p:sp>
        <p:nvSpPr>
          <p:cNvPr id="1276" name="Shape 1276"/>
          <p:cNvSpPr/>
          <p:nvPr/>
        </p:nvSpPr>
        <p:spPr>
          <a:xfrm>
            <a:off x="5069735" y="5431972"/>
            <a:ext cx="2118759" cy="581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ln w="38100" cap="rnd">
            <a:solidFill/>
            <a:custDash>
              <a:ds d="100000" sp="200000"/>
            </a:custDash>
            <a:round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2400"/>
          </a:p>
        </p:txBody>
      </p:sp>
      <p:sp>
        <p:nvSpPr>
          <p:cNvPr id="1277" name="Shape 1277"/>
          <p:cNvSpPr>
            <a:spLocks noGrp="1"/>
          </p:cNvSpPr>
          <p:nvPr>
            <p:ph type="title"/>
          </p:nvPr>
        </p:nvSpPr>
        <p:spPr>
          <a:xfrm>
            <a:off x="1345883" y="1900613"/>
            <a:ext cx="6726189" cy="689746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>
              <a:lnSpc>
                <a:spcPct val="70000"/>
              </a:lnSpc>
              <a:defRPr sz="1800" b="0">
                <a:solidFill>
                  <a:srgbClr val="000000"/>
                </a:solidFill>
              </a:defRPr>
            </a:pPr>
            <a:r>
              <a:rPr lang="mn-MN" sz="45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</a:t>
            </a:r>
            <a:r>
              <a:rPr lang="mn-MN" sz="45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йл ажиллагааны төлөвлөлт</a:t>
            </a:r>
          </a:p>
        </p:txBody>
      </p:sp>
      <p:sp>
        <p:nvSpPr>
          <p:cNvPr id="1279" name="Shape 1279"/>
          <p:cNvSpPr>
            <a:spLocks noGrp="1"/>
          </p:cNvSpPr>
          <p:nvPr>
            <p:ph type="sldNum" sz="quarter" idx="2"/>
          </p:nvPr>
        </p:nvSpPr>
        <p:spPr>
          <a:xfrm>
            <a:off x="17278055" y="9867900"/>
            <a:ext cx="278775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/>
            <a:fld id="{86CB4B4D-7CA3-9044-876B-883B54F8677D}" type="slidenum">
              <a:rPr/>
              <a:t>4</a:t>
            </a:fld>
            <a:endParaRPr/>
          </a:p>
        </p:txBody>
      </p:sp>
      <p:grpSp>
        <p:nvGrpSpPr>
          <p:cNvPr id="1284" name="Group 1284"/>
          <p:cNvGrpSpPr/>
          <p:nvPr/>
        </p:nvGrpSpPr>
        <p:grpSpPr>
          <a:xfrm>
            <a:off x="4135993" y="8745745"/>
            <a:ext cx="2545858" cy="9132338"/>
            <a:chOff x="0" y="0"/>
            <a:chExt cx="3394475" cy="12176449"/>
          </a:xfrm>
        </p:grpSpPr>
        <p:sp>
          <p:nvSpPr>
            <p:cNvPr id="1280" name="Shape 1280"/>
            <p:cNvSpPr/>
            <p:nvPr/>
          </p:nvSpPr>
          <p:spPr>
            <a:xfrm>
              <a:off x="0" y="0"/>
              <a:ext cx="3394476" cy="12176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0" y="1316"/>
                  </a:moveTo>
                  <a:lnTo>
                    <a:pt x="7200" y="1317"/>
                  </a:lnTo>
                  <a:lnTo>
                    <a:pt x="7197" y="1316"/>
                  </a:lnTo>
                  <a:lnTo>
                    <a:pt x="21592" y="1316"/>
                  </a:lnTo>
                  <a:lnTo>
                    <a:pt x="14292" y="9"/>
                  </a:lnTo>
                  <a:lnTo>
                    <a:pt x="0" y="0"/>
                  </a:lnTo>
                  <a:lnTo>
                    <a:pt x="0" y="19997"/>
                  </a:lnTo>
                  <a:lnTo>
                    <a:pt x="7200" y="21600"/>
                  </a:lnTo>
                  <a:lnTo>
                    <a:pt x="7200" y="21600"/>
                  </a:lnTo>
                  <a:lnTo>
                    <a:pt x="21600" y="21600"/>
                  </a:lnTo>
                  <a:lnTo>
                    <a:pt x="21600" y="1316"/>
                  </a:lnTo>
                  <a:cubicBezTo>
                    <a:pt x="21600" y="1316"/>
                    <a:pt x="7200" y="1316"/>
                    <a:pt x="7200" y="1316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50"/>
            </a:p>
          </p:txBody>
        </p:sp>
        <p:sp>
          <p:nvSpPr>
            <p:cNvPr id="1281" name="Shape 1281"/>
            <p:cNvSpPr/>
            <p:nvPr/>
          </p:nvSpPr>
          <p:spPr>
            <a:xfrm>
              <a:off x="0" y="0"/>
              <a:ext cx="1131470" cy="12176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9997"/>
                  </a:lnTo>
                  <a:lnTo>
                    <a:pt x="0" y="0"/>
                  </a:lnTo>
                  <a:lnTo>
                    <a:pt x="21600" y="1317"/>
                  </a:lnTo>
                  <a:cubicBezTo>
                    <a:pt x="21600" y="1317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50"/>
            </a:p>
          </p:txBody>
        </p:sp>
        <p:sp>
          <p:nvSpPr>
            <p:cNvPr id="1282" name="Shape 1282"/>
            <p:cNvSpPr/>
            <p:nvPr/>
          </p:nvSpPr>
          <p:spPr>
            <a:xfrm>
              <a:off x="0" y="0"/>
              <a:ext cx="3393315" cy="742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7199" y="21596"/>
                  </a:lnTo>
                  <a:lnTo>
                    <a:pt x="0" y="0"/>
                  </a:lnTo>
                  <a:lnTo>
                    <a:pt x="14296" y="154"/>
                  </a:lnTo>
                  <a:cubicBezTo>
                    <a:pt x="14296" y="154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000000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50"/>
            </a:p>
          </p:txBody>
        </p:sp>
        <p:pic>
          <p:nvPicPr>
            <p:cNvPr id="1283" name="07_White.png"/>
            <p:cNvPicPr/>
            <p:nvPr/>
          </p:nvPicPr>
          <p:blipFill>
            <a:blip r:embed="rId4">
              <a:alphaModFix amt="60000"/>
            </a:blip>
            <a:srcRect/>
            <a:stretch>
              <a:fillRect/>
            </a:stretch>
          </p:blipFill>
          <p:spPr>
            <a:xfrm>
              <a:off x="1128189" y="742592"/>
              <a:ext cx="1498753" cy="114121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289" name="Group 1289"/>
          <p:cNvGrpSpPr/>
          <p:nvPr/>
        </p:nvGrpSpPr>
        <p:grpSpPr>
          <a:xfrm>
            <a:off x="6663897" y="7875986"/>
            <a:ext cx="2545858" cy="9132338"/>
            <a:chOff x="0" y="0"/>
            <a:chExt cx="3394475" cy="12176449"/>
          </a:xfrm>
        </p:grpSpPr>
        <p:sp>
          <p:nvSpPr>
            <p:cNvPr id="1285" name="Shape 1285"/>
            <p:cNvSpPr/>
            <p:nvPr/>
          </p:nvSpPr>
          <p:spPr>
            <a:xfrm>
              <a:off x="0" y="0"/>
              <a:ext cx="3394476" cy="12176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0" y="1316"/>
                  </a:moveTo>
                  <a:lnTo>
                    <a:pt x="7200" y="1317"/>
                  </a:lnTo>
                  <a:lnTo>
                    <a:pt x="7197" y="1316"/>
                  </a:lnTo>
                  <a:lnTo>
                    <a:pt x="21592" y="1316"/>
                  </a:lnTo>
                  <a:lnTo>
                    <a:pt x="14292" y="9"/>
                  </a:lnTo>
                  <a:lnTo>
                    <a:pt x="0" y="0"/>
                  </a:lnTo>
                  <a:lnTo>
                    <a:pt x="0" y="19997"/>
                  </a:lnTo>
                  <a:lnTo>
                    <a:pt x="7200" y="21600"/>
                  </a:lnTo>
                  <a:lnTo>
                    <a:pt x="7200" y="21600"/>
                  </a:lnTo>
                  <a:lnTo>
                    <a:pt x="21600" y="21600"/>
                  </a:lnTo>
                  <a:lnTo>
                    <a:pt x="21600" y="1316"/>
                  </a:lnTo>
                  <a:cubicBezTo>
                    <a:pt x="21600" y="1316"/>
                    <a:pt x="7200" y="1316"/>
                    <a:pt x="7200" y="1316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50"/>
            </a:p>
          </p:txBody>
        </p:sp>
        <p:sp>
          <p:nvSpPr>
            <p:cNvPr id="1286" name="Shape 1286"/>
            <p:cNvSpPr/>
            <p:nvPr/>
          </p:nvSpPr>
          <p:spPr>
            <a:xfrm>
              <a:off x="0" y="0"/>
              <a:ext cx="1131470" cy="12176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9997"/>
                  </a:lnTo>
                  <a:lnTo>
                    <a:pt x="0" y="0"/>
                  </a:lnTo>
                  <a:lnTo>
                    <a:pt x="21600" y="1317"/>
                  </a:lnTo>
                  <a:cubicBezTo>
                    <a:pt x="21600" y="1317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50"/>
            </a:p>
          </p:txBody>
        </p:sp>
        <p:sp>
          <p:nvSpPr>
            <p:cNvPr id="1287" name="Shape 1287"/>
            <p:cNvSpPr/>
            <p:nvPr/>
          </p:nvSpPr>
          <p:spPr>
            <a:xfrm>
              <a:off x="0" y="0"/>
              <a:ext cx="3393315" cy="742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7199" y="21596"/>
                  </a:lnTo>
                  <a:lnTo>
                    <a:pt x="0" y="0"/>
                  </a:lnTo>
                  <a:lnTo>
                    <a:pt x="14296" y="154"/>
                  </a:lnTo>
                  <a:cubicBezTo>
                    <a:pt x="14296" y="154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000000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50"/>
            </a:p>
          </p:txBody>
        </p:sp>
        <p:pic>
          <p:nvPicPr>
            <p:cNvPr id="1288" name="07_White.png"/>
            <p:cNvPicPr/>
            <p:nvPr/>
          </p:nvPicPr>
          <p:blipFill>
            <a:blip r:embed="rId4">
              <a:alphaModFix amt="60000"/>
            </a:blip>
            <a:srcRect/>
            <a:stretch>
              <a:fillRect/>
            </a:stretch>
          </p:blipFill>
          <p:spPr>
            <a:xfrm>
              <a:off x="1128189" y="742592"/>
              <a:ext cx="1498753" cy="114121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294" name="Group 1294"/>
          <p:cNvGrpSpPr/>
          <p:nvPr/>
        </p:nvGrpSpPr>
        <p:grpSpPr>
          <a:xfrm>
            <a:off x="9191800" y="6880993"/>
            <a:ext cx="2545859" cy="9132338"/>
            <a:chOff x="0" y="0"/>
            <a:chExt cx="3394476" cy="12176450"/>
          </a:xfrm>
        </p:grpSpPr>
        <p:sp>
          <p:nvSpPr>
            <p:cNvPr id="1290" name="Shape 1290"/>
            <p:cNvSpPr/>
            <p:nvPr/>
          </p:nvSpPr>
          <p:spPr>
            <a:xfrm>
              <a:off x="0" y="0"/>
              <a:ext cx="3394476" cy="12176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0" y="1316"/>
                  </a:moveTo>
                  <a:lnTo>
                    <a:pt x="7200" y="1317"/>
                  </a:lnTo>
                  <a:lnTo>
                    <a:pt x="7197" y="1316"/>
                  </a:lnTo>
                  <a:lnTo>
                    <a:pt x="21592" y="1316"/>
                  </a:lnTo>
                  <a:lnTo>
                    <a:pt x="14292" y="9"/>
                  </a:lnTo>
                  <a:lnTo>
                    <a:pt x="0" y="0"/>
                  </a:lnTo>
                  <a:lnTo>
                    <a:pt x="0" y="19997"/>
                  </a:lnTo>
                  <a:lnTo>
                    <a:pt x="7200" y="21600"/>
                  </a:lnTo>
                  <a:lnTo>
                    <a:pt x="7200" y="21600"/>
                  </a:lnTo>
                  <a:lnTo>
                    <a:pt x="21600" y="21600"/>
                  </a:lnTo>
                  <a:lnTo>
                    <a:pt x="21600" y="1316"/>
                  </a:lnTo>
                  <a:cubicBezTo>
                    <a:pt x="21600" y="1316"/>
                    <a:pt x="7200" y="1316"/>
                    <a:pt x="7200" y="1316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50"/>
            </a:p>
          </p:txBody>
        </p:sp>
        <p:sp>
          <p:nvSpPr>
            <p:cNvPr id="1291" name="Shape 1291"/>
            <p:cNvSpPr/>
            <p:nvPr/>
          </p:nvSpPr>
          <p:spPr>
            <a:xfrm>
              <a:off x="0" y="0"/>
              <a:ext cx="1131470" cy="12176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9997"/>
                  </a:lnTo>
                  <a:lnTo>
                    <a:pt x="0" y="0"/>
                  </a:lnTo>
                  <a:lnTo>
                    <a:pt x="21600" y="1317"/>
                  </a:lnTo>
                  <a:cubicBezTo>
                    <a:pt x="21600" y="1317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50"/>
            </a:p>
          </p:txBody>
        </p:sp>
        <p:sp>
          <p:nvSpPr>
            <p:cNvPr id="1292" name="Shape 1292"/>
            <p:cNvSpPr/>
            <p:nvPr/>
          </p:nvSpPr>
          <p:spPr>
            <a:xfrm>
              <a:off x="0" y="0"/>
              <a:ext cx="3393315" cy="742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7199" y="21596"/>
                  </a:lnTo>
                  <a:lnTo>
                    <a:pt x="0" y="0"/>
                  </a:lnTo>
                  <a:lnTo>
                    <a:pt x="14296" y="154"/>
                  </a:lnTo>
                  <a:cubicBezTo>
                    <a:pt x="14296" y="154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000000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50"/>
            </a:p>
          </p:txBody>
        </p:sp>
        <p:pic>
          <p:nvPicPr>
            <p:cNvPr id="1293" name="07_White.png"/>
            <p:cNvPicPr/>
            <p:nvPr/>
          </p:nvPicPr>
          <p:blipFill>
            <a:blip r:embed="rId4">
              <a:alphaModFix amt="60000"/>
            </a:blip>
            <a:srcRect/>
            <a:stretch>
              <a:fillRect/>
            </a:stretch>
          </p:blipFill>
          <p:spPr>
            <a:xfrm>
              <a:off x="1028277" y="764325"/>
              <a:ext cx="1498753" cy="114121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299" name="Group 1299"/>
          <p:cNvGrpSpPr/>
          <p:nvPr/>
        </p:nvGrpSpPr>
        <p:grpSpPr>
          <a:xfrm>
            <a:off x="11719704" y="5748904"/>
            <a:ext cx="2545858" cy="9132338"/>
            <a:chOff x="0" y="0"/>
            <a:chExt cx="3394475" cy="12176449"/>
          </a:xfrm>
        </p:grpSpPr>
        <p:sp>
          <p:nvSpPr>
            <p:cNvPr id="1295" name="Shape 1295"/>
            <p:cNvSpPr/>
            <p:nvPr/>
          </p:nvSpPr>
          <p:spPr>
            <a:xfrm>
              <a:off x="0" y="0"/>
              <a:ext cx="3394476" cy="12176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0" y="1316"/>
                  </a:moveTo>
                  <a:lnTo>
                    <a:pt x="7200" y="1317"/>
                  </a:lnTo>
                  <a:lnTo>
                    <a:pt x="7197" y="1316"/>
                  </a:lnTo>
                  <a:lnTo>
                    <a:pt x="21592" y="1316"/>
                  </a:lnTo>
                  <a:lnTo>
                    <a:pt x="14292" y="9"/>
                  </a:lnTo>
                  <a:lnTo>
                    <a:pt x="0" y="0"/>
                  </a:lnTo>
                  <a:lnTo>
                    <a:pt x="0" y="19997"/>
                  </a:lnTo>
                  <a:lnTo>
                    <a:pt x="7200" y="21600"/>
                  </a:lnTo>
                  <a:lnTo>
                    <a:pt x="7200" y="21600"/>
                  </a:lnTo>
                  <a:lnTo>
                    <a:pt x="21600" y="21600"/>
                  </a:lnTo>
                  <a:lnTo>
                    <a:pt x="21600" y="1316"/>
                  </a:lnTo>
                  <a:cubicBezTo>
                    <a:pt x="21600" y="1316"/>
                    <a:pt x="7200" y="1316"/>
                    <a:pt x="7200" y="1316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50"/>
            </a:p>
          </p:txBody>
        </p:sp>
        <p:sp>
          <p:nvSpPr>
            <p:cNvPr id="1296" name="Shape 1296"/>
            <p:cNvSpPr/>
            <p:nvPr/>
          </p:nvSpPr>
          <p:spPr>
            <a:xfrm>
              <a:off x="0" y="0"/>
              <a:ext cx="1131470" cy="12176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9997"/>
                  </a:lnTo>
                  <a:lnTo>
                    <a:pt x="0" y="0"/>
                  </a:lnTo>
                  <a:lnTo>
                    <a:pt x="21600" y="1317"/>
                  </a:lnTo>
                  <a:cubicBezTo>
                    <a:pt x="21600" y="1317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50"/>
            </a:p>
          </p:txBody>
        </p:sp>
        <p:sp>
          <p:nvSpPr>
            <p:cNvPr id="1297" name="Shape 1297"/>
            <p:cNvSpPr/>
            <p:nvPr/>
          </p:nvSpPr>
          <p:spPr>
            <a:xfrm>
              <a:off x="0" y="0"/>
              <a:ext cx="3393315" cy="742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7199" y="21596"/>
                  </a:lnTo>
                  <a:lnTo>
                    <a:pt x="0" y="0"/>
                  </a:lnTo>
                  <a:lnTo>
                    <a:pt x="14296" y="154"/>
                  </a:lnTo>
                  <a:cubicBezTo>
                    <a:pt x="14296" y="154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000000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50"/>
            </a:p>
          </p:txBody>
        </p:sp>
        <p:pic>
          <p:nvPicPr>
            <p:cNvPr id="1298" name="07_White.png"/>
            <p:cNvPicPr/>
            <p:nvPr/>
          </p:nvPicPr>
          <p:blipFill>
            <a:blip r:embed="rId4">
              <a:alphaModFix amt="60000"/>
            </a:blip>
            <a:srcRect/>
            <a:stretch>
              <a:fillRect/>
            </a:stretch>
          </p:blipFill>
          <p:spPr>
            <a:xfrm>
              <a:off x="1128189" y="742592"/>
              <a:ext cx="1498753" cy="114121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304" name="Group 1304"/>
          <p:cNvGrpSpPr/>
          <p:nvPr/>
        </p:nvGrpSpPr>
        <p:grpSpPr>
          <a:xfrm>
            <a:off x="14245604" y="4892788"/>
            <a:ext cx="2545859" cy="9132338"/>
            <a:chOff x="0" y="0"/>
            <a:chExt cx="3394476" cy="12176450"/>
          </a:xfrm>
        </p:grpSpPr>
        <p:sp>
          <p:nvSpPr>
            <p:cNvPr id="1300" name="Shape 1300"/>
            <p:cNvSpPr/>
            <p:nvPr/>
          </p:nvSpPr>
          <p:spPr>
            <a:xfrm>
              <a:off x="0" y="0"/>
              <a:ext cx="3394476" cy="12176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0" y="1316"/>
                  </a:moveTo>
                  <a:lnTo>
                    <a:pt x="7200" y="1317"/>
                  </a:lnTo>
                  <a:lnTo>
                    <a:pt x="7197" y="1316"/>
                  </a:lnTo>
                  <a:lnTo>
                    <a:pt x="21592" y="1316"/>
                  </a:lnTo>
                  <a:lnTo>
                    <a:pt x="14292" y="9"/>
                  </a:lnTo>
                  <a:lnTo>
                    <a:pt x="0" y="0"/>
                  </a:lnTo>
                  <a:lnTo>
                    <a:pt x="0" y="19997"/>
                  </a:lnTo>
                  <a:lnTo>
                    <a:pt x="7200" y="21600"/>
                  </a:lnTo>
                  <a:lnTo>
                    <a:pt x="7200" y="21600"/>
                  </a:lnTo>
                  <a:lnTo>
                    <a:pt x="21600" y="21600"/>
                  </a:lnTo>
                  <a:lnTo>
                    <a:pt x="21600" y="1316"/>
                  </a:lnTo>
                  <a:cubicBezTo>
                    <a:pt x="21600" y="1316"/>
                    <a:pt x="7200" y="1316"/>
                    <a:pt x="7200" y="1316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50"/>
            </a:p>
          </p:txBody>
        </p:sp>
        <p:sp>
          <p:nvSpPr>
            <p:cNvPr id="1301" name="Shape 1301"/>
            <p:cNvSpPr/>
            <p:nvPr/>
          </p:nvSpPr>
          <p:spPr>
            <a:xfrm>
              <a:off x="0" y="0"/>
              <a:ext cx="1131470" cy="12176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9997"/>
                  </a:lnTo>
                  <a:lnTo>
                    <a:pt x="0" y="0"/>
                  </a:lnTo>
                  <a:lnTo>
                    <a:pt x="21600" y="1317"/>
                  </a:lnTo>
                  <a:cubicBezTo>
                    <a:pt x="21600" y="1317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50"/>
            </a:p>
          </p:txBody>
        </p:sp>
        <p:sp>
          <p:nvSpPr>
            <p:cNvPr id="1302" name="Shape 1302"/>
            <p:cNvSpPr/>
            <p:nvPr/>
          </p:nvSpPr>
          <p:spPr>
            <a:xfrm>
              <a:off x="0" y="0"/>
              <a:ext cx="3393315" cy="742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7199" y="21596"/>
                  </a:lnTo>
                  <a:lnTo>
                    <a:pt x="0" y="0"/>
                  </a:lnTo>
                  <a:lnTo>
                    <a:pt x="14296" y="154"/>
                  </a:lnTo>
                  <a:cubicBezTo>
                    <a:pt x="14296" y="154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000000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50"/>
            </a:p>
          </p:txBody>
        </p:sp>
      </p:grpSp>
      <p:sp>
        <p:nvSpPr>
          <p:cNvPr id="1305" name="Shape 1305"/>
          <p:cNvSpPr/>
          <p:nvPr/>
        </p:nvSpPr>
        <p:spPr>
          <a:xfrm>
            <a:off x="13982433" y="3018333"/>
            <a:ext cx="2734213" cy="750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30000"/>
              </a:lnSpc>
              <a:defRPr sz="1800"/>
            </a:pPr>
            <a:r>
              <a:rPr lang="mn-MN" sz="1875">
                <a:solidFill>
                  <a:schemeClr val="accent5"/>
                </a:solidFill>
                <a:latin typeface="Arial" panose="020B0604020202020204" pitchFamily="34" charset="0"/>
                <a:ea typeface="Roboto Bold"/>
                <a:cs typeface="Arial" panose="020B0604020202020204" pitchFamily="34" charset="0"/>
                <a:sym typeface="Roboto Bold"/>
              </a:rPr>
              <a:t>Нэмэлт хөгжүүлэлт холболтууд хийгдэнэ</a:t>
            </a:r>
            <a:endParaRPr lang="mn-MN" sz="1500">
              <a:solidFill>
                <a:srgbClr val="222B31"/>
              </a:solidFill>
              <a:latin typeface="Arial" panose="020B0604020202020204" pitchFamily="34" charset="0"/>
              <a:ea typeface="Roboto Light"/>
              <a:cs typeface="Arial" panose="020B0604020202020204" pitchFamily="34" charset="0"/>
              <a:sym typeface="Roboto Light"/>
            </a:endParaRPr>
          </a:p>
        </p:txBody>
      </p:sp>
      <p:sp>
        <p:nvSpPr>
          <p:cNvPr id="1306" name="Shape 1306"/>
          <p:cNvSpPr/>
          <p:nvPr/>
        </p:nvSpPr>
        <p:spPr>
          <a:xfrm flipV="1">
            <a:off x="15289875" y="4240156"/>
            <a:ext cx="1" cy="525980"/>
          </a:xfrm>
          <a:prstGeom prst="line">
            <a:avLst/>
          </a:prstGeom>
          <a:ln w="50800">
            <a:solidFill>
              <a:srgbClr val="BBBFC3"/>
            </a:solidFill>
            <a:miter lim="400000"/>
            <a:headEnd type="arrow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2400"/>
          </a:p>
        </p:txBody>
      </p:sp>
      <p:sp>
        <p:nvSpPr>
          <p:cNvPr id="1307" name="Shape 1307"/>
          <p:cNvSpPr/>
          <p:nvPr/>
        </p:nvSpPr>
        <p:spPr>
          <a:xfrm>
            <a:off x="11379979" y="4087382"/>
            <a:ext cx="2734213" cy="675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30000"/>
              </a:lnSpc>
              <a:defRPr sz="1800"/>
            </a:pPr>
            <a:r>
              <a:rPr lang="mn-MN" sz="1875">
                <a:solidFill>
                  <a:schemeClr val="accent4"/>
                </a:solidFill>
                <a:latin typeface="Arial" panose="020B0604020202020204" pitchFamily="34" charset="0"/>
                <a:ea typeface="Roboto Bold"/>
                <a:cs typeface="Arial" panose="020B0604020202020204" pitchFamily="34" charset="0"/>
                <a:sym typeface="Roboto Bold"/>
              </a:rPr>
              <a:t>Аппликейшн нээлт</a:t>
            </a:r>
          </a:p>
          <a:p>
            <a:pPr lvl="0">
              <a:lnSpc>
                <a:spcPct val="130000"/>
              </a:lnSpc>
              <a:defRPr sz="1800"/>
            </a:pPr>
            <a:endParaRPr sz="1500">
              <a:solidFill>
                <a:srgbClr val="222B3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308" name="Shape 1308"/>
          <p:cNvSpPr/>
          <p:nvPr/>
        </p:nvSpPr>
        <p:spPr>
          <a:xfrm flipV="1">
            <a:off x="12685664" y="5128229"/>
            <a:ext cx="1" cy="525980"/>
          </a:xfrm>
          <a:prstGeom prst="line">
            <a:avLst/>
          </a:prstGeom>
          <a:ln w="50800">
            <a:solidFill>
              <a:srgbClr val="BBBFC3"/>
            </a:solidFill>
            <a:miter lim="400000"/>
            <a:headEnd type="arrow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2400"/>
          </a:p>
        </p:txBody>
      </p:sp>
      <p:sp>
        <p:nvSpPr>
          <p:cNvPr id="1309" name="Shape 1309"/>
          <p:cNvSpPr/>
          <p:nvPr/>
        </p:nvSpPr>
        <p:spPr>
          <a:xfrm>
            <a:off x="8724836" y="4917200"/>
            <a:ext cx="2734213" cy="1425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30000"/>
              </a:lnSpc>
              <a:defRPr sz="1800"/>
            </a:pPr>
            <a:r>
              <a:rPr lang="mn-MN" sz="1875">
                <a:solidFill>
                  <a:schemeClr val="accent3"/>
                </a:solidFill>
                <a:latin typeface="Arial" panose="020B0604020202020204" pitchFamily="34" charset="0"/>
                <a:ea typeface="Roboto Bold"/>
                <a:cs typeface="Arial" panose="020B0604020202020204" pitchFamily="34" charset="0"/>
                <a:sym typeface="Roboto Bold"/>
              </a:rPr>
              <a:t>Ү</a:t>
            </a:r>
            <a:r>
              <a:rPr sz="1875" err="1">
                <a:solidFill>
                  <a:schemeClr val="accent3"/>
                </a:solidFill>
                <a:latin typeface="Arial" panose="020B0604020202020204" pitchFamily="34" charset="0"/>
                <a:ea typeface="Roboto Bold"/>
                <a:cs typeface="Arial" panose="020B0604020202020204" pitchFamily="34" charset="0"/>
                <a:sym typeface="Roboto Bold"/>
              </a:rPr>
              <a:t>йл</a:t>
            </a:r>
            <a:r>
              <a:rPr sz="1875">
                <a:solidFill>
                  <a:schemeClr val="accent3"/>
                </a:solidFill>
                <a:latin typeface="Arial" panose="020B0604020202020204" pitchFamily="34" charset="0"/>
                <a:ea typeface="Roboto Bold"/>
                <a:cs typeface="Arial" panose="020B0604020202020204" pitchFamily="34" charset="0"/>
                <a:sym typeface="Roboto Bold"/>
              </a:rPr>
              <a:t> </a:t>
            </a:r>
            <a:r>
              <a:rPr sz="1875" err="1">
                <a:solidFill>
                  <a:schemeClr val="accent3"/>
                </a:solidFill>
                <a:latin typeface="Arial" panose="020B0604020202020204" pitchFamily="34" charset="0"/>
                <a:ea typeface="Roboto Bold"/>
                <a:cs typeface="Arial" panose="020B0604020202020204" pitchFamily="34" charset="0"/>
                <a:sym typeface="Roboto Bold"/>
              </a:rPr>
              <a:t>ажиллагааны</a:t>
            </a:r>
            <a:r>
              <a:rPr sz="1875">
                <a:solidFill>
                  <a:schemeClr val="accent3"/>
                </a:solidFill>
                <a:latin typeface="Arial" panose="020B0604020202020204" pitchFamily="34" charset="0"/>
                <a:ea typeface="Roboto Bold"/>
                <a:cs typeface="Arial" panose="020B0604020202020204" pitchFamily="34" charset="0"/>
                <a:sym typeface="Roboto Bold"/>
              </a:rPr>
              <a:t> </a:t>
            </a:r>
            <a:r>
              <a:rPr sz="1875" err="1">
                <a:solidFill>
                  <a:schemeClr val="accent3"/>
                </a:solidFill>
                <a:latin typeface="Arial" panose="020B0604020202020204" pitchFamily="34" charset="0"/>
                <a:ea typeface="Roboto Bold"/>
                <a:cs typeface="Arial" panose="020B0604020202020204" pitchFamily="34" charset="0"/>
                <a:sym typeface="Roboto Bold"/>
              </a:rPr>
              <a:t>зохион</a:t>
            </a:r>
            <a:r>
              <a:rPr sz="1875">
                <a:solidFill>
                  <a:schemeClr val="accent3"/>
                </a:solidFill>
                <a:latin typeface="Arial" panose="020B0604020202020204" pitchFamily="34" charset="0"/>
                <a:ea typeface="Roboto Bold"/>
                <a:cs typeface="Arial" panose="020B0604020202020204" pitchFamily="34" charset="0"/>
                <a:sym typeface="Roboto Bold"/>
              </a:rPr>
              <a:t> </a:t>
            </a:r>
            <a:r>
              <a:rPr sz="1875" err="1">
                <a:solidFill>
                  <a:schemeClr val="accent3"/>
                </a:solidFill>
                <a:latin typeface="Arial" panose="020B0604020202020204" pitchFamily="34" charset="0"/>
                <a:ea typeface="Roboto Bold"/>
                <a:cs typeface="Arial" panose="020B0604020202020204" pitchFamily="34" charset="0"/>
                <a:sym typeface="Roboto Bold"/>
              </a:rPr>
              <a:t>байгуулалт</a:t>
            </a:r>
            <a:r>
              <a:rPr sz="1875">
                <a:solidFill>
                  <a:schemeClr val="accent3"/>
                </a:solidFill>
                <a:latin typeface="Arial" panose="020B0604020202020204" pitchFamily="34" charset="0"/>
                <a:ea typeface="Roboto Bold"/>
                <a:cs typeface="Arial" panose="020B0604020202020204" pitchFamily="34" charset="0"/>
                <a:sym typeface="Roboto Bold"/>
              </a:rPr>
              <a:t>, </a:t>
            </a:r>
            <a:r>
              <a:rPr sz="1875" err="1">
                <a:solidFill>
                  <a:schemeClr val="accent3"/>
                </a:solidFill>
                <a:latin typeface="Arial" panose="020B0604020202020204" pitchFamily="34" charset="0"/>
                <a:ea typeface="Roboto Bold"/>
                <a:cs typeface="Arial" panose="020B0604020202020204" pitchFamily="34" charset="0"/>
                <a:sym typeface="Roboto Bold"/>
              </a:rPr>
              <a:t>Маркетинг</a:t>
            </a:r>
            <a:r>
              <a:rPr sz="1875">
                <a:solidFill>
                  <a:schemeClr val="accent3"/>
                </a:solidFill>
                <a:latin typeface="Arial" panose="020B0604020202020204" pitchFamily="34" charset="0"/>
                <a:ea typeface="Roboto Bold"/>
                <a:cs typeface="Arial" panose="020B0604020202020204" pitchFamily="34" charset="0"/>
                <a:sym typeface="Roboto Bold"/>
              </a:rPr>
              <a:t> </a:t>
            </a:r>
            <a:r>
              <a:rPr sz="1875" err="1">
                <a:solidFill>
                  <a:schemeClr val="accent3"/>
                </a:solidFill>
                <a:latin typeface="Arial" panose="020B0604020202020204" pitchFamily="34" charset="0"/>
                <a:ea typeface="Roboto Bold"/>
                <a:cs typeface="Arial" panose="020B0604020202020204" pitchFamily="34" charset="0"/>
                <a:sym typeface="Roboto Bold"/>
              </a:rPr>
              <a:t>төлөвлөлт</a:t>
            </a:r>
            <a:endParaRPr sz="1875">
              <a:solidFill>
                <a:schemeClr val="accent3"/>
              </a:solidFill>
              <a:latin typeface="Arial" panose="020B0604020202020204" pitchFamily="34" charset="0"/>
              <a:ea typeface="Roboto Bold"/>
              <a:cs typeface="Arial" panose="020B0604020202020204" pitchFamily="34" charset="0"/>
              <a:sym typeface="Roboto Bold"/>
            </a:endParaRPr>
          </a:p>
          <a:p>
            <a:pPr lvl="0">
              <a:lnSpc>
                <a:spcPct val="130000"/>
              </a:lnSpc>
              <a:defRPr sz="1800"/>
            </a:pPr>
            <a:endParaRPr sz="1500">
              <a:solidFill>
                <a:srgbClr val="222B3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310" name="Shape 1310"/>
          <p:cNvSpPr/>
          <p:nvPr/>
        </p:nvSpPr>
        <p:spPr>
          <a:xfrm flipV="1">
            <a:off x="10167596" y="6239075"/>
            <a:ext cx="1" cy="525980"/>
          </a:xfrm>
          <a:prstGeom prst="line">
            <a:avLst/>
          </a:prstGeom>
          <a:ln w="50800">
            <a:solidFill>
              <a:srgbClr val="BBBFC3"/>
            </a:solidFill>
            <a:miter lim="400000"/>
            <a:headEnd type="arrow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2400"/>
          </a:p>
        </p:txBody>
      </p:sp>
      <p:sp>
        <p:nvSpPr>
          <p:cNvPr id="1311" name="Shape 1311"/>
          <p:cNvSpPr/>
          <p:nvPr/>
        </p:nvSpPr>
        <p:spPr>
          <a:xfrm>
            <a:off x="6129115" y="5934570"/>
            <a:ext cx="2734213" cy="1125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30000"/>
              </a:lnSpc>
              <a:defRPr sz="1800"/>
            </a:pPr>
            <a:r>
              <a:rPr lang="mn-MN" sz="1875">
                <a:solidFill>
                  <a:schemeClr val="accent2"/>
                </a:solidFill>
                <a:latin typeface="Arial" panose="020B0604020202020204" pitchFamily="34" charset="0"/>
                <a:ea typeface="Roboto Bold"/>
                <a:cs typeface="Arial" panose="020B0604020202020204" pitchFamily="34" charset="0"/>
                <a:sym typeface="Roboto Bold"/>
              </a:rPr>
              <a:t>Хувьцаа шилжүүлэн авах, хамтран ажиллах гэрээ</a:t>
            </a:r>
            <a:endParaRPr lang="mn-MN" sz="1500">
              <a:solidFill>
                <a:srgbClr val="222B31"/>
              </a:solidFill>
              <a:latin typeface="Arial" panose="020B0604020202020204" pitchFamily="34" charset="0"/>
              <a:ea typeface="Roboto Light"/>
              <a:cs typeface="Arial" panose="020B0604020202020204" pitchFamily="34" charset="0"/>
              <a:sym typeface="Roboto Light"/>
            </a:endParaRPr>
          </a:p>
        </p:txBody>
      </p:sp>
      <p:sp>
        <p:nvSpPr>
          <p:cNvPr id="1312" name="Shape 1312"/>
          <p:cNvSpPr/>
          <p:nvPr/>
        </p:nvSpPr>
        <p:spPr>
          <a:xfrm flipV="1">
            <a:off x="7513245" y="7180395"/>
            <a:ext cx="1" cy="525980"/>
          </a:xfrm>
          <a:prstGeom prst="line">
            <a:avLst/>
          </a:prstGeom>
          <a:ln w="50800">
            <a:solidFill>
              <a:srgbClr val="BBBFC3"/>
            </a:solidFill>
            <a:miter lim="400000"/>
            <a:headEnd type="arrow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2400"/>
          </a:p>
        </p:txBody>
      </p:sp>
      <p:sp>
        <p:nvSpPr>
          <p:cNvPr id="1313" name="Shape 1313"/>
          <p:cNvSpPr/>
          <p:nvPr/>
        </p:nvSpPr>
        <p:spPr>
          <a:xfrm>
            <a:off x="3662294" y="6894833"/>
            <a:ext cx="2734213" cy="1125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30000"/>
              </a:lnSpc>
              <a:defRPr sz="1800"/>
            </a:pPr>
            <a:r>
              <a:rPr lang="mn-MN" sz="1875">
                <a:solidFill>
                  <a:schemeClr val="accent1"/>
                </a:solidFill>
                <a:latin typeface="Roboto Bold"/>
                <a:ea typeface="Roboto Bold"/>
                <a:cs typeface="Roboto Bold"/>
                <a:sym typeface="Roboto Bold"/>
              </a:rPr>
              <a:t>Засаг даргын зөвлөлийн хурал, НИТХ-н тогтоол</a:t>
            </a:r>
            <a:endParaRPr lang="mn-MN" sz="1500">
              <a:solidFill>
                <a:srgbClr val="222B3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314" name="Shape 1314"/>
          <p:cNvSpPr/>
          <p:nvPr/>
        </p:nvSpPr>
        <p:spPr>
          <a:xfrm flipV="1">
            <a:off x="5053046" y="8116471"/>
            <a:ext cx="1" cy="525980"/>
          </a:xfrm>
          <a:prstGeom prst="line">
            <a:avLst/>
          </a:prstGeom>
          <a:ln w="50800">
            <a:solidFill>
              <a:srgbClr val="BBBFC3"/>
            </a:solidFill>
            <a:miter lim="400000"/>
            <a:headEnd type="arrow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2400"/>
          </a:p>
        </p:txBody>
      </p:sp>
      <p:sp>
        <p:nvSpPr>
          <p:cNvPr id="1318" name="Shape 1318"/>
          <p:cNvSpPr/>
          <p:nvPr/>
        </p:nvSpPr>
        <p:spPr>
          <a:xfrm>
            <a:off x="7109647" y="5010078"/>
            <a:ext cx="787001" cy="787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/>
            </a:pPr>
            <a:endParaRPr sz="2400"/>
          </a:p>
        </p:txBody>
      </p:sp>
      <p:sp>
        <p:nvSpPr>
          <p:cNvPr id="1321" name="Shape 1321"/>
          <p:cNvSpPr/>
          <p:nvPr/>
        </p:nvSpPr>
        <p:spPr>
          <a:xfrm>
            <a:off x="4659547" y="5915323"/>
            <a:ext cx="787001" cy="787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/>
            </a:pPr>
            <a:endParaRPr sz="2400"/>
          </a:p>
        </p:txBody>
      </p:sp>
      <p:grpSp>
        <p:nvGrpSpPr>
          <p:cNvPr id="1326" name="Group 1326"/>
          <p:cNvGrpSpPr/>
          <p:nvPr/>
        </p:nvGrpSpPr>
        <p:grpSpPr>
          <a:xfrm>
            <a:off x="12292165" y="2927082"/>
            <a:ext cx="786999" cy="787000"/>
            <a:chOff x="0" y="0"/>
            <a:chExt cx="1049331" cy="1049331"/>
          </a:xfrm>
        </p:grpSpPr>
        <p:sp>
          <p:nvSpPr>
            <p:cNvPr id="1324" name="Shape 1324"/>
            <p:cNvSpPr/>
            <p:nvPr/>
          </p:nvSpPr>
          <p:spPr>
            <a:xfrm>
              <a:off x="0" y="0"/>
              <a:ext cx="1049332" cy="1049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2400"/>
            </a:p>
          </p:txBody>
        </p:sp>
        <p:sp>
          <p:nvSpPr>
            <p:cNvPr id="1325" name="Shape 1325"/>
            <p:cNvSpPr/>
            <p:nvPr/>
          </p:nvSpPr>
          <p:spPr>
            <a:xfrm>
              <a:off x="285404" y="238382"/>
              <a:ext cx="478524" cy="5725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64" y="0"/>
                  </a:moveTo>
                  <a:cubicBezTo>
                    <a:pt x="4443" y="0"/>
                    <a:pt x="4154" y="281"/>
                    <a:pt x="4147" y="633"/>
                  </a:cubicBezTo>
                  <a:cubicBezTo>
                    <a:pt x="4119" y="2239"/>
                    <a:pt x="2586" y="3548"/>
                    <a:pt x="668" y="3548"/>
                  </a:cubicBezTo>
                  <a:cubicBezTo>
                    <a:pt x="240" y="3548"/>
                    <a:pt x="0" y="3832"/>
                    <a:pt x="0" y="4188"/>
                  </a:cubicBezTo>
                  <a:lnTo>
                    <a:pt x="0" y="10562"/>
                  </a:lnTo>
                  <a:lnTo>
                    <a:pt x="0" y="13408"/>
                  </a:lnTo>
                  <a:cubicBezTo>
                    <a:pt x="0" y="18866"/>
                    <a:pt x="10047" y="21464"/>
                    <a:pt x="10478" y="21573"/>
                  </a:cubicBezTo>
                  <a:cubicBezTo>
                    <a:pt x="10552" y="21590"/>
                    <a:pt x="10518" y="21600"/>
                    <a:pt x="10592" y="21600"/>
                  </a:cubicBezTo>
                  <a:cubicBezTo>
                    <a:pt x="10684" y="21600"/>
                    <a:pt x="10878" y="21586"/>
                    <a:pt x="10967" y="21559"/>
                  </a:cubicBezTo>
                  <a:cubicBezTo>
                    <a:pt x="11396" y="21423"/>
                    <a:pt x="21600" y="18196"/>
                    <a:pt x="21600" y="13415"/>
                  </a:cubicBezTo>
                  <a:lnTo>
                    <a:pt x="21600" y="4188"/>
                  </a:lnTo>
                  <a:cubicBezTo>
                    <a:pt x="21600" y="3832"/>
                    <a:pt x="21148" y="3548"/>
                    <a:pt x="20720" y="3548"/>
                  </a:cubicBezTo>
                  <a:cubicBezTo>
                    <a:pt x="18801" y="3548"/>
                    <a:pt x="17115" y="2239"/>
                    <a:pt x="17086" y="633"/>
                  </a:cubicBezTo>
                  <a:cubicBezTo>
                    <a:pt x="17080" y="281"/>
                    <a:pt x="16734" y="0"/>
                    <a:pt x="16312" y="0"/>
                  </a:cubicBezTo>
                  <a:lnTo>
                    <a:pt x="4864" y="0"/>
                  </a:lnTo>
                  <a:close/>
                  <a:moveTo>
                    <a:pt x="5565" y="1287"/>
                  </a:moveTo>
                  <a:lnTo>
                    <a:pt x="9908" y="1287"/>
                  </a:lnTo>
                  <a:lnTo>
                    <a:pt x="9908" y="10242"/>
                  </a:lnTo>
                  <a:lnTo>
                    <a:pt x="1540" y="10242"/>
                  </a:lnTo>
                  <a:lnTo>
                    <a:pt x="1540" y="4787"/>
                  </a:lnTo>
                  <a:cubicBezTo>
                    <a:pt x="3468" y="4508"/>
                    <a:pt x="5205" y="3221"/>
                    <a:pt x="5565" y="1287"/>
                  </a:cubicBezTo>
                  <a:close/>
                  <a:moveTo>
                    <a:pt x="10674" y="1287"/>
                  </a:moveTo>
                  <a:lnTo>
                    <a:pt x="15611" y="1287"/>
                  </a:lnTo>
                  <a:cubicBezTo>
                    <a:pt x="15971" y="3221"/>
                    <a:pt x="17737" y="4508"/>
                    <a:pt x="20052" y="4787"/>
                  </a:cubicBezTo>
                  <a:lnTo>
                    <a:pt x="20052" y="10242"/>
                  </a:lnTo>
                  <a:lnTo>
                    <a:pt x="10674" y="10242"/>
                  </a:lnTo>
                  <a:lnTo>
                    <a:pt x="10674" y="1287"/>
                  </a:lnTo>
                  <a:close/>
                  <a:moveTo>
                    <a:pt x="1540" y="10882"/>
                  </a:moveTo>
                  <a:lnTo>
                    <a:pt x="9908" y="10882"/>
                  </a:lnTo>
                  <a:lnTo>
                    <a:pt x="9908" y="19993"/>
                  </a:lnTo>
                  <a:cubicBezTo>
                    <a:pt x="7536" y="19261"/>
                    <a:pt x="1540" y="17073"/>
                    <a:pt x="1540" y="13408"/>
                  </a:cubicBezTo>
                  <a:lnTo>
                    <a:pt x="1540" y="10882"/>
                  </a:lnTo>
                  <a:close/>
                  <a:moveTo>
                    <a:pt x="10674" y="10882"/>
                  </a:moveTo>
                  <a:lnTo>
                    <a:pt x="20052" y="10882"/>
                  </a:lnTo>
                  <a:lnTo>
                    <a:pt x="20052" y="13415"/>
                  </a:lnTo>
                  <a:cubicBezTo>
                    <a:pt x="20052" y="16548"/>
                    <a:pt x="13584" y="19347"/>
                    <a:pt x="10780" y="20272"/>
                  </a:cubicBezTo>
                  <a:cubicBezTo>
                    <a:pt x="10761" y="20267"/>
                    <a:pt x="10695" y="20244"/>
                    <a:pt x="10674" y="20238"/>
                  </a:cubicBezTo>
                  <a:lnTo>
                    <a:pt x="10674" y="10882"/>
                  </a:lnTo>
                  <a:close/>
                  <a:moveTo>
                    <a:pt x="2664" y="12856"/>
                  </a:moveTo>
                  <a:cubicBezTo>
                    <a:pt x="2455" y="12889"/>
                    <a:pt x="2316" y="13064"/>
                    <a:pt x="2355" y="13238"/>
                  </a:cubicBezTo>
                  <a:cubicBezTo>
                    <a:pt x="2355" y="13238"/>
                    <a:pt x="2383" y="13358"/>
                    <a:pt x="2453" y="13565"/>
                  </a:cubicBezTo>
                  <a:cubicBezTo>
                    <a:pt x="2499" y="13706"/>
                    <a:pt x="2652" y="13796"/>
                    <a:pt x="2819" y="13796"/>
                  </a:cubicBezTo>
                  <a:cubicBezTo>
                    <a:pt x="2853" y="13796"/>
                    <a:pt x="2890" y="13797"/>
                    <a:pt x="2925" y="13789"/>
                  </a:cubicBezTo>
                  <a:cubicBezTo>
                    <a:pt x="3131" y="13740"/>
                    <a:pt x="3252" y="13559"/>
                    <a:pt x="3194" y="13388"/>
                  </a:cubicBezTo>
                  <a:cubicBezTo>
                    <a:pt x="3139" y="13222"/>
                    <a:pt x="3115" y="13121"/>
                    <a:pt x="3113" y="13115"/>
                  </a:cubicBezTo>
                  <a:cubicBezTo>
                    <a:pt x="3075" y="12939"/>
                    <a:pt x="2871" y="12825"/>
                    <a:pt x="2664" y="12856"/>
                  </a:cubicBezTo>
                  <a:close/>
                  <a:moveTo>
                    <a:pt x="3618" y="14395"/>
                  </a:moveTo>
                  <a:cubicBezTo>
                    <a:pt x="3523" y="14372"/>
                    <a:pt x="3418" y="14379"/>
                    <a:pt x="3324" y="14423"/>
                  </a:cubicBezTo>
                  <a:cubicBezTo>
                    <a:pt x="3138" y="14508"/>
                    <a:pt x="3076" y="14702"/>
                    <a:pt x="3178" y="14859"/>
                  </a:cubicBezTo>
                  <a:cubicBezTo>
                    <a:pt x="3865" y="15908"/>
                    <a:pt x="5012" y="16791"/>
                    <a:pt x="6494" y="17412"/>
                  </a:cubicBezTo>
                  <a:cubicBezTo>
                    <a:pt x="6550" y="17436"/>
                    <a:pt x="6607" y="17446"/>
                    <a:pt x="6665" y="17446"/>
                  </a:cubicBezTo>
                  <a:cubicBezTo>
                    <a:pt x="6807" y="17446"/>
                    <a:pt x="6939" y="17382"/>
                    <a:pt x="7007" y="17269"/>
                  </a:cubicBezTo>
                  <a:cubicBezTo>
                    <a:pt x="7102" y="17110"/>
                    <a:pt x="7027" y="16914"/>
                    <a:pt x="6836" y="16833"/>
                  </a:cubicBezTo>
                  <a:cubicBezTo>
                    <a:pt x="5494" y="16270"/>
                    <a:pt x="4467" y="15480"/>
                    <a:pt x="3854" y="14545"/>
                  </a:cubicBezTo>
                  <a:cubicBezTo>
                    <a:pt x="3803" y="14468"/>
                    <a:pt x="3712" y="14419"/>
                    <a:pt x="3618" y="143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50"/>
            </a:p>
          </p:txBody>
        </p:sp>
      </p:grpSp>
      <p:sp>
        <p:nvSpPr>
          <p:cNvPr id="1327" name="Shape 1327"/>
          <p:cNvSpPr/>
          <p:nvPr/>
        </p:nvSpPr>
        <p:spPr>
          <a:xfrm>
            <a:off x="9535026" y="4109646"/>
            <a:ext cx="787001" cy="787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/>
            </a:pPr>
            <a:endParaRPr sz="2400"/>
          </a:p>
        </p:txBody>
      </p:sp>
      <p:sp>
        <p:nvSpPr>
          <p:cNvPr id="1330" name="Shape 1330"/>
          <p:cNvSpPr/>
          <p:nvPr/>
        </p:nvSpPr>
        <p:spPr>
          <a:xfrm>
            <a:off x="14880958" y="2119442"/>
            <a:ext cx="787000" cy="787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/>
            </a:pPr>
            <a:endParaRPr sz="2400"/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ED134833-A0E8-7432-15B0-70A48E5A6C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7" r="2207"/>
          <a:stretch/>
        </p:blipFill>
        <p:spPr>
          <a:xfrm>
            <a:off x="12426661" y="3086101"/>
            <a:ext cx="489239" cy="494771"/>
          </a:xfrm>
          <a:prstGeom prst="rect">
            <a:avLst/>
          </a:prstGeom>
        </p:spPr>
      </p:pic>
      <p:sp>
        <p:nvSpPr>
          <p:cNvPr id="74" name="Shape 7570">
            <a:extLst>
              <a:ext uri="{FF2B5EF4-FFF2-40B4-BE49-F238E27FC236}">
                <a16:creationId xmlns:a16="http://schemas.microsoft.com/office/drawing/2014/main" id="{69112063-25C8-0D47-24E4-B25BC4669586}"/>
              </a:ext>
            </a:extLst>
          </p:cNvPr>
          <p:cNvSpPr/>
          <p:nvPr/>
        </p:nvSpPr>
        <p:spPr>
          <a:xfrm>
            <a:off x="7208927" y="5125293"/>
            <a:ext cx="588441" cy="6048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36" y="14193"/>
                </a:moveTo>
                <a:lnTo>
                  <a:pt x="21600" y="15429"/>
                </a:lnTo>
                <a:lnTo>
                  <a:pt x="10800" y="21600"/>
                </a:lnTo>
                <a:lnTo>
                  <a:pt x="0" y="15429"/>
                </a:lnTo>
                <a:lnTo>
                  <a:pt x="2163" y="14193"/>
                </a:lnTo>
                <a:lnTo>
                  <a:pt x="10800" y="19128"/>
                </a:lnTo>
                <a:cubicBezTo>
                  <a:pt x="10800" y="19128"/>
                  <a:pt x="19436" y="14193"/>
                  <a:pt x="19436" y="14193"/>
                </a:cubicBezTo>
                <a:close/>
                <a:moveTo>
                  <a:pt x="19436" y="9564"/>
                </a:moveTo>
                <a:lnTo>
                  <a:pt x="21600" y="10800"/>
                </a:lnTo>
                <a:lnTo>
                  <a:pt x="10800" y="16971"/>
                </a:lnTo>
                <a:lnTo>
                  <a:pt x="0" y="10800"/>
                </a:lnTo>
                <a:lnTo>
                  <a:pt x="2163" y="9564"/>
                </a:lnTo>
                <a:lnTo>
                  <a:pt x="10800" y="14499"/>
                </a:lnTo>
                <a:cubicBezTo>
                  <a:pt x="10800" y="14499"/>
                  <a:pt x="19436" y="9564"/>
                  <a:pt x="19436" y="9564"/>
                </a:cubicBezTo>
                <a:close/>
                <a:moveTo>
                  <a:pt x="10800" y="2048"/>
                </a:moveTo>
                <a:lnTo>
                  <a:pt x="18015" y="6171"/>
                </a:lnTo>
                <a:lnTo>
                  <a:pt x="10800" y="10294"/>
                </a:lnTo>
                <a:lnTo>
                  <a:pt x="3585" y="6171"/>
                </a:lnTo>
                <a:cubicBezTo>
                  <a:pt x="3585" y="6171"/>
                  <a:pt x="10800" y="2048"/>
                  <a:pt x="10800" y="2048"/>
                </a:cubicBezTo>
                <a:close/>
                <a:moveTo>
                  <a:pt x="21600" y="6171"/>
                </a:moveTo>
                <a:lnTo>
                  <a:pt x="10800" y="0"/>
                </a:lnTo>
                <a:lnTo>
                  <a:pt x="0" y="6171"/>
                </a:lnTo>
                <a:lnTo>
                  <a:pt x="10800" y="12343"/>
                </a:lnTo>
                <a:cubicBezTo>
                  <a:pt x="10800" y="12343"/>
                  <a:pt x="21600" y="6171"/>
                  <a:pt x="21600" y="6171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28575" tIns="28575" rIns="28575" bIns="28575" numCol="1" anchor="ctr">
            <a:noAutofit/>
          </a:bodyPr>
          <a:lstStyle/>
          <a:p>
            <a:pPr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76" name="Shape 7668"/>
          <p:cNvSpPr/>
          <p:nvPr/>
        </p:nvSpPr>
        <p:spPr>
          <a:xfrm>
            <a:off x="4806858" y="6091012"/>
            <a:ext cx="466531" cy="491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0" y="0"/>
                </a:moveTo>
                <a:cubicBezTo>
                  <a:pt x="789" y="0"/>
                  <a:pt x="0" y="750"/>
                  <a:pt x="0" y="1682"/>
                </a:cubicBezTo>
                <a:lnTo>
                  <a:pt x="0" y="19918"/>
                </a:lnTo>
                <a:cubicBezTo>
                  <a:pt x="0" y="20848"/>
                  <a:pt x="789" y="21600"/>
                  <a:pt x="1770" y="21600"/>
                </a:cubicBezTo>
                <a:lnTo>
                  <a:pt x="19830" y="21600"/>
                </a:lnTo>
                <a:cubicBezTo>
                  <a:pt x="20801" y="21600"/>
                  <a:pt x="21600" y="20848"/>
                  <a:pt x="21600" y="19918"/>
                </a:cubicBezTo>
                <a:lnTo>
                  <a:pt x="21600" y="1682"/>
                </a:lnTo>
                <a:cubicBezTo>
                  <a:pt x="21600" y="750"/>
                  <a:pt x="20801" y="0"/>
                  <a:pt x="19830" y="0"/>
                </a:cubicBezTo>
                <a:lnTo>
                  <a:pt x="19636" y="0"/>
                </a:lnTo>
                <a:cubicBezTo>
                  <a:pt x="19429" y="0"/>
                  <a:pt x="19241" y="78"/>
                  <a:pt x="19096" y="219"/>
                </a:cubicBezTo>
                <a:lnTo>
                  <a:pt x="17484" y="1743"/>
                </a:lnTo>
                <a:lnTo>
                  <a:pt x="15873" y="219"/>
                </a:lnTo>
                <a:cubicBezTo>
                  <a:pt x="15726" y="78"/>
                  <a:pt x="15537" y="0"/>
                  <a:pt x="15333" y="0"/>
                </a:cubicBezTo>
                <a:lnTo>
                  <a:pt x="15247" y="0"/>
                </a:lnTo>
                <a:cubicBezTo>
                  <a:pt x="15049" y="0"/>
                  <a:pt x="14853" y="78"/>
                  <a:pt x="14714" y="219"/>
                </a:cubicBezTo>
                <a:lnTo>
                  <a:pt x="13102" y="1743"/>
                </a:lnTo>
                <a:lnTo>
                  <a:pt x="11491" y="219"/>
                </a:lnTo>
                <a:cubicBezTo>
                  <a:pt x="11352" y="78"/>
                  <a:pt x="11150" y="0"/>
                  <a:pt x="10951" y="0"/>
                </a:cubicBezTo>
                <a:lnTo>
                  <a:pt x="10865" y="0"/>
                </a:lnTo>
                <a:cubicBezTo>
                  <a:pt x="10661" y="0"/>
                  <a:pt x="10472" y="78"/>
                  <a:pt x="10325" y="219"/>
                </a:cubicBezTo>
                <a:lnTo>
                  <a:pt x="8721" y="1743"/>
                </a:lnTo>
                <a:lnTo>
                  <a:pt x="7109" y="219"/>
                </a:lnTo>
                <a:cubicBezTo>
                  <a:pt x="6973" y="78"/>
                  <a:pt x="6774" y="0"/>
                  <a:pt x="6576" y="0"/>
                </a:cubicBezTo>
                <a:lnTo>
                  <a:pt x="6490" y="0"/>
                </a:lnTo>
                <a:cubicBezTo>
                  <a:pt x="6283" y="0"/>
                  <a:pt x="6095" y="78"/>
                  <a:pt x="5950" y="219"/>
                </a:cubicBezTo>
                <a:lnTo>
                  <a:pt x="4346" y="1743"/>
                </a:lnTo>
                <a:lnTo>
                  <a:pt x="2727" y="219"/>
                </a:lnTo>
                <a:cubicBezTo>
                  <a:pt x="2581" y="78"/>
                  <a:pt x="2392" y="0"/>
                  <a:pt x="2195" y="0"/>
                </a:cubicBezTo>
                <a:lnTo>
                  <a:pt x="1770" y="0"/>
                </a:lnTo>
                <a:close/>
                <a:moveTo>
                  <a:pt x="1770" y="1442"/>
                </a:moveTo>
                <a:lnTo>
                  <a:pt x="1878" y="1442"/>
                </a:lnTo>
                <a:lnTo>
                  <a:pt x="3799" y="3274"/>
                </a:lnTo>
                <a:cubicBezTo>
                  <a:pt x="4101" y="3551"/>
                  <a:pt x="4586" y="3551"/>
                  <a:pt x="4878" y="3274"/>
                </a:cubicBezTo>
                <a:lnTo>
                  <a:pt x="6533" y="1702"/>
                </a:lnTo>
                <a:lnTo>
                  <a:pt x="8181" y="3274"/>
                </a:lnTo>
                <a:cubicBezTo>
                  <a:pt x="8479" y="3551"/>
                  <a:pt x="8961" y="3551"/>
                  <a:pt x="9253" y="3274"/>
                </a:cubicBezTo>
                <a:lnTo>
                  <a:pt x="10908" y="1702"/>
                </a:lnTo>
                <a:lnTo>
                  <a:pt x="12570" y="3274"/>
                </a:lnTo>
                <a:cubicBezTo>
                  <a:pt x="12863" y="3551"/>
                  <a:pt x="13342" y="3551"/>
                  <a:pt x="13635" y="3274"/>
                </a:cubicBezTo>
                <a:lnTo>
                  <a:pt x="15290" y="1702"/>
                </a:lnTo>
                <a:lnTo>
                  <a:pt x="16938" y="3274"/>
                </a:lnTo>
                <a:cubicBezTo>
                  <a:pt x="17238" y="3551"/>
                  <a:pt x="17718" y="3551"/>
                  <a:pt x="18010" y="3274"/>
                </a:cubicBezTo>
                <a:lnTo>
                  <a:pt x="19916" y="1463"/>
                </a:lnTo>
                <a:cubicBezTo>
                  <a:pt x="20011" y="1497"/>
                  <a:pt x="20075" y="1584"/>
                  <a:pt x="20075" y="1682"/>
                </a:cubicBezTo>
                <a:lnTo>
                  <a:pt x="20075" y="19918"/>
                </a:lnTo>
                <a:cubicBezTo>
                  <a:pt x="20075" y="19918"/>
                  <a:pt x="20082" y="19918"/>
                  <a:pt x="20082" y="19918"/>
                </a:cubicBezTo>
                <a:cubicBezTo>
                  <a:pt x="20082" y="20058"/>
                  <a:pt x="19968" y="20165"/>
                  <a:pt x="19830" y="20165"/>
                </a:cubicBezTo>
                <a:lnTo>
                  <a:pt x="1770" y="20165"/>
                </a:lnTo>
                <a:cubicBezTo>
                  <a:pt x="1632" y="20165"/>
                  <a:pt x="1518" y="20058"/>
                  <a:pt x="1518" y="19918"/>
                </a:cubicBezTo>
                <a:lnTo>
                  <a:pt x="1518" y="1682"/>
                </a:lnTo>
                <a:cubicBezTo>
                  <a:pt x="1518" y="1549"/>
                  <a:pt x="1632" y="1442"/>
                  <a:pt x="1770" y="1442"/>
                </a:cubicBezTo>
                <a:close/>
                <a:moveTo>
                  <a:pt x="3223" y="4812"/>
                </a:moveTo>
                <a:cubicBezTo>
                  <a:pt x="3223" y="4812"/>
                  <a:pt x="3223" y="7157"/>
                  <a:pt x="3223" y="7157"/>
                </a:cubicBezTo>
                <a:lnTo>
                  <a:pt x="18305" y="7157"/>
                </a:lnTo>
                <a:lnTo>
                  <a:pt x="18305" y="4812"/>
                </a:lnTo>
                <a:lnTo>
                  <a:pt x="3223" y="4812"/>
                </a:lnTo>
                <a:close/>
                <a:moveTo>
                  <a:pt x="3223" y="8531"/>
                </a:moveTo>
                <a:lnTo>
                  <a:pt x="3223" y="14471"/>
                </a:lnTo>
                <a:lnTo>
                  <a:pt x="9476" y="14471"/>
                </a:lnTo>
                <a:cubicBezTo>
                  <a:pt x="9476" y="14471"/>
                  <a:pt x="9476" y="8531"/>
                  <a:pt x="9476" y="8531"/>
                </a:cubicBezTo>
                <a:lnTo>
                  <a:pt x="3223" y="8531"/>
                </a:lnTo>
                <a:close/>
                <a:moveTo>
                  <a:pt x="11347" y="9187"/>
                </a:moveTo>
                <a:cubicBezTo>
                  <a:pt x="10925" y="9187"/>
                  <a:pt x="10591" y="9507"/>
                  <a:pt x="10591" y="9905"/>
                </a:cubicBezTo>
                <a:cubicBezTo>
                  <a:pt x="10591" y="10306"/>
                  <a:pt x="10925" y="10622"/>
                  <a:pt x="11347" y="10622"/>
                </a:cubicBezTo>
                <a:lnTo>
                  <a:pt x="17844" y="10622"/>
                </a:lnTo>
                <a:cubicBezTo>
                  <a:pt x="18264" y="10622"/>
                  <a:pt x="18614" y="10306"/>
                  <a:pt x="18614" y="9905"/>
                </a:cubicBezTo>
                <a:cubicBezTo>
                  <a:pt x="18614" y="9507"/>
                  <a:pt x="18264" y="9187"/>
                  <a:pt x="17844" y="9187"/>
                </a:cubicBezTo>
                <a:lnTo>
                  <a:pt x="11347" y="9187"/>
                </a:lnTo>
                <a:close/>
                <a:moveTo>
                  <a:pt x="5612" y="10636"/>
                </a:moveTo>
                <a:cubicBezTo>
                  <a:pt x="5714" y="10628"/>
                  <a:pt x="5823" y="10641"/>
                  <a:pt x="5929" y="10684"/>
                </a:cubicBezTo>
                <a:cubicBezTo>
                  <a:pt x="6555" y="10928"/>
                  <a:pt x="6725" y="11738"/>
                  <a:pt x="6871" y="12393"/>
                </a:cubicBezTo>
                <a:cubicBezTo>
                  <a:pt x="7094" y="12024"/>
                  <a:pt x="7396" y="11686"/>
                  <a:pt x="7756" y="11504"/>
                </a:cubicBezTo>
                <a:cubicBezTo>
                  <a:pt x="8375" y="11188"/>
                  <a:pt x="8642" y="11707"/>
                  <a:pt x="8713" y="12229"/>
                </a:cubicBezTo>
                <a:cubicBezTo>
                  <a:pt x="8747" y="12414"/>
                  <a:pt x="8364" y="12659"/>
                  <a:pt x="8332" y="12413"/>
                </a:cubicBezTo>
                <a:cubicBezTo>
                  <a:pt x="8305" y="12250"/>
                  <a:pt x="8269" y="11830"/>
                  <a:pt x="8030" y="11791"/>
                </a:cubicBezTo>
                <a:cubicBezTo>
                  <a:pt x="7867" y="11756"/>
                  <a:pt x="7685" y="11918"/>
                  <a:pt x="7591" y="12024"/>
                </a:cubicBezTo>
                <a:cubicBezTo>
                  <a:pt x="7334" y="12277"/>
                  <a:pt x="7110" y="12579"/>
                  <a:pt x="6965" y="12905"/>
                </a:cubicBezTo>
                <a:cubicBezTo>
                  <a:pt x="6903" y="13026"/>
                  <a:pt x="6650" y="13234"/>
                  <a:pt x="6591" y="13008"/>
                </a:cubicBezTo>
                <a:cubicBezTo>
                  <a:pt x="6434" y="12451"/>
                  <a:pt x="6378" y="11630"/>
                  <a:pt x="5914" y="11203"/>
                </a:cubicBezTo>
                <a:cubicBezTo>
                  <a:pt x="5279" y="10625"/>
                  <a:pt x="4604" y="11997"/>
                  <a:pt x="4339" y="12406"/>
                </a:cubicBezTo>
                <a:cubicBezTo>
                  <a:pt x="4211" y="12608"/>
                  <a:pt x="3860" y="12555"/>
                  <a:pt x="4022" y="12311"/>
                </a:cubicBezTo>
                <a:cubicBezTo>
                  <a:pt x="4300" y="11873"/>
                  <a:pt x="4897" y="10694"/>
                  <a:pt x="5612" y="10636"/>
                </a:cubicBezTo>
                <a:close/>
                <a:moveTo>
                  <a:pt x="11347" y="12468"/>
                </a:moveTo>
                <a:cubicBezTo>
                  <a:pt x="10925" y="12468"/>
                  <a:pt x="10591" y="12784"/>
                  <a:pt x="10591" y="13186"/>
                </a:cubicBezTo>
                <a:cubicBezTo>
                  <a:pt x="10591" y="13583"/>
                  <a:pt x="10925" y="13903"/>
                  <a:pt x="11347" y="13903"/>
                </a:cubicBezTo>
                <a:lnTo>
                  <a:pt x="17844" y="13903"/>
                </a:lnTo>
                <a:cubicBezTo>
                  <a:pt x="18264" y="13903"/>
                  <a:pt x="18614" y="13583"/>
                  <a:pt x="18614" y="13186"/>
                </a:cubicBezTo>
                <a:cubicBezTo>
                  <a:pt x="18614" y="12784"/>
                  <a:pt x="18264" y="12468"/>
                  <a:pt x="17844" y="12468"/>
                </a:cubicBezTo>
                <a:lnTo>
                  <a:pt x="11347" y="12468"/>
                </a:lnTo>
                <a:close/>
                <a:moveTo>
                  <a:pt x="4209" y="16405"/>
                </a:moveTo>
                <a:cubicBezTo>
                  <a:pt x="3789" y="16405"/>
                  <a:pt x="3454" y="16728"/>
                  <a:pt x="3454" y="17130"/>
                </a:cubicBezTo>
                <a:cubicBezTo>
                  <a:pt x="3454" y="17528"/>
                  <a:pt x="3789" y="17847"/>
                  <a:pt x="4209" y="17847"/>
                </a:cubicBezTo>
                <a:lnTo>
                  <a:pt x="17779" y="17847"/>
                </a:lnTo>
                <a:cubicBezTo>
                  <a:pt x="18199" y="17847"/>
                  <a:pt x="18549" y="17528"/>
                  <a:pt x="18549" y="17130"/>
                </a:cubicBezTo>
                <a:cubicBezTo>
                  <a:pt x="18549" y="16728"/>
                  <a:pt x="18199" y="16405"/>
                  <a:pt x="17779" y="16405"/>
                </a:cubicBezTo>
                <a:lnTo>
                  <a:pt x="4209" y="16405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28575" tIns="28575" rIns="28575" bIns="28575" numCol="1" anchor="ctr">
            <a:noAutofit/>
          </a:bodyPr>
          <a:lstStyle/>
          <a:p>
            <a:pPr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77" name="Shape 7573"/>
          <p:cNvSpPr/>
          <p:nvPr/>
        </p:nvSpPr>
        <p:spPr>
          <a:xfrm>
            <a:off x="9648836" y="4245854"/>
            <a:ext cx="538133" cy="5330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4" h="21488" extrusionOk="0">
                <a:moveTo>
                  <a:pt x="8461" y="16"/>
                </a:moveTo>
                <a:cubicBezTo>
                  <a:pt x="8069" y="-63"/>
                  <a:pt x="7682" y="158"/>
                  <a:pt x="7547" y="545"/>
                </a:cubicBezTo>
                <a:lnTo>
                  <a:pt x="3011" y="12449"/>
                </a:lnTo>
                <a:lnTo>
                  <a:pt x="4520" y="13021"/>
                </a:lnTo>
                <a:lnTo>
                  <a:pt x="8821" y="1704"/>
                </a:lnTo>
                <a:lnTo>
                  <a:pt x="19160" y="4429"/>
                </a:lnTo>
                <a:cubicBezTo>
                  <a:pt x="18514" y="6497"/>
                  <a:pt x="16976" y="10813"/>
                  <a:pt x="15503" y="14831"/>
                </a:cubicBezTo>
                <a:cubicBezTo>
                  <a:pt x="14219" y="18336"/>
                  <a:pt x="13480" y="19536"/>
                  <a:pt x="12075" y="19781"/>
                </a:cubicBezTo>
                <a:cubicBezTo>
                  <a:pt x="12074" y="19779"/>
                  <a:pt x="12075" y="19777"/>
                  <a:pt x="12075" y="19774"/>
                </a:cubicBezTo>
                <a:cubicBezTo>
                  <a:pt x="9206" y="20190"/>
                  <a:pt x="9257" y="16412"/>
                  <a:pt x="9257" y="16412"/>
                </a:cubicBezTo>
                <a:lnTo>
                  <a:pt x="88" y="12585"/>
                </a:lnTo>
                <a:cubicBezTo>
                  <a:pt x="-563" y="16849"/>
                  <a:pt x="2609" y="17878"/>
                  <a:pt x="2609" y="17878"/>
                </a:cubicBezTo>
                <a:lnTo>
                  <a:pt x="9319" y="21019"/>
                </a:lnTo>
                <a:cubicBezTo>
                  <a:pt x="9321" y="21020"/>
                  <a:pt x="10369" y="21537"/>
                  <a:pt x="11508" y="21484"/>
                </a:cubicBezTo>
                <a:cubicBezTo>
                  <a:pt x="14578" y="21409"/>
                  <a:pt x="15661" y="19108"/>
                  <a:pt x="17013" y="15417"/>
                </a:cubicBezTo>
                <a:cubicBezTo>
                  <a:pt x="18966" y="10084"/>
                  <a:pt x="20948" y="4107"/>
                  <a:pt x="20967" y="4043"/>
                </a:cubicBezTo>
                <a:cubicBezTo>
                  <a:pt x="21037" y="3817"/>
                  <a:pt x="21007" y="3574"/>
                  <a:pt x="20891" y="3371"/>
                </a:cubicBezTo>
                <a:cubicBezTo>
                  <a:pt x="20773" y="3167"/>
                  <a:pt x="20582" y="3024"/>
                  <a:pt x="20358" y="2977"/>
                </a:cubicBezTo>
                <a:lnTo>
                  <a:pt x="8461" y="16"/>
                </a:lnTo>
                <a:close/>
                <a:moveTo>
                  <a:pt x="9541" y="4351"/>
                </a:moveTo>
                <a:cubicBezTo>
                  <a:pt x="9047" y="4351"/>
                  <a:pt x="8648" y="4750"/>
                  <a:pt x="8648" y="5245"/>
                </a:cubicBezTo>
                <a:cubicBezTo>
                  <a:pt x="8648" y="5741"/>
                  <a:pt x="9047" y="6146"/>
                  <a:pt x="9541" y="6146"/>
                </a:cubicBezTo>
                <a:cubicBezTo>
                  <a:pt x="10034" y="6146"/>
                  <a:pt x="10434" y="5741"/>
                  <a:pt x="10434" y="5245"/>
                </a:cubicBezTo>
                <a:cubicBezTo>
                  <a:pt x="10434" y="4750"/>
                  <a:pt x="10034" y="4351"/>
                  <a:pt x="9541" y="4351"/>
                </a:cubicBezTo>
                <a:close/>
                <a:moveTo>
                  <a:pt x="12228" y="5274"/>
                </a:moveTo>
                <a:cubicBezTo>
                  <a:pt x="11917" y="5316"/>
                  <a:pt x="11644" y="5542"/>
                  <a:pt x="11556" y="5875"/>
                </a:cubicBezTo>
                <a:cubicBezTo>
                  <a:pt x="11439" y="6318"/>
                  <a:pt x="11686" y="6776"/>
                  <a:pt x="12117" y="6898"/>
                </a:cubicBezTo>
                <a:cubicBezTo>
                  <a:pt x="12117" y="6898"/>
                  <a:pt x="15614" y="8013"/>
                  <a:pt x="15614" y="8013"/>
                </a:cubicBezTo>
                <a:cubicBezTo>
                  <a:pt x="15684" y="8033"/>
                  <a:pt x="15750" y="8042"/>
                  <a:pt x="15822" y="8042"/>
                </a:cubicBezTo>
                <a:cubicBezTo>
                  <a:pt x="16175" y="8042"/>
                  <a:pt x="16499" y="7803"/>
                  <a:pt x="16597" y="7434"/>
                </a:cubicBezTo>
                <a:cubicBezTo>
                  <a:pt x="16715" y="6990"/>
                  <a:pt x="16465" y="6532"/>
                  <a:pt x="16037" y="6411"/>
                </a:cubicBezTo>
                <a:lnTo>
                  <a:pt x="12546" y="5295"/>
                </a:lnTo>
                <a:cubicBezTo>
                  <a:pt x="12440" y="5265"/>
                  <a:pt x="12331" y="5259"/>
                  <a:pt x="12228" y="5274"/>
                </a:cubicBezTo>
                <a:close/>
                <a:moveTo>
                  <a:pt x="8433" y="7785"/>
                </a:moveTo>
                <a:cubicBezTo>
                  <a:pt x="7939" y="7785"/>
                  <a:pt x="7540" y="8183"/>
                  <a:pt x="7540" y="8679"/>
                </a:cubicBezTo>
                <a:cubicBezTo>
                  <a:pt x="7540" y="9174"/>
                  <a:pt x="7939" y="9580"/>
                  <a:pt x="8433" y="9580"/>
                </a:cubicBezTo>
                <a:cubicBezTo>
                  <a:pt x="8927" y="9580"/>
                  <a:pt x="9326" y="9174"/>
                  <a:pt x="9326" y="8679"/>
                </a:cubicBezTo>
                <a:cubicBezTo>
                  <a:pt x="9326" y="8183"/>
                  <a:pt x="8927" y="7785"/>
                  <a:pt x="8433" y="7785"/>
                </a:cubicBezTo>
                <a:close/>
                <a:moveTo>
                  <a:pt x="10718" y="8700"/>
                </a:moveTo>
                <a:cubicBezTo>
                  <a:pt x="10405" y="8725"/>
                  <a:pt x="10118" y="8939"/>
                  <a:pt x="10012" y="9265"/>
                </a:cubicBezTo>
                <a:cubicBezTo>
                  <a:pt x="9872" y="9702"/>
                  <a:pt x="10103" y="10171"/>
                  <a:pt x="10524" y="10317"/>
                </a:cubicBezTo>
                <a:lnTo>
                  <a:pt x="14001" y="11605"/>
                </a:lnTo>
                <a:cubicBezTo>
                  <a:pt x="14085" y="11634"/>
                  <a:pt x="14166" y="11648"/>
                  <a:pt x="14250" y="11648"/>
                </a:cubicBezTo>
                <a:cubicBezTo>
                  <a:pt x="14589" y="11650"/>
                  <a:pt x="14906" y="11425"/>
                  <a:pt x="15019" y="11075"/>
                </a:cubicBezTo>
                <a:cubicBezTo>
                  <a:pt x="15159" y="10640"/>
                  <a:pt x="14929" y="10169"/>
                  <a:pt x="14506" y="10024"/>
                </a:cubicBezTo>
                <a:lnTo>
                  <a:pt x="11037" y="8743"/>
                </a:lnTo>
                <a:cubicBezTo>
                  <a:pt x="10931" y="8707"/>
                  <a:pt x="10823" y="8692"/>
                  <a:pt x="10718" y="8700"/>
                </a:cubicBezTo>
                <a:close/>
                <a:moveTo>
                  <a:pt x="7103" y="11218"/>
                </a:moveTo>
                <a:cubicBezTo>
                  <a:pt x="6610" y="11218"/>
                  <a:pt x="6210" y="11617"/>
                  <a:pt x="6210" y="12113"/>
                </a:cubicBezTo>
                <a:cubicBezTo>
                  <a:pt x="6210" y="12608"/>
                  <a:pt x="6610" y="13014"/>
                  <a:pt x="7103" y="13014"/>
                </a:cubicBezTo>
                <a:cubicBezTo>
                  <a:pt x="7597" y="13014"/>
                  <a:pt x="7997" y="12608"/>
                  <a:pt x="7997" y="12113"/>
                </a:cubicBezTo>
                <a:cubicBezTo>
                  <a:pt x="7997" y="11617"/>
                  <a:pt x="7597" y="11218"/>
                  <a:pt x="7103" y="11218"/>
                </a:cubicBezTo>
                <a:close/>
                <a:moveTo>
                  <a:pt x="9382" y="12134"/>
                </a:moveTo>
                <a:cubicBezTo>
                  <a:pt x="9069" y="12160"/>
                  <a:pt x="8786" y="12378"/>
                  <a:pt x="8682" y="12706"/>
                </a:cubicBezTo>
                <a:cubicBezTo>
                  <a:pt x="8544" y="13141"/>
                  <a:pt x="8779" y="13615"/>
                  <a:pt x="9202" y="13758"/>
                </a:cubicBezTo>
                <a:lnTo>
                  <a:pt x="12678" y="15031"/>
                </a:lnTo>
                <a:cubicBezTo>
                  <a:pt x="12762" y="15060"/>
                  <a:pt x="12850" y="15074"/>
                  <a:pt x="12934" y="15074"/>
                </a:cubicBezTo>
                <a:cubicBezTo>
                  <a:pt x="13272" y="15074"/>
                  <a:pt x="13585" y="14851"/>
                  <a:pt x="13696" y="14502"/>
                </a:cubicBezTo>
                <a:cubicBezTo>
                  <a:pt x="13835" y="14065"/>
                  <a:pt x="13606" y="13593"/>
                  <a:pt x="13183" y="13450"/>
                </a:cubicBezTo>
                <a:cubicBezTo>
                  <a:pt x="13183" y="13450"/>
                  <a:pt x="9700" y="12177"/>
                  <a:pt x="9700" y="12177"/>
                </a:cubicBezTo>
                <a:cubicBezTo>
                  <a:pt x="9595" y="12140"/>
                  <a:pt x="9486" y="12125"/>
                  <a:pt x="9382" y="12134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28575" tIns="28575" rIns="28575" bIns="28575" numCol="1" anchor="ctr">
            <a:noAutofit/>
          </a:bodyPr>
          <a:lstStyle/>
          <a:p>
            <a:pPr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78" name="Shape 2688"/>
          <p:cNvSpPr/>
          <p:nvPr/>
        </p:nvSpPr>
        <p:spPr>
          <a:xfrm>
            <a:off x="15002712" y="2279161"/>
            <a:ext cx="555130" cy="4640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880" y="0"/>
                </a:moveTo>
                <a:cubicBezTo>
                  <a:pt x="9237" y="0"/>
                  <a:pt x="8681" y="458"/>
                  <a:pt x="8553" y="1088"/>
                </a:cubicBezTo>
                <a:lnTo>
                  <a:pt x="8142" y="3152"/>
                </a:lnTo>
                <a:cubicBezTo>
                  <a:pt x="7842" y="3258"/>
                  <a:pt x="7548" y="3386"/>
                  <a:pt x="7268" y="3520"/>
                </a:cubicBezTo>
                <a:lnTo>
                  <a:pt x="5513" y="2347"/>
                </a:lnTo>
                <a:cubicBezTo>
                  <a:pt x="5283" y="2195"/>
                  <a:pt x="5026" y="2124"/>
                  <a:pt x="4769" y="2124"/>
                </a:cubicBezTo>
                <a:cubicBezTo>
                  <a:pt x="4419" y="2124"/>
                  <a:pt x="4070" y="2255"/>
                  <a:pt x="3810" y="2518"/>
                </a:cubicBezTo>
                <a:lnTo>
                  <a:pt x="2517" y="3811"/>
                </a:lnTo>
                <a:cubicBezTo>
                  <a:pt x="2062" y="4266"/>
                  <a:pt x="1986" y="4982"/>
                  <a:pt x="2346" y="5516"/>
                </a:cubicBezTo>
                <a:lnTo>
                  <a:pt x="3519" y="7280"/>
                </a:lnTo>
                <a:cubicBezTo>
                  <a:pt x="3383" y="7560"/>
                  <a:pt x="3256" y="7845"/>
                  <a:pt x="3151" y="8145"/>
                </a:cubicBezTo>
                <a:lnTo>
                  <a:pt x="1087" y="8556"/>
                </a:lnTo>
                <a:cubicBezTo>
                  <a:pt x="458" y="8685"/>
                  <a:pt x="0" y="9241"/>
                  <a:pt x="0" y="9884"/>
                </a:cubicBezTo>
                <a:lnTo>
                  <a:pt x="0" y="11716"/>
                </a:lnTo>
                <a:cubicBezTo>
                  <a:pt x="0" y="12359"/>
                  <a:pt x="458" y="12919"/>
                  <a:pt x="1087" y="13044"/>
                </a:cubicBezTo>
                <a:lnTo>
                  <a:pt x="3151" y="13464"/>
                </a:lnTo>
                <a:cubicBezTo>
                  <a:pt x="3256" y="13760"/>
                  <a:pt x="3383" y="14045"/>
                  <a:pt x="3519" y="14329"/>
                </a:cubicBezTo>
                <a:lnTo>
                  <a:pt x="2346" y="16084"/>
                </a:lnTo>
                <a:cubicBezTo>
                  <a:pt x="1986" y="16619"/>
                  <a:pt x="2062" y="17334"/>
                  <a:pt x="2517" y="17789"/>
                </a:cubicBezTo>
                <a:lnTo>
                  <a:pt x="3810" y="19091"/>
                </a:lnTo>
                <a:cubicBezTo>
                  <a:pt x="4070" y="19351"/>
                  <a:pt x="4419" y="19485"/>
                  <a:pt x="4769" y="19485"/>
                </a:cubicBezTo>
                <a:cubicBezTo>
                  <a:pt x="5026" y="19485"/>
                  <a:pt x="5286" y="19414"/>
                  <a:pt x="5513" y="19262"/>
                </a:cubicBezTo>
                <a:lnTo>
                  <a:pt x="7268" y="18089"/>
                </a:lnTo>
                <a:cubicBezTo>
                  <a:pt x="7548" y="18227"/>
                  <a:pt x="7842" y="18346"/>
                  <a:pt x="8142" y="18448"/>
                </a:cubicBezTo>
                <a:lnTo>
                  <a:pt x="8561" y="20521"/>
                </a:lnTo>
                <a:cubicBezTo>
                  <a:pt x="8686" y="21154"/>
                  <a:pt x="9237" y="21600"/>
                  <a:pt x="9880" y="21600"/>
                </a:cubicBezTo>
                <a:lnTo>
                  <a:pt x="11712" y="21600"/>
                </a:lnTo>
                <a:cubicBezTo>
                  <a:pt x="12357" y="21600"/>
                  <a:pt x="12914" y="21151"/>
                  <a:pt x="13039" y="20521"/>
                </a:cubicBezTo>
                <a:lnTo>
                  <a:pt x="13458" y="18448"/>
                </a:lnTo>
                <a:cubicBezTo>
                  <a:pt x="13758" y="18346"/>
                  <a:pt x="14043" y="18227"/>
                  <a:pt x="14323" y="18089"/>
                </a:cubicBezTo>
                <a:lnTo>
                  <a:pt x="16078" y="19262"/>
                </a:lnTo>
                <a:cubicBezTo>
                  <a:pt x="16305" y="19414"/>
                  <a:pt x="16575" y="19485"/>
                  <a:pt x="16831" y="19485"/>
                </a:cubicBezTo>
                <a:cubicBezTo>
                  <a:pt x="17181" y="19485"/>
                  <a:pt x="17521" y="19351"/>
                  <a:pt x="17782" y="19091"/>
                </a:cubicBezTo>
                <a:lnTo>
                  <a:pt x="19083" y="17789"/>
                </a:lnTo>
                <a:cubicBezTo>
                  <a:pt x="19538" y="17334"/>
                  <a:pt x="19610" y="16619"/>
                  <a:pt x="19254" y="16084"/>
                </a:cubicBezTo>
                <a:lnTo>
                  <a:pt x="18081" y="14329"/>
                </a:lnTo>
                <a:cubicBezTo>
                  <a:pt x="18217" y="14045"/>
                  <a:pt x="18335" y="13755"/>
                  <a:pt x="18441" y="13455"/>
                </a:cubicBezTo>
                <a:lnTo>
                  <a:pt x="20513" y="13044"/>
                </a:lnTo>
                <a:cubicBezTo>
                  <a:pt x="21145" y="12919"/>
                  <a:pt x="21600" y="12359"/>
                  <a:pt x="21600" y="11716"/>
                </a:cubicBezTo>
                <a:lnTo>
                  <a:pt x="21600" y="9884"/>
                </a:lnTo>
                <a:cubicBezTo>
                  <a:pt x="21600" y="9241"/>
                  <a:pt x="21145" y="8685"/>
                  <a:pt x="20513" y="8556"/>
                </a:cubicBezTo>
                <a:lnTo>
                  <a:pt x="18441" y="8145"/>
                </a:lnTo>
                <a:cubicBezTo>
                  <a:pt x="18335" y="7845"/>
                  <a:pt x="18217" y="7560"/>
                  <a:pt x="18081" y="7280"/>
                </a:cubicBezTo>
                <a:lnTo>
                  <a:pt x="19254" y="5516"/>
                </a:lnTo>
                <a:cubicBezTo>
                  <a:pt x="19610" y="4982"/>
                  <a:pt x="19538" y="4266"/>
                  <a:pt x="19083" y="3811"/>
                </a:cubicBezTo>
                <a:lnTo>
                  <a:pt x="17782" y="2518"/>
                </a:lnTo>
                <a:cubicBezTo>
                  <a:pt x="17521" y="2255"/>
                  <a:pt x="17181" y="2124"/>
                  <a:pt x="16831" y="2124"/>
                </a:cubicBezTo>
                <a:cubicBezTo>
                  <a:pt x="16571" y="2124"/>
                  <a:pt x="16305" y="2195"/>
                  <a:pt x="16078" y="2347"/>
                </a:cubicBezTo>
                <a:lnTo>
                  <a:pt x="14323" y="3520"/>
                </a:lnTo>
                <a:cubicBezTo>
                  <a:pt x="14039" y="3382"/>
                  <a:pt x="13749" y="3258"/>
                  <a:pt x="13450" y="3152"/>
                </a:cubicBezTo>
                <a:lnTo>
                  <a:pt x="13039" y="1088"/>
                </a:lnTo>
                <a:cubicBezTo>
                  <a:pt x="12914" y="458"/>
                  <a:pt x="12354" y="0"/>
                  <a:pt x="11712" y="0"/>
                </a:cubicBezTo>
                <a:lnTo>
                  <a:pt x="9880" y="0"/>
                </a:lnTo>
                <a:close/>
                <a:moveTo>
                  <a:pt x="9880" y="1353"/>
                </a:moveTo>
                <a:lnTo>
                  <a:pt x="11712" y="1353"/>
                </a:lnTo>
                <a:lnTo>
                  <a:pt x="12131" y="3426"/>
                </a:lnTo>
                <a:cubicBezTo>
                  <a:pt x="12224" y="3894"/>
                  <a:pt x="12562" y="4269"/>
                  <a:pt x="13013" y="4428"/>
                </a:cubicBezTo>
                <a:cubicBezTo>
                  <a:pt x="13263" y="4513"/>
                  <a:pt x="13498" y="4615"/>
                  <a:pt x="13732" y="4728"/>
                </a:cubicBezTo>
                <a:cubicBezTo>
                  <a:pt x="13920" y="4821"/>
                  <a:pt x="14119" y="4865"/>
                  <a:pt x="14323" y="4865"/>
                </a:cubicBezTo>
                <a:cubicBezTo>
                  <a:pt x="14583" y="4865"/>
                  <a:pt x="14841" y="4791"/>
                  <a:pt x="15068" y="4642"/>
                </a:cubicBezTo>
                <a:lnTo>
                  <a:pt x="16831" y="3469"/>
                </a:lnTo>
                <a:lnTo>
                  <a:pt x="18124" y="4770"/>
                </a:lnTo>
                <a:lnTo>
                  <a:pt x="16960" y="6526"/>
                </a:lnTo>
                <a:cubicBezTo>
                  <a:pt x="16693" y="6922"/>
                  <a:pt x="16659" y="7434"/>
                  <a:pt x="16866" y="7862"/>
                </a:cubicBezTo>
                <a:cubicBezTo>
                  <a:pt x="16978" y="8097"/>
                  <a:pt x="17080" y="8339"/>
                  <a:pt x="17165" y="8590"/>
                </a:cubicBezTo>
                <a:cubicBezTo>
                  <a:pt x="17324" y="9042"/>
                  <a:pt x="17707" y="9379"/>
                  <a:pt x="18176" y="9472"/>
                </a:cubicBezTo>
                <a:lnTo>
                  <a:pt x="20239" y="9884"/>
                </a:lnTo>
                <a:lnTo>
                  <a:pt x="20247" y="11716"/>
                </a:lnTo>
                <a:cubicBezTo>
                  <a:pt x="20247" y="11716"/>
                  <a:pt x="18176" y="12136"/>
                  <a:pt x="18176" y="12136"/>
                </a:cubicBezTo>
                <a:cubicBezTo>
                  <a:pt x="17707" y="12228"/>
                  <a:pt x="17320" y="12567"/>
                  <a:pt x="17165" y="13018"/>
                </a:cubicBezTo>
                <a:cubicBezTo>
                  <a:pt x="17076" y="13269"/>
                  <a:pt x="16982" y="13504"/>
                  <a:pt x="16866" y="13738"/>
                </a:cubicBezTo>
                <a:cubicBezTo>
                  <a:pt x="16655" y="14170"/>
                  <a:pt x="16693" y="14683"/>
                  <a:pt x="16960" y="15082"/>
                </a:cubicBezTo>
                <a:lnTo>
                  <a:pt x="18124" y="16838"/>
                </a:lnTo>
                <a:lnTo>
                  <a:pt x="16831" y="18131"/>
                </a:lnTo>
                <a:lnTo>
                  <a:pt x="15068" y="16967"/>
                </a:lnTo>
                <a:cubicBezTo>
                  <a:pt x="14844" y="16815"/>
                  <a:pt x="14583" y="16735"/>
                  <a:pt x="14323" y="16735"/>
                </a:cubicBezTo>
                <a:cubicBezTo>
                  <a:pt x="14122" y="16735"/>
                  <a:pt x="13920" y="16784"/>
                  <a:pt x="13732" y="16872"/>
                </a:cubicBezTo>
                <a:cubicBezTo>
                  <a:pt x="13498" y="16985"/>
                  <a:pt x="13263" y="17084"/>
                  <a:pt x="13013" y="17172"/>
                </a:cubicBezTo>
                <a:cubicBezTo>
                  <a:pt x="12562" y="17327"/>
                  <a:pt x="12227" y="17715"/>
                  <a:pt x="12131" y="18183"/>
                </a:cubicBezTo>
                <a:lnTo>
                  <a:pt x="11712" y="20255"/>
                </a:lnTo>
                <a:lnTo>
                  <a:pt x="9880" y="20255"/>
                </a:lnTo>
                <a:lnTo>
                  <a:pt x="9469" y="18183"/>
                </a:lnTo>
                <a:cubicBezTo>
                  <a:pt x="9372" y="17715"/>
                  <a:pt x="9038" y="17327"/>
                  <a:pt x="8587" y="17172"/>
                </a:cubicBezTo>
                <a:cubicBezTo>
                  <a:pt x="8336" y="17084"/>
                  <a:pt x="8094" y="16988"/>
                  <a:pt x="7859" y="16872"/>
                </a:cubicBezTo>
                <a:cubicBezTo>
                  <a:pt x="7672" y="16784"/>
                  <a:pt x="7469" y="16735"/>
                  <a:pt x="7268" y="16735"/>
                </a:cubicBezTo>
                <a:cubicBezTo>
                  <a:pt x="7005" y="16735"/>
                  <a:pt x="6748" y="16815"/>
                  <a:pt x="6524" y="16967"/>
                </a:cubicBezTo>
                <a:lnTo>
                  <a:pt x="4769" y="18131"/>
                </a:lnTo>
                <a:lnTo>
                  <a:pt x="3467" y="16838"/>
                </a:lnTo>
                <a:lnTo>
                  <a:pt x="4640" y="15082"/>
                </a:lnTo>
                <a:cubicBezTo>
                  <a:pt x="4903" y="14683"/>
                  <a:pt x="4942" y="14170"/>
                  <a:pt x="4734" y="13738"/>
                </a:cubicBezTo>
                <a:cubicBezTo>
                  <a:pt x="4620" y="13504"/>
                  <a:pt x="4515" y="13269"/>
                  <a:pt x="4426" y="13018"/>
                </a:cubicBezTo>
                <a:cubicBezTo>
                  <a:pt x="4271" y="12567"/>
                  <a:pt x="3892" y="12231"/>
                  <a:pt x="3424" y="12136"/>
                </a:cubicBezTo>
                <a:lnTo>
                  <a:pt x="1353" y="11716"/>
                </a:lnTo>
                <a:lnTo>
                  <a:pt x="1353" y="9884"/>
                </a:lnTo>
                <a:lnTo>
                  <a:pt x="3424" y="9472"/>
                </a:lnTo>
                <a:cubicBezTo>
                  <a:pt x="3892" y="9377"/>
                  <a:pt x="4268" y="9042"/>
                  <a:pt x="4426" y="8590"/>
                </a:cubicBezTo>
                <a:cubicBezTo>
                  <a:pt x="4513" y="8343"/>
                  <a:pt x="4615" y="8097"/>
                  <a:pt x="4726" y="7862"/>
                </a:cubicBezTo>
                <a:cubicBezTo>
                  <a:pt x="4937" y="7434"/>
                  <a:pt x="4903" y="6922"/>
                  <a:pt x="4640" y="6526"/>
                </a:cubicBezTo>
                <a:lnTo>
                  <a:pt x="3467" y="4770"/>
                </a:lnTo>
                <a:lnTo>
                  <a:pt x="4769" y="3469"/>
                </a:lnTo>
                <a:lnTo>
                  <a:pt x="6524" y="4642"/>
                </a:lnTo>
                <a:cubicBezTo>
                  <a:pt x="6748" y="4791"/>
                  <a:pt x="7005" y="4865"/>
                  <a:pt x="7268" y="4865"/>
                </a:cubicBezTo>
                <a:cubicBezTo>
                  <a:pt x="7469" y="4865"/>
                  <a:pt x="7676" y="4827"/>
                  <a:pt x="7859" y="4736"/>
                </a:cubicBezTo>
                <a:cubicBezTo>
                  <a:pt x="8094" y="4621"/>
                  <a:pt x="8336" y="4513"/>
                  <a:pt x="8587" y="4428"/>
                </a:cubicBezTo>
                <a:cubicBezTo>
                  <a:pt x="9039" y="4269"/>
                  <a:pt x="9368" y="3894"/>
                  <a:pt x="9460" y="3426"/>
                </a:cubicBezTo>
                <a:lnTo>
                  <a:pt x="9880" y="1353"/>
                </a:lnTo>
                <a:close/>
                <a:moveTo>
                  <a:pt x="10753" y="6030"/>
                </a:moveTo>
                <a:cubicBezTo>
                  <a:pt x="8143" y="6030"/>
                  <a:pt x="6027" y="8146"/>
                  <a:pt x="6027" y="10757"/>
                </a:cubicBezTo>
                <a:cubicBezTo>
                  <a:pt x="6027" y="13364"/>
                  <a:pt x="8143" y="15476"/>
                  <a:pt x="10753" y="15476"/>
                </a:cubicBezTo>
                <a:cubicBezTo>
                  <a:pt x="13359" y="15476"/>
                  <a:pt x="15479" y="13364"/>
                  <a:pt x="15479" y="10757"/>
                </a:cubicBezTo>
                <a:cubicBezTo>
                  <a:pt x="15479" y="8146"/>
                  <a:pt x="13359" y="6030"/>
                  <a:pt x="10753" y="6030"/>
                </a:cubicBezTo>
                <a:close/>
                <a:moveTo>
                  <a:pt x="10753" y="6620"/>
                </a:moveTo>
                <a:cubicBezTo>
                  <a:pt x="13033" y="6620"/>
                  <a:pt x="14888" y="8473"/>
                  <a:pt x="14888" y="10757"/>
                </a:cubicBezTo>
                <a:cubicBezTo>
                  <a:pt x="14888" y="13038"/>
                  <a:pt x="13033" y="14894"/>
                  <a:pt x="10753" y="14894"/>
                </a:cubicBezTo>
                <a:cubicBezTo>
                  <a:pt x="8470" y="14894"/>
                  <a:pt x="6618" y="13038"/>
                  <a:pt x="6618" y="10757"/>
                </a:cubicBezTo>
                <a:cubicBezTo>
                  <a:pt x="6618" y="8473"/>
                  <a:pt x="8470" y="6620"/>
                  <a:pt x="10753" y="6620"/>
                </a:cubicBezTo>
                <a:close/>
                <a:moveTo>
                  <a:pt x="10642" y="7948"/>
                </a:moveTo>
                <a:cubicBezTo>
                  <a:pt x="9149" y="7948"/>
                  <a:pt x="7945" y="9161"/>
                  <a:pt x="7945" y="10654"/>
                </a:cubicBezTo>
                <a:cubicBezTo>
                  <a:pt x="7945" y="12144"/>
                  <a:pt x="9149" y="13352"/>
                  <a:pt x="10642" y="13352"/>
                </a:cubicBezTo>
                <a:cubicBezTo>
                  <a:pt x="12131" y="13352"/>
                  <a:pt x="13338" y="12144"/>
                  <a:pt x="13338" y="10654"/>
                </a:cubicBezTo>
                <a:cubicBezTo>
                  <a:pt x="13338" y="9161"/>
                  <a:pt x="12131" y="7948"/>
                  <a:pt x="10642" y="7948"/>
                </a:cubicBezTo>
                <a:close/>
                <a:moveTo>
                  <a:pt x="10642" y="8625"/>
                </a:moveTo>
                <a:cubicBezTo>
                  <a:pt x="11759" y="8625"/>
                  <a:pt x="12671" y="9537"/>
                  <a:pt x="12671" y="10654"/>
                </a:cubicBezTo>
                <a:cubicBezTo>
                  <a:pt x="12671" y="11772"/>
                  <a:pt x="11759" y="12676"/>
                  <a:pt x="10642" y="12676"/>
                </a:cubicBezTo>
                <a:cubicBezTo>
                  <a:pt x="9525" y="12676"/>
                  <a:pt x="8613" y="11772"/>
                  <a:pt x="8613" y="10654"/>
                </a:cubicBezTo>
                <a:cubicBezTo>
                  <a:pt x="8613" y="9537"/>
                  <a:pt x="9525" y="8625"/>
                  <a:pt x="10642" y="8625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28575" tIns="28575" rIns="28575" bIns="28575" numCol="1" anchor="ctr">
            <a:noAutofit/>
          </a:bodyPr>
          <a:lstStyle/>
          <a:p>
            <a:pPr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79" name="Shape 7064"/>
          <p:cNvSpPr/>
          <p:nvPr/>
        </p:nvSpPr>
        <p:spPr>
          <a:xfrm>
            <a:off x="6612719" y="2025952"/>
            <a:ext cx="475480" cy="364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33" y="0"/>
                </a:moveTo>
                <a:cubicBezTo>
                  <a:pt x="17007" y="0"/>
                  <a:pt x="15659" y="1747"/>
                  <a:pt x="15659" y="3867"/>
                </a:cubicBezTo>
                <a:cubicBezTo>
                  <a:pt x="15659" y="5334"/>
                  <a:pt x="16323" y="6643"/>
                  <a:pt x="17260" y="7295"/>
                </a:cubicBezTo>
                <a:lnTo>
                  <a:pt x="15692" y="13118"/>
                </a:lnTo>
                <a:cubicBezTo>
                  <a:pt x="15537" y="13077"/>
                  <a:pt x="15349" y="13041"/>
                  <a:pt x="15161" y="13041"/>
                </a:cubicBezTo>
                <a:cubicBezTo>
                  <a:pt x="14693" y="13041"/>
                  <a:pt x="14286" y="13159"/>
                  <a:pt x="13880" y="13404"/>
                </a:cubicBezTo>
                <a:lnTo>
                  <a:pt x="10408" y="8680"/>
                </a:lnTo>
                <a:cubicBezTo>
                  <a:pt x="10563" y="8190"/>
                  <a:pt x="10661" y="7660"/>
                  <a:pt x="10661" y="7130"/>
                </a:cubicBezTo>
                <a:cubicBezTo>
                  <a:pt x="10661" y="5011"/>
                  <a:pt x="9312" y="3252"/>
                  <a:pt x="7686" y="3252"/>
                </a:cubicBezTo>
                <a:cubicBezTo>
                  <a:pt x="6060" y="3252"/>
                  <a:pt x="4719" y="5011"/>
                  <a:pt x="4719" y="7130"/>
                </a:cubicBezTo>
                <a:cubicBezTo>
                  <a:pt x="4719" y="8312"/>
                  <a:pt x="5125" y="9415"/>
                  <a:pt x="5781" y="10108"/>
                </a:cubicBezTo>
                <a:lnTo>
                  <a:pt x="4281" y="14261"/>
                </a:lnTo>
                <a:cubicBezTo>
                  <a:pt x="3875" y="14016"/>
                  <a:pt x="3435" y="13854"/>
                  <a:pt x="2967" y="13854"/>
                </a:cubicBezTo>
                <a:cubicBezTo>
                  <a:pt x="1340" y="13854"/>
                  <a:pt x="0" y="15613"/>
                  <a:pt x="0" y="17733"/>
                </a:cubicBezTo>
                <a:cubicBezTo>
                  <a:pt x="0" y="19852"/>
                  <a:pt x="1340" y="21600"/>
                  <a:pt x="2967" y="21600"/>
                </a:cubicBezTo>
                <a:cubicBezTo>
                  <a:pt x="4592" y="21600"/>
                  <a:pt x="5941" y="19852"/>
                  <a:pt x="5941" y="17733"/>
                </a:cubicBezTo>
                <a:cubicBezTo>
                  <a:pt x="5941" y="16795"/>
                  <a:pt x="5690" y="15975"/>
                  <a:pt x="5284" y="15283"/>
                </a:cubicBezTo>
                <a:lnTo>
                  <a:pt x="6877" y="10844"/>
                </a:lnTo>
                <a:cubicBezTo>
                  <a:pt x="7126" y="10926"/>
                  <a:pt x="7378" y="10965"/>
                  <a:pt x="7661" y="10965"/>
                </a:cubicBezTo>
                <a:cubicBezTo>
                  <a:pt x="8411" y="10965"/>
                  <a:pt x="9092" y="10597"/>
                  <a:pt x="9624" y="9987"/>
                </a:cubicBezTo>
                <a:lnTo>
                  <a:pt x="12911" y="14382"/>
                </a:lnTo>
                <a:cubicBezTo>
                  <a:pt x="12474" y="15076"/>
                  <a:pt x="12220" y="15938"/>
                  <a:pt x="12220" y="16876"/>
                </a:cubicBezTo>
                <a:cubicBezTo>
                  <a:pt x="12220" y="18995"/>
                  <a:pt x="13568" y="20743"/>
                  <a:pt x="15195" y="20743"/>
                </a:cubicBezTo>
                <a:cubicBezTo>
                  <a:pt x="16821" y="20743"/>
                  <a:pt x="18162" y="18995"/>
                  <a:pt x="18162" y="16876"/>
                </a:cubicBezTo>
                <a:cubicBezTo>
                  <a:pt x="18162" y="15570"/>
                  <a:pt x="17663" y="14382"/>
                  <a:pt x="16881" y="13690"/>
                </a:cubicBezTo>
                <a:lnTo>
                  <a:pt x="18473" y="7702"/>
                </a:lnTo>
                <a:lnTo>
                  <a:pt x="18633" y="7702"/>
                </a:lnTo>
                <a:cubicBezTo>
                  <a:pt x="20259" y="7702"/>
                  <a:pt x="21600" y="5943"/>
                  <a:pt x="21600" y="3823"/>
                </a:cubicBezTo>
                <a:cubicBezTo>
                  <a:pt x="21600" y="1745"/>
                  <a:pt x="20259" y="0"/>
                  <a:pt x="18633" y="0"/>
                </a:cubicBezTo>
                <a:close/>
                <a:moveTo>
                  <a:pt x="18633" y="1626"/>
                </a:moveTo>
                <a:cubicBezTo>
                  <a:pt x="19571" y="1626"/>
                  <a:pt x="20353" y="2643"/>
                  <a:pt x="20353" y="3867"/>
                </a:cubicBezTo>
                <a:cubicBezTo>
                  <a:pt x="20353" y="5089"/>
                  <a:pt x="19571" y="6109"/>
                  <a:pt x="18633" y="6109"/>
                </a:cubicBezTo>
                <a:cubicBezTo>
                  <a:pt x="17696" y="6109"/>
                  <a:pt x="16914" y="5089"/>
                  <a:pt x="16914" y="3867"/>
                </a:cubicBezTo>
                <a:cubicBezTo>
                  <a:pt x="16914" y="2643"/>
                  <a:pt x="17696" y="1626"/>
                  <a:pt x="18633" y="1626"/>
                </a:cubicBezTo>
                <a:close/>
                <a:moveTo>
                  <a:pt x="18861" y="2109"/>
                </a:moveTo>
                <a:cubicBezTo>
                  <a:pt x="18330" y="2109"/>
                  <a:pt x="17862" y="2428"/>
                  <a:pt x="17580" y="2999"/>
                </a:cubicBezTo>
                <a:cubicBezTo>
                  <a:pt x="17487" y="3204"/>
                  <a:pt x="17516" y="3447"/>
                  <a:pt x="17673" y="3571"/>
                </a:cubicBezTo>
                <a:cubicBezTo>
                  <a:pt x="17735" y="3610"/>
                  <a:pt x="17795" y="3659"/>
                  <a:pt x="17858" y="3659"/>
                </a:cubicBezTo>
                <a:cubicBezTo>
                  <a:pt x="17951" y="3659"/>
                  <a:pt x="18048" y="3575"/>
                  <a:pt x="18111" y="3494"/>
                </a:cubicBezTo>
                <a:cubicBezTo>
                  <a:pt x="18268" y="3125"/>
                  <a:pt x="18548" y="2922"/>
                  <a:pt x="18861" y="2922"/>
                </a:cubicBezTo>
                <a:cubicBezTo>
                  <a:pt x="19049" y="2922"/>
                  <a:pt x="19173" y="2762"/>
                  <a:pt x="19173" y="2516"/>
                </a:cubicBezTo>
                <a:cubicBezTo>
                  <a:pt x="19173" y="2313"/>
                  <a:pt x="19049" y="2109"/>
                  <a:pt x="18861" y="2109"/>
                </a:cubicBezTo>
                <a:close/>
                <a:moveTo>
                  <a:pt x="7686" y="4889"/>
                </a:moveTo>
                <a:cubicBezTo>
                  <a:pt x="8624" y="4889"/>
                  <a:pt x="9405" y="5908"/>
                  <a:pt x="9405" y="7130"/>
                </a:cubicBezTo>
                <a:cubicBezTo>
                  <a:pt x="9405" y="8352"/>
                  <a:pt x="8624" y="9372"/>
                  <a:pt x="7686" y="9372"/>
                </a:cubicBezTo>
                <a:cubicBezTo>
                  <a:pt x="6748" y="9372"/>
                  <a:pt x="5967" y="8352"/>
                  <a:pt x="5967" y="7130"/>
                </a:cubicBezTo>
                <a:cubicBezTo>
                  <a:pt x="5967" y="5908"/>
                  <a:pt x="6748" y="4889"/>
                  <a:pt x="7686" y="4889"/>
                </a:cubicBezTo>
                <a:close/>
                <a:moveTo>
                  <a:pt x="15195" y="14667"/>
                </a:moveTo>
                <a:cubicBezTo>
                  <a:pt x="16134" y="14667"/>
                  <a:pt x="16914" y="15687"/>
                  <a:pt x="16914" y="16909"/>
                </a:cubicBezTo>
                <a:cubicBezTo>
                  <a:pt x="16914" y="18133"/>
                  <a:pt x="16134" y="19150"/>
                  <a:pt x="15195" y="19150"/>
                </a:cubicBezTo>
                <a:cubicBezTo>
                  <a:pt x="14257" y="19150"/>
                  <a:pt x="13476" y="18133"/>
                  <a:pt x="13476" y="16909"/>
                </a:cubicBezTo>
                <a:cubicBezTo>
                  <a:pt x="13476" y="15687"/>
                  <a:pt x="14257" y="14667"/>
                  <a:pt x="15195" y="14667"/>
                </a:cubicBezTo>
                <a:close/>
                <a:moveTo>
                  <a:pt x="3000" y="15480"/>
                </a:moveTo>
                <a:cubicBezTo>
                  <a:pt x="3938" y="15480"/>
                  <a:pt x="4719" y="16508"/>
                  <a:pt x="4719" y="17733"/>
                </a:cubicBezTo>
                <a:cubicBezTo>
                  <a:pt x="4719" y="18955"/>
                  <a:pt x="3938" y="19974"/>
                  <a:pt x="3000" y="19974"/>
                </a:cubicBezTo>
                <a:cubicBezTo>
                  <a:pt x="2063" y="19974"/>
                  <a:pt x="1281" y="18955"/>
                  <a:pt x="1281" y="17733"/>
                </a:cubicBezTo>
                <a:cubicBezTo>
                  <a:pt x="1281" y="16508"/>
                  <a:pt x="2063" y="15480"/>
                  <a:pt x="3000" y="1548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28575" tIns="28575" rIns="28575" bIns="28575" numCol="1" anchor="ctr">
            <a:noAutofit/>
          </a:bodyPr>
          <a:lstStyle/>
          <a:p>
            <a:pPr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80" name="Shape 7070"/>
          <p:cNvSpPr/>
          <p:nvPr/>
        </p:nvSpPr>
        <p:spPr>
          <a:xfrm>
            <a:off x="400098" y="1916593"/>
            <a:ext cx="375884" cy="5515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600" extrusionOk="0">
                <a:moveTo>
                  <a:pt x="10797" y="0"/>
                </a:moveTo>
                <a:cubicBezTo>
                  <a:pt x="4839" y="0"/>
                  <a:pt x="0" y="3300"/>
                  <a:pt x="0" y="7363"/>
                </a:cubicBezTo>
                <a:cubicBezTo>
                  <a:pt x="0" y="9405"/>
                  <a:pt x="973" y="10592"/>
                  <a:pt x="1843" y="11635"/>
                </a:cubicBezTo>
                <a:cubicBezTo>
                  <a:pt x="2600" y="12547"/>
                  <a:pt x="3324" y="13405"/>
                  <a:pt x="3566" y="14964"/>
                </a:cubicBezTo>
                <a:cubicBezTo>
                  <a:pt x="3630" y="15887"/>
                  <a:pt x="4744" y="16608"/>
                  <a:pt x="6096" y="16608"/>
                </a:cubicBezTo>
                <a:lnTo>
                  <a:pt x="15488" y="16608"/>
                </a:lnTo>
                <a:cubicBezTo>
                  <a:pt x="16390" y="16619"/>
                  <a:pt x="17208" y="16302"/>
                  <a:pt x="17660" y="15786"/>
                </a:cubicBezTo>
                <a:cubicBezTo>
                  <a:pt x="17949" y="15457"/>
                  <a:pt x="18016" y="15085"/>
                  <a:pt x="18048" y="14821"/>
                </a:cubicBezTo>
                <a:cubicBezTo>
                  <a:pt x="18048" y="14788"/>
                  <a:pt x="18058" y="14741"/>
                  <a:pt x="18058" y="14719"/>
                </a:cubicBezTo>
                <a:cubicBezTo>
                  <a:pt x="18331" y="13325"/>
                  <a:pt x="19023" y="12512"/>
                  <a:pt x="19731" y="11656"/>
                </a:cubicBezTo>
                <a:cubicBezTo>
                  <a:pt x="20601" y="10612"/>
                  <a:pt x="21584" y="9426"/>
                  <a:pt x="21584" y="7383"/>
                </a:cubicBezTo>
                <a:cubicBezTo>
                  <a:pt x="21600" y="3299"/>
                  <a:pt x="16754" y="0"/>
                  <a:pt x="10797" y="0"/>
                </a:cubicBezTo>
                <a:close/>
                <a:moveTo>
                  <a:pt x="10797" y="1094"/>
                </a:moveTo>
                <a:cubicBezTo>
                  <a:pt x="15868" y="1094"/>
                  <a:pt x="19990" y="3905"/>
                  <a:pt x="19990" y="7363"/>
                </a:cubicBezTo>
                <a:cubicBezTo>
                  <a:pt x="19990" y="10668"/>
                  <a:pt x="17157" y="11142"/>
                  <a:pt x="16464" y="14556"/>
                </a:cubicBezTo>
                <a:cubicBezTo>
                  <a:pt x="16432" y="14743"/>
                  <a:pt x="16414" y="15050"/>
                  <a:pt x="16285" y="15215"/>
                </a:cubicBezTo>
                <a:cubicBezTo>
                  <a:pt x="16125" y="15401"/>
                  <a:pt x="15836" y="15521"/>
                  <a:pt x="15498" y="15521"/>
                </a:cubicBezTo>
                <a:lnTo>
                  <a:pt x="6096" y="15521"/>
                </a:lnTo>
                <a:cubicBezTo>
                  <a:pt x="5582" y="15521"/>
                  <a:pt x="5179" y="15236"/>
                  <a:pt x="5179" y="14896"/>
                </a:cubicBezTo>
                <a:cubicBezTo>
                  <a:pt x="4615" y="11174"/>
                  <a:pt x="1604" y="10780"/>
                  <a:pt x="1604" y="7377"/>
                </a:cubicBezTo>
                <a:cubicBezTo>
                  <a:pt x="1604" y="3907"/>
                  <a:pt x="5725" y="1094"/>
                  <a:pt x="10797" y="1094"/>
                </a:cubicBezTo>
                <a:close/>
                <a:moveTo>
                  <a:pt x="14482" y="3043"/>
                </a:moveTo>
                <a:cubicBezTo>
                  <a:pt x="14430" y="3035"/>
                  <a:pt x="14346" y="3095"/>
                  <a:pt x="14233" y="3226"/>
                </a:cubicBezTo>
                <a:cubicBezTo>
                  <a:pt x="13735" y="3819"/>
                  <a:pt x="12925" y="4304"/>
                  <a:pt x="12152" y="4721"/>
                </a:cubicBezTo>
                <a:cubicBezTo>
                  <a:pt x="10912" y="5380"/>
                  <a:pt x="9620" y="5983"/>
                  <a:pt x="8606" y="6806"/>
                </a:cubicBezTo>
                <a:cubicBezTo>
                  <a:pt x="7318" y="7871"/>
                  <a:pt x="7030" y="9378"/>
                  <a:pt x="7610" y="10685"/>
                </a:cubicBezTo>
                <a:cubicBezTo>
                  <a:pt x="7739" y="10970"/>
                  <a:pt x="7966" y="10957"/>
                  <a:pt x="8128" y="10671"/>
                </a:cubicBezTo>
                <a:cubicBezTo>
                  <a:pt x="8482" y="9979"/>
                  <a:pt x="9028" y="9309"/>
                  <a:pt x="9721" y="8749"/>
                </a:cubicBezTo>
                <a:cubicBezTo>
                  <a:pt x="11009" y="7695"/>
                  <a:pt x="12638" y="6829"/>
                  <a:pt x="13636" y="5611"/>
                </a:cubicBezTo>
                <a:cubicBezTo>
                  <a:pt x="14199" y="4919"/>
                  <a:pt x="14451" y="4094"/>
                  <a:pt x="14532" y="3281"/>
                </a:cubicBezTo>
                <a:cubicBezTo>
                  <a:pt x="14548" y="3127"/>
                  <a:pt x="14535" y="3051"/>
                  <a:pt x="14482" y="3043"/>
                </a:cubicBezTo>
                <a:close/>
                <a:moveTo>
                  <a:pt x="14921" y="5217"/>
                </a:moveTo>
                <a:cubicBezTo>
                  <a:pt x="14848" y="5215"/>
                  <a:pt x="14764" y="5284"/>
                  <a:pt x="14692" y="5427"/>
                </a:cubicBezTo>
                <a:cubicBezTo>
                  <a:pt x="13935" y="6876"/>
                  <a:pt x="12005" y="7878"/>
                  <a:pt x="10508" y="8986"/>
                </a:cubicBezTo>
                <a:cubicBezTo>
                  <a:pt x="9686" y="9591"/>
                  <a:pt x="9119" y="10354"/>
                  <a:pt x="8765" y="11167"/>
                </a:cubicBezTo>
                <a:cubicBezTo>
                  <a:pt x="8314" y="12045"/>
                  <a:pt x="8173" y="13001"/>
                  <a:pt x="8367" y="13945"/>
                </a:cubicBezTo>
                <a:cubicBezTo>
                  <a:pt x="8446" y="14297"/>
                  <a:pt x="9224" y="14143"/>
                  <a:pt x="9144" y="13802"/>
                </a:cubicBezTo>
                <a:cubicBezTo>
                  <a:pt x="8982" y="13045"/>
                  <a:pt x="9071" y="12288"/>
                  <a:pt x="9393" y="11574"/>
                </a:cubicBezTo>
                <a:cubicBezTo>
                  <a:pt x="10294" y="11036"/>
                  <a:pt x="11551" y="10748"/>
                  <a:pt x="12500" y="10243"/>
                </a:cubicBezTo>
                <a:cubicBezTo>
                  <a:pt x="13998" y="9453"/>
                  <a:pt x="15049" y="8445"/>
                  <a:pt x="15209" y="7139"/>
                </a:cubicBezTo>
                <a:cubicBezTo>
                  <a:pt x="15306" y="6579"/>
                  <a:pt x="15261" y="6011"/>
                  <a:pt x="15100" y="5441"/>
                </a:cubicBezTo>
                <a:cubicBezTo>
                  <a:pt x="15060" y="5292"/>
                  <a:pt x="14993" y="5218"/>
                  <a:pt x="14921" y="5217"/>
                </a:cubicBezTo>
                <a:close/>
                <a:moveTo>
                  <a:pt x="6594" y="17606"/>
                </a:moveTo>
                <a:cubicBezTo>
                  <a:pt x="5773" y="17606"/>
                  <a:pt x="5100" y="17969"/>
                  <a:pt x="5100" y="18408"/>
                </a:cubicBezTo>
                <a:cubicBezTo>
                  <a:pt x="5100" y="18847"/>
                  <a:pt x="5757" y="19209"/>
                  <a:pt x="6594" y="19209"/>
                </a:cubicBezTo>
                <a:lnTo>
                  <a:pt x="15548" y="19209"/>
                </a:lnTo>
                <a:cubicBezTo>
                  <a:pt x="16369" y="19209"/>
                  <a:pt x="17042" y="18847"/>
                  <a:pt x="17042" y="18408"/>
                </a:cubicBezTo>
                <a:cubicBezTo>
                  <a:pt x="17042" y="17957"/>
                  <a:pt x="16369" y="17606"/>
                  <a:pt x="15548" y="17606"/>
                </a:cubicBezTo>
                <a:lnTo>
                  <a:pt x="6594" y="17606"/>
                </a:lnTo>
                <a:close/>
                <a:moveTo>
                  <a:pt x="6594" y="19997"/>
                </a:moveTo>
                <a:cubicBezTo>
                  <a:pt x="5773" y="19997"/>
                  <a:pt x="5100" y="20359"/>
                  <a:pt x="5100" y="20798"/>
                </a:cubicBezTo>
                <a:cubicBezTo>
                  <a:pt x="5100" y="21238"/>
                  <a:pt x="5757" y="21600"/>
                  <a:pt x="6594" y="21600"/>
                </a:cubicBezTo>
                <a:lnTo>
                  <a:pt x="15548" y="21600"/>
                </a:lnTo>
                <a:cubicBezTo>
                  <a:pt x="16369" y="21600"/>
                  <a:pt x="17042" y="21238"/>
                  <a:pt x="17042" y="20798"/>
                </a:cubicBezTo>
                <a:cubicBezTo>
                  <a:pt x="17042" y="20359"/>
                  <a:pt x="16369" y="19997"/>
                  <a:pt x="15548" y="19997"/>
                </a:cubicBezTo>
                <a:lnTo>
                  <a:pt x="6594" y="19997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28575" tIns="28575" rIns="28575" bIns="28575" numCol="1" anchor="ctr">
            <a:noAutofit/>
          </a:bodyPr>
          <a:lstStyle/>
          <a:p>
            <a:pPr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2" name="Rectangle 1"/>
          <p:cNvSpPr/>
          <p:nvPr/>
        </p:nvSpPr>
        <p:spPr>
          <a:xfrm>
            <a:off x="882834" y="3168951"/>
            <a:ext cx="60295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srgbClr val="FFFFFF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“</a:t>
            </a:r>
            <a:r>
              <a:rPr lang="mn-MN" sz="2400" dirty="0">
                <a:solidFill>
                  <a:srgbClr val="FFFFFF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Дижитал </a:t>
            </a:r>
            <a:r>
              <a:rPr lang="mn-MN" sz="2400" dirty="0" smtClean="0">
                <a:solidFill>
                  <a:srgbClr val="FFFFFF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инфосек</a:t>
            </a:r>
            <a:r>
              <a:rPr lang="en-US" sz="2400" dirty="0">
                <a:solidFill>
                  <a:srgbClr val="FFFFFF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” </a:t>
            </a:r>
            <a:r>
              <a:rPr lang="mn-MN" sz="2400" dirty="0">
                <a:solidFill>
                  <a:srgbClr val="FFFFFF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ХХК-</a:t>
            </a:r>
            <a:r>
              <a:rPr lang="en-US" sz="2400" dirty="0">
                <a:solidFill>
                  <a:srgbClr val="FFFFFF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н</a:t>
            </a:r>
            <a:r>
              <a:rPr lang="mn-MN" sz="2400" dirty="0">
                <a:solidFill>
                  <a:srgbClr val="FFFFFF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34%</a:t>
            </a:r>
            <a:r>
              <a:rPr lang="en-US" sz="2400" dirty="0">
                <a:solidFill>
                  <a:srgbClr val="FFFFFF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</a:p>
          <a:p>
            <a:pPr lvl="0"/>
            <a:r>
              <a:rPr lang="mn-MN" sz="2400" dirty="0">
                <a:solidFill>
                  <a:srgbClr val="FFFFFF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сервер тоног төхөөрөмжөөр хангахаар тохиролцоо хийв.</a:t>
            </a:r>
            <a:endParaRPr lang="en-US" sz="2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Shape 7839"/>
          <p:cNvSpPr/>
          <p:nvPr/>
        </p:nvSpPr>
        <p:spPr>
          <a:xfrm>
            <a:off x="404187" y="3271530"/>
            <a:ext cx="567363" cy="614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98" y="11021"/>
                </a:moveTo>
                <a:cubicBezTo>
                  <a:pt x="19297" y="11419"/>
                  <a:pt x="19045" y="11623"/>
                  <a:pt x="18746" y="11631"/>
                </a:cubicBezTo>
                <a:cubicBezTo>
                  <a:pt x="18886" y="11779"/>
                  <a:pt x="19003" y="11984"/>
                  <a:pt x="19098" y="12248"/>
                </a:cubicBezTo>
                <a:cubicBezTo>
                  <a:pt x="19191" y="12512"/>
                  <a:pt x="19238" y="12752"/>
                  <a:pt x="19238" y="12968"/>
                </a:cubicBezTo>
                <a:cubicBezTo>
                  <a:pt x="19238" y="13565"/>
                  <a:pt x="18990" y="14081"/>
                  <a:pt x="18493" y="14513"/>
                </a:cubicBezTo>
                <a:cubicBezTo>
                  <a:pt x="18662" y="14789"/>
                  <a:pt x="18746" y="15088"/>
                  <a:pt x="18746" y="15408"/>
                </a:cubicBezTo>
                <a:cubicBezTo>
                  <a:pt x="18746" y="15728"/>
                  <a:pt x="18664" y="16046"/>
                  <a:pt x="18499" y="16362"/>
                </a:cubicBezTo>
                <a:cubicBezTo>
                  <a:pt x="18336" y="16678"/>
                  <a:pt x="18113" y="16905"/>
                  <a:pt x="17832" y="17044"/>
                </a:cubicBezTo>
                <a:cubicBezTo>
                  <a:pt x="17879" y="17303"/>
                  <a:pt x="17902" y="17546"/>
                  <a:pt x="17902" y="17770"/>
                </a:cubicBezTo>
                <a:cubicBezTo>
                  <a:pt x="17902" y="19216"/>
                  <a:pt x="17002" y="19938"/>
                  <a:pt x="15202" y="19938"/>
                </a:cubicBezTo>
                <a:lnTo>
                  <a:pt x="13501" y="19938"/>
                </a:lnTo>
                <a:cubicBezTo>
                  <a:pt x="12272" y="19938"/>
                  <a:pt x="10669" y="19622"/>
                  <a:pt x="8691" y="18991"/>
                </a:cubicBezTo>
                <a:cubicBezTo>
                  <a:pt x="8644" y="18973"/>
                  <a:pt x="8508" y="18928"/>
                  <a:pt x="8283" y="18854"/>
                </a:cubicBezTo>
                <a:cubicBezTo>
                  <a:pt x="8058" y="18781"/>
                  <a:pt x="7892" y="18726"/>
                  <a:pt x="7784" y="18692"/>
                </a:cubicBezTo>
                <a:cubicBezTo>
                  <a:pt x="7676" y="18657"/>
                  <a:pt x="7512" y="18607"/>
                  <a:pt x="7292" y="18543"/>
                </a:cubicBezTo>
                <a:cubicBezTo>
                  <a:pt x="7071" y="18477"/>
                  <a:pt x="6893" y="18430"/>
                  <a:pt x="6757" y="18400"/>
                </a:cubicBezTo>
                <a:cubicBezTo>
                  <a:pt x="6621" y="18370"/>
                  <a:pt x="6467" y="18341"/>
                  <a:pt x="6293" y="18316"/>
                </a:cubicBezTo>
                <a:cubicBezTo>
                  <a:pt x="6119" y="18290"/>
                  <a:pt x="5972" y="18277"/>
                  <a:pt x="5850" y="18277"/>
                </a:cubicBezTo>
                <a:lnTo>
                  <a:pt x="5401" y="18277"/>
                </a:lnTo>
                <a:lnTo>
                  <a:pt x="5401" y="9970"/>
                </a:lnTo>
                <a:lnTo>
                  <a:pt x="5850" y="9970"/>
                </a:lnTo>
                <a:cubicBezTo>
                  <a:pt x="6000" y="9970"/>
                  <a:pt x="6167" y="9930"/>
                  <a:pt x="6350" y="9853"/>
                </a:cubicBezTo>
                <a:cubicBezTo>
                  <a:pt x="6532" y="9775"/>
                  <a:pt x="6720" y="9658"/>
                  <a:pt x="6912" y="9502"/>
                </a:cubicBezTo>
                <a:cubicBezTo>
                  <a:pt x="7104" y="9347"/>
                  <a:pt x="7284" y="9193"/>
                  <a:pt x="7454" y="9041"/>
                </a:cubicBezTo>
                <a:cubicBezTo>
                  <a:pt x="7622" y="8890"/>
                  <a:pt x="7809" y="8700"/>
                  <a:pt x="8016" y="8470"/>
                </a:cubicBezTo>
                <a:cubicBezTo>
                  <a:pt x="8222" y="8241"/>
                  <a:pt x="8384" y="8057"/>
                  <a:pt x="8501" y="7919"/>
                </a:cubicBezTo>
                <a:cubicBezTo>
                  <a:pt x="8618" y="7780"/>
                  <a:pt x="8766" y="7603"/>
                  <a:pt x="8944" y="7386"/>
                </a:cubicBezTo>
                <a:cubicBezTo>
                  <a:pt x="9122" y="7170"/>
                  <a:pt x="9230" y="7040"/>
                  <a:pt x="9267" y="6997"/>
                </a:cubicBezTo>
                <a:cubicBezTo>
                  <a:pt x="9783" y="6408"/>
                  <a:pt x="10144" y="6015"/>
                  <a:pt x="10351" y="5816"/>
                </a:cubicBezTo>
                <a:cubicBezTo>
                  <a:pt x="10735" y="5444"/>
                  <a:pt x="11014" y="4970"/>
                  <a:pt x="11187" y="4395"/>
                </a:cubicBezTo>
                <a:cubicBezTo>
                  <a:pt x="11361" y="3819"/>
                  <a:pt x="11503" y="3276"/>
                  <a:pt x="11615" y="2766"/>
                </a:cubicBezTo>
                <a:cubicBezTo>
                  <a:pt x="11728" y="2255"/>
                  <a:pt x="11906" y="1887"/>
                  <a:pt x="12151" y="1662"/>
                </a:cubicBezTo>
                <a:cubicBezTo>
                  <a:pt x="13051" y="1662"/>
                  <a:pt x="13651" y="1865"/>
                  <a:pt x="13950" y="2272"/>
                </a:cubicBezTo>
                <a:cubicBezTo>
                  <a:pt x="14250" y="2679"/>
                  <a:pt x="14400" y="3306"/>
                  <a:pt x="14400" y="4154"/>
                </a:cubicBezTo>
                <a:cubicBezTo>
                  <a:pt x="14400" y="4664"/>
                  <a:pt x="14175" y="5359"/>
                  <a:pt x="13725" y="6238"/>
                </a:cubicBezTo>
                <a:cubicBezTo>
                  <a:pt x="13275" y="7116"/>
                  <a:pt x="13051" y="7806"/>
                  <a:pt x="13051" y="8308"/>
                </a:cubicBezTo>
                <a:lnTo>
                  <a:pt x="18000" y="8308"/>
                </a:lnTo>
                <a:cubicBezTo>
                  <a:pt x="18469" y="8308"/>
                  <a:pt x="18886" y="8475"/>
                  <a:pt x="19252" y="8808"/>
                </a:cubicBezTo>
                <a:cubicBezTo>
                  <a:pt x="19618" y="9141"/>
                  <a:pt x="19801" y="9528"/>
                  <a:pt x="19801" y="9969"/>
                </a:cubicBezTo>
                <a:cubicBezTo>
                  <a:pt x="19801" y="10273"/>
                  <a:pt x="19700" y="10623"/>
                  <a:pt x="19498" y="11021"/>
                </a:cubicBezTo>
                <a:cubicBezTo>
                  <a:pt x="19498" y="11021"/>
                  <a:pt x="19498" y="11021"/>
                  <a:pt x="19498" y="11021"/>
                </a:cubicBezTo>
                <a:close/>
                <a:moveTo>
                  <a:pt x="3333" y="18030"/>
                </a:moveTo>
                <a:cubicBezTo>
                  <a:pt x="3155" y="18194"/>
                  <a:pt x="2944" y="18277"/>
                  <a:pt x="2700" y="18277"/>
                </a:cubicBezTo>
                <a:cubicBezTo>
                  <a:pt x="2457" y="18277"/>
                  <a:pt x="2245" y="18194"/>
                  <a:pt x="2067" y="18030"/>
                </a:cubicBezTo>
                <a:cubicBezTo>
                  <a:pt x="1890" y="17866"/>
                  <a:pt x="1800" y="17672"/>
                  <a:pt x="1800" y="17446"/>
                </a:cubicBezTo>
                <a:cubicBezTo>
                  <a:pt x="1800" y="17221"/>
                  <a:pt x="1889" y="17027"/>
                  <a:pt x="2067" y="16862"/>
                </a:cubicBezTo>
                <a:cubicBezTo>
                  <a:pt x="2245" y="16697"/>
                  <a:pt x="2457" y="16615"/>
                  <a:pt x="2700" y="16615"/>
                </a:cubicBezTo>
                <a:cubicBezTo>
                  <a:pt x="2944" y="16615"/>
                  <a:pt x="3155" y="16697"/>
                  <a:pt x="3333" y="16862"/>
                </a:cubicBezTo>
                <a:cubicBezTo>
                  <a:pt x="3511" y="17027"/>
                  <a:pt x="3601" y="17221"/>
                  <a:pt x="3601" y="17446"/>
                </a:cubicBezTo>
                <a:cubicBezTo>
                  <a:pt x="3601" y="17672"/>
                  <a:pt x="3511" y="17866"/>
                  <a:pt x="3333" y="18030"/>
                </a:cubicBezTo>
                <a:cubicBezTo>
                  <a:pt x="3333" y="18030"/>
                  <a:pt x="3333" y="18030"/>
                  <a:pt x="3333" y="18030"/>
                </a:cubicBezTo>
                <a:close/>
                <a:moveTo>
                  <a:pt x="20912" y="12072"/>
                </a:moveTo>
                <a:cubicBezTo>
                  <a:pt x="21371" y="11432"/>
                  <a:pt x="21600" y="10727"/>
                  <a:pt x="21600" y="9957"/>
                </a:cubicBezTo>
                <a:cubicBezTo>
                  <a:pt x="21600" y="9065"/>
                  <a:pt x="21244" y="8290"/>
                  <a:pt x="20532" y="7632"/>
                </a:cubicBezTo>
                <a:cubicBezTo>
                  <a:pt x="19819" y="6975"/>
                  <a:pt x="18976" y="6646"/>
                  <a:pt x="18000" y="6646"/>
                </a:cubicBezTo>
                <a:lnTo>
                  <a:pt x="15525" y="6646"/>
                </a:lnTo>
                <a:cubicBezTo>
                  <a:pt x="15975" y="5789"/>
                  <a:pt x="16200" y="4959"/>
                  <a:pt x="16200" y="4154"/>
                </a:cubicBezTo>
                <a:cubicBezTo>
                  <a:pt x="16200" y="3141"/>
                  <a:pt x="16036" y="2337"/>
                  <a:pt x="15708" y="1740"/>
                </a:cubicBezTo>
                <a:cubicBezTo>
                  <a:pt x="15380" y="1142"/>
                  <a:pt x="14902" y="703"/>
                  <a:pt x="14274" y="422"/>
                </a:cubicBezTo>
                <a:cubicBezTo>
                  <a:pt x="13645" y="141"/>
                  <a:pt x="12938" y="0"/>
                  <a:pt x="12150" y="0"/>
                </a:cubicBezTo>
                <a:cubicBezTo>
                  <a:pt x="11672" y="0"/>
                  <a:pt x="11250" y="160"/>
                  <a:pt x="10885" y="480"/>
                </a:cubicBezTo>
                <a:cubicBezTo>
                  <a:pt x="10481" y="844"/>
                  <a:pt x="10191" y="1312"/>
                  <a:pt x="10012" y="1883"/>
                </a:cubicBezTo>
                <a:cubicBezTo>
                  <a:pt x="9835" y="2454"/>
                  <a:pt x="9691" y="3001"/>
                  <a:pt x="9583" y="3524"/>
                </a:cubicBezTo>
                <a:cubicBezTo>
                  <a:pt x="9476" y="4047"/>
                  <a:pt x="9310" y="4418"/>
                  <a:pt x="9084" y="4634"/>
                </a:cubicBezTo>
                <a:cubicBezTo>
                  <a:pt x="8625" y="5093"/>
                  <a:pt x="8124" y="5647"/>
                  <a:pt x="7580" y="6296"/>
                </a:cubicBezTo>
                <a:cubicBezTo>
                  <a:pt x="6633" y="7429"/>
                  <a:pt x="5991" y="8100"/>
                  <a:pt x="5654" y="8307"/>
                </a:cubicBezTo>
                <a:lnTo>
                  <a:pt x="1800" y="8307"/>
                </a:lnTo>
                <a:cubicBezTo>
                  <a:pt x="1303" y="8307"/>
                  <a:pt x="879" y="8470"/>
                  <a:pt x="528" y="8794"/>
                </a:cubicBezTo>
                <a:cubicBezTo>
                  <a:pt x="176" y="9119"/>
                  <a:pt x="0" y="9511"/>
                  <a:pt x="0" y="9969"/>
                </a:cubicBezTo>
                <a:lnTo>
                  <a:pt x="0" y="18277"/>
                </a:lnTo>
                <a:cubicBezTo>
                  <a:pt x="0" y="18736"/>
                  <a:pt x="175" y="19127"/>
                  <a:pt x="528" y="19451"/>
                </a:cubicBezTo>
                <a:cubicBezTo>
                  <a:pt x="879" y="19776"/>
                  <a:pt x="1303" y="19938"/>
                  <a:pt x="1800" y="19938"/>
                </a:cubicBezTo>
                <a:lnTo>
                  <a:pt x="5850" y="19938"/>
                </a:lnTo>
                <a:cubicBezTo>
                  <a:pt x="6056" y="19938"/>
                  <a:pt x="6703" y="20112"/>
                  <a:pt x="7791" y="20457"/>
                </a:cubicBezTo>
                <a:cubicBezTo>
                  <a:pt x="8944" y="20830"/>
                  <a:pt x="9958" y="21113"/>
                  <a:pt x="10835" y="21308"/>
                </a:cubicBezTo>
                <a:cubicBezTo>
                  <a:pt x="11712" y="21503"/>
                  <a:pt x="12600" y="21600"/>
                  <a:pt x="13500" y="21600"/>
                </a:cubicBezTo>
                <a:lnTo>
                  <a:pt x="15315" y="21600"/>
                </a:lnTo>
                <a:cubicBezTo>
                  <a:pt x="16636" y="21600"/>
                  <a:pt x="17700" y="21251"/>
                  <a:pt x="18506" y="20555"/>
                </a:cubicBezTo>
                <a:cubicBezTo>
                  <a:pt x="19313" y="19858"/>
                  <a:pt x="19711" y="18909"/>
                  <a:pt x="19702" y="17706"/>
                </a:cubicBezTo>
                <a:cubicBezTo>
                  <a:pt x="20264" y="17039"/>
                  <a:pt x="20546" y="16269"/>
                  <a:pt x="20546" y="15395"/>
                </a:cubicBezTo>
                <a:cubicBezTo>
                  <a:pt x="20546" y="15205"/>
                  <a:pt x="20531" y="15019"/>
                  <a:pt x="20504" y="14837"/>
                </a:cubicBezTo>
                <a:cubicBezTo>
                  <a:pt x="20859" y="14257"/>
                  <a:pt x="21038" y="13634"/>
                  <a:pt x="21038" y="12968"/>
                </a:cubicBezTo>
                <a:cubicBezTo>
                  <a:pt x="21038" y="12656"/>
                  <a:pt x="20996" y="12357"/>
                  <a:pt x="20912" y="12072"/>
                </a:cubicBezTo>
                <a:cubicBezTo>
                  <a:pt x="20912" y="12072"/>
                  <a:pt x="20912" y="12072"/>
                  <a:pt x="20912" y="12072"/>
                </a:cubicBezTo>
                <a:close/>
              </a:path>
            </a:pathLst>
          </a:custGeom>
          <a:solidFill>
            <a:srgbClr val="212830"/>
          </a:solidFill>
          <a:ln w="12700" cap="flat">
            <a:noFill/>
            <a:miter lim="400000"/>
          </a:ln>
          <a:effectLst/>
        </p:spPr>
        <p:txBody>
          <a:bodyPr wrap="square" lIns="28575" tIns="28575" rIns="28575" bIns="28575" numCol="1" anchor="ctr">
            <a:noAutofit/>
          </a:bodyPr>
          <a:lstStyle/>
          <a:p>
            <a:pPr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65" name="Shape 6686"/>
          <p:cNvSpPr/>
          <p:nvPr/>
        </p:nvSpPr>
        <p:spPr>
          <a:xfrm>
            <a:off x="6739244" y="3256410"/>
            <a:ext cx="692909" cy="6545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420" y="0"/>
                </a:moveTo>
                <a:cubicBezTo>
                  <a:pt x="5897" y="0"/>
                  <a:pt x="5472" y="450"/>
                  <a:pt x="5472" y="1004"/>
                </a:cubicBezTo>
                <a:cubicBezTo>
                  <a:pt x="5472" y="1356"/>
                  <a:pt x="5640" y="1664"/>
                  <a:pt x="5899" y="1843"/>
                </a:cubicBezTo>
                <a:lnTo>
                  <a:pt x="5899" y="2732"/>
                </a:lnTo>
                <a:cubicBezTo>
                  <a:pt x="5970" y="2728"/>
                  <a:pt x="6045" y="2732"/>
                  <a:pt x="6117" y="2732"/>
                </a:cubicBezTo>
                <a:lnTo>
                  <a:pt x="7120" y="2732"/>
                </a:lnTo>
                <a:lnTo>
                  <a:pt x="7120" y="2008"/>
                </a:lnTo>
                <a:lnTo>
                  <a:pt x="19952" y="2008"/>
                </a:lnTo>
                <a:lnTo>
                  <a:pt x="19952" y="10738"/>
                </a:lnTo>
                <a:lnTo>
                  <a:pt x="11356" y="10738"/>
                </a:lnTo>
                <a:cubicBezTo>
                  <a:pt x="11289" y="10868"/>
                  <a:pt x="11205" y="10993"/>
                  <a:pt x="11115" y="11109"/>
                </a:cubicBezTo>
                <a:cubicBezTo>
                  <a:pt x="11071" y="11233"/>
                  <a:pt x="11026" y="11355"/>
                  <a:pt x="10975" y="11479"/>
                </a:cubicBezTo>
                <a:cubicBezTo>
                  <a:pt x="10908" y="11662"/>
                  <a:pt x="10835" y="11846"/>
                  <a:pt x="10749" y="12030"/>
                </a:cubicBezTo>
                <a:lnTo>
                  <a:pt x="20558" y="12030"/>
                </a:lnTo>
                <a:cubicBezTo>
                  <a:pt x="20896" y="12030"/>
                  <a:pt x="21173" y="11746"/>
                  <a:pt x="21173" y="11388"/>
                </a:cubicBezTo>
                <a:lnTo>
                  <a:pt x="21173" y="1843"/>
                </a:lnTo>
                <a:cubicBezTo>
                  <a:pt x="21432" y="1664"/>
                  <a:pt x="21600" y="1356"/>
                  <a:pt x="21600" y="1004"/>
                </a:cubicBezTo>
                <a:cubicBezTo>
                  <a:pt x="21600" y="450"/>
                  <a:pt x="21175" y="0"/>
                  <a:pt x="20652" y="0"/>
                </a:cubicBezTo>
                <a:lnTo>
                  <a:pt x="6420" y="0"/>
                </a:lnTo>
                <a:close/>
                <a:moveTo>
                  <a:pt x="17037" y="3695"/>
                </a:moveTo>
                <a:lnTo>
                  <a:pt x="14667" y="4048"/>
                </a:lnTo>
                <a:cubicBezTo>
                  <a:pt x="14361" y="4095"/>
                  <a:pt x="14149" y="4399"/>
                  <a:pt x="14193" y="4723"/>
                </a:cubicBezTo>
                <a:cubicBezTo>
                  <a:pt x="14236" y="5047"/>
                  <a:pt x="14524" y="5272"/>
                  <a:pt x="14830" y="5225"/>
                </a:cubicBezTo>
                <a:lnTo>
                  <a:pt x="15887" y="5061"/>
                </a:lnTo>
                <a:lnTo>
                  <a:pt x="14410" y="7192"/>
                </a:lnTo>
                <a:cubicBezTo>
                  <a:pt x="14410" y="7192"/>
                  <a:pt x="11667" y="5916"/>
                  <a:pt x="11667" y="5916"/>
                </a:cubicBezTo>
                <a:cubicBezTo>
                  <a:pt x="11510" y="5843"/>
                  <a:pt x="11339" y="5846"/>
                  <a:pt x="11193" y="5925"/>
                </a:cubicBezTo>
                <a:cubicBezTo>
                  <a:pt x="11341" y="6370"/>
                  <a:pt x="11424" y="6852"/>
                  <a:pt x="11433" y="7348"/>
                </a:cubicBezTo>
                <a:lnTo>
                  <a:pt x="11589" y="7167"/>
                </a:lnTo>
                <a:lnTo>
                  <a:pt x="14372" y="8467"/>
                </a:lnTo>
                <a:cubicBezTo>
                  <a:pt x="14612" y="8578"/>
                  <a:pt x="14893" y="8501"/>
                  <a:pt x="15048" y="8278"/>
                </a:cubicBezTo>
                <a:lnTo>
                  <a:pt x="16758" y="5809"/>
                </a:lnTo>
                <a:lnTo>
                  <a:pt x="16905" y="6871"/>
                </a:lnTo>
                <a:cubicBezTo>
                  <a:pt x="16945" y="7166"/>
                  <a:pt x="17183" y="7381"/>
                  <a:pt x="17457" y="7381"/>
                </a:cubicBezTo>
                <a:cubicBezTo>
                  <a:pt x="17484" y="7381"/>
                  <a:pt x="17508" y="7377"/>
                  <a:pt x="17535" y="7373"/>
                </a:cubicBezTo>
                <a:cubicBezTo>
                  <a:pt x="17841" y="7327"/>
                  <a:pt x="18053" y="7030"/>
                  <a:pt x="18009" y="6706"/>
                </a:cubicBezTo>
                <a:lnTo>
                  <a:pt x="17675" y="4197"/>
                </a:lnTo>
                <a:cubicBezTo>
                  <a:pt x="17631" y="3872"/>
                  <a:pt x="17343" y="3648"/>
                  <a:pt x="17037" y="3695"/>
                </a:cubicBezTo>
                <a:close/>
                <a:moveTo>
                  <a:pt x="6397" y="3950"/>
                </a:moveTo>
                <a:cubicBezTo>
                  <a:pt x="4755" y="3950"/>
                  <a:pt x="3412" y="5362"/>
                  <a:pt x="3412" y="7101"/>
                </a:cubicBezTo>
                <a:lnTo>
                  <a:pt x="3412" y="8097"/>
                </a:lnTo>
                <a:cubicBezTo>
                  <a:pt x="3302" y="8261"/>
                  <a:pt x="3249" y="8454"/>
                  <a:pt x="3249" y="8656"/>
                </a:cubicBezTo>
                <a:lnTo>
                  <a:pt x="3249" y="9364"/>
                </a:lnTo>
                <a:cubicBezTo>
                  <a:pt x="3249" y="9651"/>
                  <a:pt x="3369" y="9921"/>
                  <a:pt x="3575" y="10105"/>
                </a:cubicBezTo>
                <a:cubicBezTo>
                  <a:pt x="3628" y="10281"/>
                  <a:pt x="3694" y="10460"/>
                  <a:pt x="3770" y="10640"/>
                </a:cubicBezTo>
                <a:cubicBezTo>
                  <a:pt x="3923" y="11065"/>
                  <a:pt x="4140" y="11506"/>
                  <a:pt x="4407" y="11915"/>
                </a:cubicBezTo>
                <a:cubicBezTo>
                  <a:pt x="4519" y="12088"/>
                  <a:pt x="4667" y="12301"/>
                  <a:pt x="4842" y="12507"/>
                </a:cubicBezTo>
                <a:cubicBezTo>
                  <a:pt x="4683" y="12628"/>
                  <a:pt x="4567" y="12771"/>
                  <a:pt x="4516" y="12935"/>
                </a:cubicBezTo>
                <a:lnTo>
                  <a:pt x="2394" y="13610"/>
                </a:lnTo>
                <a:cubicBezTo>
                  <a:pt x="899" y="14065"/>
                  <a:pt x="8" y="20909"/>
                  <a:pt x="8" y="20909"/>
                </a:cubicBezTo>
                <a:cubicBezTo>
                  <a:pt x="3" y="20939"/>
                  <a:pt x="0" y="20968"/>
                  <a:pt x="0" y="20999"/>
                </a:cubicBezTo>
                <a:cubicBezTo>
                  <a:pt x="0" y="21329"/>
                  <a:pt x="248" y="21600"/>
                  <a:pt x="560" y="21600"/>
                </a:cubicBezTo>
                <a:lnTo>
                  <a:pt x="13190" y="21600"/>
                </a:lnTo>
                <a:cubicBezTo>
                  <a:pt x="13501" y="21600"/>
                  <a:pt x="13757" y="21329"/>
                  <a:pt x="13757" y="20999"/>
                </a:cubicBezTo>
                <a:cubicBezTo>
                  <a:pt x="13757" y="20713"/>
                  <a:pt x="12851" y="14065"/>
                  <a:pt x="11356" y="13610"/>
                </a:cubicBezTo>
                <a:lnTo>
                  <a:pt x="9234" y="12935"/>
                </a:lnTo>
                <a:cubicBezTo>
                  <a:pt x="9183" y="12771"/>
                  <a:pt x="9074" y="12628"/>
                  <a:pt x="8915" y="12507"/>
                </a:cubicBezTo>
                <a:cubicBezTo>
                  <a:pt x="9090" y="12301"/>
                  <a:pt x="9230" y="12087"/>
                  <a:pt x="9343" y="11915"/>
                </a:cubicBezTo>
                <a:cubicBezTo>
                  <a:pt x="9609" y="11506"/>
                  <a:pt x="9834" y="11065"/>
                  <a:pt x="9988" y="10640"/>
                </a:cubicBezTo>
                <a:cubicBezTo>
                  <a:pt x="10063" y="10460"/>
                  <a:pt x="10130" y="10281"/>
                  <a:pt x="10182" y="10105"/>
                </a:cubicBezTo>
                <a:cubicBezTo>
                  <a:pt x="10389" y="9921"/>
                  <a:pt x="10509" y="9652"/>
                  <a:pt x="10509" y="9364"/>
                </a:cubicBezTo>
                <a:lnTo>
                  <a:pt x="10509" y="8656"/>
                </a:lnTo>
                <a:cubicBezTo>
                  <a:pt x="10509" y="8454"/>
                  <a:pt x="10448" y="8261"/>
                  <a:pt x="10338" y="8097"/>
                </a:cubicBezTo>
                <a:lnTo>
                  <a:pt x="10338" y="7101"/>
                </a:lnTo>
                <a:cubicBezTo>
                  <a:pt x="10338" y="5362"/>
                  <a:pt x="9003" y="3950"/>
                  <a:pt x="7361" y="3950"/>
                </a:cubicBezTo>
                <a:lnTo>
                  <a:pt x="6397" y="3950"/>
                </a:lnTo>
                <a:close/>
                <a:moveTo>
                  <a:pt x="5962" y="7784"/>
                </a:moveTo>
                <a:cubicBezTo>
                  <a:pt x="6393" y="7784"/>
                  <a:pt x="6753" y="7938"/>
                  <a:pt x="7026" y="8237"/>
                </a:cubicBezTo>
                <a:cubicBezTo>
                  <a:pt x="7367" y="8610"/>
                  <a:pt x="7758" y="8796"/>
                  <a:pt x="8192" y="8796"/>
                </a:cubicBezTo>
                <a:cubicBezTo>
                  <a:pt x="8438" y="8796"/>
                  <a:pt x="8699" y="8736"/>
                  <a:pt x="8954" y="8615"/>
                </a:cubicBezTo>
                <a:cubicBezTo>
                  <a:pt x="9013" y="8587"/>
                  <a:pt x="9078" y="8595"/>
                  <a:pt x="9133" y="8632"/>
                </a:cubicBezTo>
                <a:cubicBezTo>
                  <a:pt x="9158" y="8649"/>
                  <a:pt x="9180" y="8671"/>
                  <a:pt x="9195" y="8698"/>
                </a:cubicBezTo>
                <a:lnTo>
                  <a:pt x="9296" y="8698"/>
                </a:lnTo>
                <a:cubicBezTo>
                  <a:pt x="9401" y="8698"/>
                  <a:pt x="9490" y="8792"/>
                  <a:pt x="9490" y="8903"/>
                </a:cubicBezTo>
                <a:lnTo>
                  <a:pt x="9490" y="9232"/>
                </a:lnTo>
                <a:cubicBezTo>
                  <a:pt x="9490" y="9300"/>
                  <a:pt x="9459" y="9368"/>
                  <a:pt x="9405" y="9405"/>
                </a:cubicBezTo>
                <a:lnTo>
                  <a:pt x="9218" y="9529"/>
                </a:lnTo>
                <a:lnTo>
                  <a:pt x="9203" y="9611"/>
                </a:lnTo>
                <a:cubicBezTo>
                  <a:pt x="9142" y="10094"/>
                  <a:pt x="8887" y="10724"/>
                  <a:pt x="8519" y="11290"/>
                </a:cubicBezTo>
                <a:cubicBezTo>
                  <a:pt x="8052" y="12006"/>
                  <a:pt x="7618" y="12326"/>
                  <a:pt x="7392" y="12326"/>
                </a:cubicBezTo>
                <a:lnTo>
                  <a:pt x="6366" y="12326"/>
                </a:lnTo>
                <a:cubicBezTo>
                  <a:pt x="6139" y="12326"/>
                  <a:pt x="5698" y="12006"/>
                  <a:pt x="5231" y="11290"/>
                </a:cubicBezTo>
                <a:cubicBezTo>
                  <a:pt x="4862" y="10724"/>
                  <a:pt x="4607" y="10102"/>
                  <a:pt x="4547" y="9619"/>
                </a:cubicBezTo>
                <a:lnTo>
                  <a:pt x="4539" y="9529"/>
                </a:lnTo>
                <a:lnTo>
                  <a:pt x="4353" y="9405"/>
                </a:lnTo>
                <a:cubicBezTo>
                  <a:pt x="4298" y="9368"/>
                  <a:pt x="4267" y="9301"/>
                  <a:pt x="4267" y="9232"/>
                </a:cubicBezTo>
                <a:lnTo>
                  <a:pt x="4267" y="8903"/>
                </a:lnTo>
                <a:cubicBezTo>
                  <a:pt x="4267" y="8792"/>
                  <a:pt x="4348" y="8698"/>
                  <a:pt x="4454" y="8698"/>
                </a:cubicBezTo>
                <a:lnTo>
                  <a:pt x="4531" y="8698"/>
                </a:lnTo>
                <a:lnTo>
                  <a:pt x="4531" y="8336"/>
                </a:lnTo>
                <a:cubicBezTo>
                  <a:pt x="4531" y="8259"/>
                  <a:pt x="4575" y="8197"/>
                  <a:pt x="4640" y="8163"/>
                </a:cubicBezTo>
                <a:cubicBezTo>
                  <a:pt x="4903" y="8024"/>
                  <a:pt x="5422" y="7784"/>
                  <a:pt x="5962" y="7784"/>
                </a:cubicBezTo>
                <a:close/>
                <a:moveTo>
                  <a:pt x="5666" y="13223"/>
                </a:moveTo>
                <a:cubicBezTo>
                  <a:pt x="5822" y="13311"/>
                  <a:pt x="5981" y="13368"/>
                  <a:pt x="6133" y="13396"/>
                </a:cubicBezTo>
                <a:cubicBezTo>
                  <a:pt x="6224" y="13413"/>
                  <a:pt x="6288" y="13495"/>
                  <a:pt x="6288" y="13594"/>
                </a:cubicBezTo>
                <a:lnTo>
                  <a:pt x="6288" y="14104"/>
                </a:lnTo>
                <a:cubicBezTo>
                  <a:pt x="6315" y="14115"/>
                  <a:pt x="6346" y="14130"/>
                  <a:pt x="6366" y="14153"/>
                </a:cubicBezTo>
                <a:cubicBezTo>
                  <a:pt x="6402" y="14196"/>
                  <a:pt x="6418" y="14253"/>
                  <a:pt x="6412" y="14309"/>
                </a:cubicBezTo>
                <a:cubicBezTo>
                  <a:pt x="6412" y="14309"/>
                  <a:pt x="6304" y="15379"/>
                  <a:pt x="6304" y="15379"/>
                </a:cubicBezTo>
                <a:cubicBezTo>
                  <a:pt x="6296" y="15462"/>
                  <a:pt x="6239" y="15538"/>
                  <a:pt x="6164" y="15560"/>
                </a:cubicBezTo>
                <a:cubicBezTo>
                  <a:pt x="6147" y="15565"/>
                  <a:pt x="6134" y="15568"/>
                  <a:pt x="6117" y="15568"/>
                </a:cubicBezTo>
                <a:cubicBezTo>
                  <a:pt x="6058" y="15568"/>
                  <a:pt x="5998" y="15538"/>
                  <a:pt x="5962" y="15486"/>
                </a:cubicBezTo>
                <a:lnTo>
                  <a:pt x="5425" y="14729"/>
                </a:lnTo>
                <a:cubicBezTo>
                  <a:pt x="5400" y="14694"/>
                  <a:pt x="5386" y="14649"/>
                  <a:pt x="5386" y="14606"/>
                </a:cubicBezTo>
                <a:lnTo>
                  <a:pt x="5386" y="13404"/>
                </a:lnTo>
                <a:cubicBezTo>
                  <a:pt x="5387" y="13333"/>
                  <a:pt x="5422" y="13268"/>
                  <a:pt x="5480" y="13232"/>
                </a:cubicBezTo>
                <a:cubicBezTo>
                  <a:pt x="5537" y="13195"/>
                  <a:pt x="5607" y="13190"/>
                  <a:pt x="5666" y="13223"/>
                </a:cubicBezTo>
                <a:close/>
                <a:moveTo>
                  <a:pt x="8083" y="13223"/>
                </a:moveTo>
                <a:cubicBezTo>
                  <a:pt x="8143" y="13190"/>
                  <a:pt x="8213" y="13195"/>
                  <a:pt x="8270" y="13232"/>
                </a:cubicBezTo>
                <a:cubicBezTo>
                  <a:pt x="8327" y="13268"/>
                  <a:pt x="8363" y="13334"/>
                  <a:pt x="8363" y="13404"/>
                </a:cubicBezTo>
                <a:lnTo>
                  <a:pt x="8363" y="14606"/>
                </a:lnTo>
                <a:cubicBezTo>
                  <a:pt x="8363" y="14650"/>
                  <a:pt x="8350" y="14694"/>
                  <a:pt x="8324" y="14729"/>
                </a:cubicBezTo>
                <a:lnTo>
                  <a:pt x="7788" y="15486"/>
                </a:lnTo>
                <a:cubicBezTo>
                  <a:pt x="7751" y="15538"/>
                  <a:pt x="7699" y="15560"/>
                  <a:pt x="7640" y="15560"/>
                </a:cubicBezTo>
                <a:cubicBezTo>
                  <a:pt x="7624" y="15560"/>
                  <a:pt x="7603" y="15565"/>
                  <a:pt x="7586" y="15560"/>
                </a:cubicBezTo>
                <a:cubicBezTo>
                  <a:pt x="7510" y="15538"/>
                  <a:pt x="7454" y="15462"/>
                  <a:pt x="7446" y="15379"/>
                </a:cubicBezTo>
                <a:lnTo>
                  <a:pt x="7345" y="14309"/>
                </a:lnTo>
                <a:cubicBezTo>
                  <a:pt x="7339" y="14253"/>
                  <a:pt x="7355" y="14196"/>
                  <a:pt x="7392" y="14153"/>
                </a:cubicBezTo>
                <a:cubicBezTo>
                  <a:pt x="7412" y="14130"/>
                  <a:pt x="7434" y="14115"/>
                  <a:pt x="7462" y="14104"/>
                </a:cubicBezTo>
                <a:lnTo>
                  <a:pt x="7462" y="13594"/>
                </a:lnTo>
                <a:cubicBezTo>
                  <a:pt x="7462" y="13495"/>
                  <a:pt x="7534" y="13413"/>
                  <a:pt x="7625" y="13396"/>
                </a:cubicBezTo>
                <a:cubicBezTo>
                  <a:pt x="7776" y="13368"/>
                  <a:pt x="7928" y="13311"/>
                  <a:pt x="8083" y="13223"/>
                </a:cubicBezTo>
                <a:close/>
              </a:path>
            </a:pathLst>
          </a:custGeom>
          <a:solidFill>
            <a:schemeClr val="tx2">
              <a:lumMod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pic>
        <p:nvPicPr>
          <p:cNvPr id="67" name="Picture 6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02186" y="61246"/>
            <a:ext cx="4175031" cy="1028086"/>
          </a:xfrm>
          <a:prstGeom prst="rect">
            <a:avLst/>
          </a:prstGeom>
        </p:spPr>
      </p:pic>
      <p:sp>
        <p:nvSpPr>
          <p:cNvPr id="68" name="Rectangle 67"/>
          <p:cNvSpPr/>
          <p:nvPr/>
        </p:nvSpPr>
        <p:spPr>
          <a:xfrm>
            <a:off x="16273397" y="824833"/>
            <a:ext cx="15753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sz="2400" b="1">
                <a:solidFill>
                  <a:schemeClr val="accent6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төсөл</a:t>
            </a:r>
            <a:endParaRPr lang="en-US" sz="2400" b="1">
              <a:solidFill>
                <a:schemeClr val="accent6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33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0A4C0-D512-8AAD-5D67-36CE3A9AF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A20E0DC5-156E-F6B0-F0A6-39F80BF2FD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17" b="33333"/>
          <a:stretch/>
        </p:blipFill>
        <p:spPr>
          <a:xfrm>
            <a:off x="452866" y="201317"/>
            <a:ext cx="4702258" cy="979635"/>
          </a:xfrm>
          <a:prstGeom prst="rect">
            <a:avLst/>
          </a:prstGeom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7C4DA0A2-1E41-9EEC-2BD7-DDE61DE52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66" y="1049078"/>
            <a:ext cx="1312296" cy="798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3659332" y="1379925"/>
            <a:ext cx="3314700" cy="493752"/>
          </a:xfrm>
          <a:prstGeom prst="roundRect">
            <a:avLst/>
          </a:prstGeom>
          <a:solidFill>
            <a:srgbClr val="7030A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algn="ctr" defTabSz="619125" latinLnBrk="1" hangingPunct="0"/>
            <a:endParaRPr lang="en-US" sz="240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7525" name="Shape 7525">
            <a:extLst>
              <a:ext uri="{FF2B5EF4-FFF2-40B4-BE49-F238E27FC236}">
                <a16:creationId xmlns:a16="http://schemas.microsoft.com/office/drawing/2014/main" id="{970E53FC-9407-3285-D1EE-9452CD38C9E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7229793" y="9867900"/>
            <a:ext cx="3752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</a:defRPr>
            </a:pPr>
            <a:fld id="{86CB4B4D-7CA3-9044-876B-883B54F8677D}" type="slidenum">
              <a:rPr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3" name="Group 2">
            <a:extLst>
              <a:ext uri="{FF2B5EF4-FFF2-40B4-BE49-F238E27FC236}">
                <a16:creationId xmlns:a16="http://schemas.microsoft.com/office/drawing/2014/main" id="{93265359-91BF-FEE6-814D-61B49DD915AE}"/>
              </a:ext>
            </a:extLst>
          </p:cNvPr>
          <p:cNvGrpSpPr/>
          <p:nvPr/>
        </p:nvGrpSpPr>
        <p:grpSpPr>
          <a:xfrm>
            <a:off x="6714480" y="7511978"/>
            <a:ext cx="11739531" cy="2775022"/>
            <a:chOff x="0" y="0"/>
            <a:chExt cx="1435873" cy="279111"/>
          </a:xfrm>
        </p:grpSpPr>
        <p:sp>
          <p:nvSpPr>
            <p:cNvPr id="44" name="Freeform 3">
              <a:extLst>
                <a:ext uri="{FF2B5EF4-FFF2-40B4-BE49-F238E27FC236}">
                  <a16:creationId xmlns:a16="http://schemas.microsoft.com/office/drawing/2014/main" id="{46AE255C-9924-476E-3856-6304650669B0}"/>
                </a:ext>
              </a:extLst>
            </p:cNvPr>
            <p:cNvSpPr/>
            <p:nvPr/>
          </p:nvSpPr>
          <p:spPr>
            <a:xfrm>
              <a:off x="0" y="0"/>
              <a:ext cx="1435873" cy="279111"/>
            </a:xfrm>
            <a:custGeom>
              <a:avLst/>
              <a:gdLst/>
              <a:ahLst/>
              <a:cxnLst/>
              <a:rect l="l" t="t" r="r" b="b"/>
              <a:pathLst>
                <a:path w="1435873" h="279111">
                  <a:moveTo>
                    <a:pt x="1232673" y="0"/>
                  </a:moveTo>
                  <a:lnTo>
                    <a:pt x="0" y="0"/>
                  </a:lnTo>
                  <a:lnTo>
                    <a:pt x="203200" y="279111"/>
                  </a:lnTo>
                  <a:lnTo>
                    <a:pt x="1435873" y="279111"/>
                  </a:lnTo>
                  <a:lnTo>
                    <a:pt x="1232673" y="0"/>
                  </a:lnTo>
                  <a:close/>
                </a:path>
              </a:pathLst>
            </a:custGeom>
            <a:blipFill>
              <a:blip r:embed="rId4"/>
              <a:stretch>
                <a:fillRect t="-208172" b="-206272"/>
              </a:stretch>
            </a:blipFill>
          </p:spPr>
        </p:sp>
      </p:grpSp>
      <p:grpSp>
        <p:nvGrpSpPr>
          <p:cNvPr id="45" name="Group 4">
            <a:extLst>
              <a:ext uri="{FF2B5EF4-FFF2-40B4-BE49-F238E27FC236}">
                <a16:creationId xmlns:a16="http://schemas.microsoft.com/office/drawing/2014/main" id="{7E132F1A-A9E0-F281-C70A-7DBEAE7E542E}"/>
              </a:ext>
            </a:extLst>
          </p:cNvPr>
          <p:cNvGrpSpPr/>
          <p:nvPr/>
        </p:nvGrpSpPr>
        <p:grpSpPr>
          <a:xfrm>
            <a:off x="114301" y="7516126"/>
            <a:ext cx="12047444" cy="2770874"/>
            <a:chOff x="0" y="0"/>
            <a:chExt cx="1189980" cy="279111"/>
          </a:xfrm>
        </p:grpSpPr>
        <p:sp>
          <p:nvSpPr>
            <p:cNvPr id="46" name="Freeform 5">
              <a:extLst>
                <a:ext uri="{FF2B5EF4-FFF2-40B4-BE49-F238E27FC236}">
                  <a16:creationId xmlns:a16="http://schemas.microsoft.com/office/drawing/2014/main" id="{36909F25-E2C3-BA55-A684-650E8AFB5896}"/>
                </a:ext>
              </a:extLst>
            </p:cNvPr>
            <p:cNvSpPr/>
            <p:nvPr/>
          </p:nvSpPr>
          <p:spPr>
            <a:xfrm>
              <a:off x="0" y="0"/>
              <a:ext cx="1189980" cy="279111"/>
            </a:xfrm>
            <a:custGeom>
              <a:avLst/>
              <a:gdLst/>
              <a:ahLst/>
              <a:cxnLst/>
              <a:rect l="l" t="t" r="r" b="b"/>
              <a:pathLst>
                <a:path w="1189980" h="279111">
                  <a:moveTo>
                    <a:pt x="986780" y="0"/>
                  </a:moveTo>
                  <a:lnTo>
                    <a:pt x="0" y="0"/>
                  </a:lnTo>
                  <a:lnTo>
                    <a:pt x="203200" y="279111"/>
                  </a:lnTo>
                  <a:lnTo>
                    <a:pt x="1189980" y="279111"/>
                  </a:lnTo>
                  <a:lnTo>
                    <a:pt x="986780" y="0"/>
                  </a:lnTo>
                  <a:close/>
                </a:path>
              </a:pathLst>
            </a:custGeom>
            <a:blipFill>
              <a:blip r:embed="rId5">
                <a:alphaModFix amt="94000"/>
              </a:blip>
              <a:stretch>
                <a:fillRect t="-53644" b="-102023"/>
              </a:stretch>
            </a:blipFill>
          </p:spPr>
        </p:sp>
      </p:grpSp>
      <p:pic>
        <p:nvPicPr>
          <p:cNvPr id="80" name="Picture 7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02186" y="61246"/>
            <a:ext cx="4175031" cy="1028086"/>
          </a:xfrm>
          <a:prstGeom prst="rect">
            <a:avLst/>
          </a:prstGeom>
        </p:spPr>
      </p:pic>
      <p:graphicFrame>
        <p:nvGraphicFramePr>
          <p:cNvPr id="76" name="Table 27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1890909"/>
              </p:ext>
            </p:extLst>
          </p:nvPr>
        </p:nvGraphicFramePr>
        <p:xfrm>
          <a:off x="1935302" y="2057401"/>
          <a:ext cx="6972300" cy="3153656"/>
        </p:xfrm>
        <a:graphic>
          <a:graphicData uri="http://schemas.openxmlformats.org/drawingml/2006/table">
            <a:tbl>
              <a:tblPr firstRow="1" bandRow="1"/>
              <a:tblGrid>
                <a:gridCol w="291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3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1950">
                <a:tc>
                  <a:txBody>
                    <a:bodyPr/>
                    <a:lstStyle/>
                    <a:p>
                      <a:pPr lvl="0" indent="330200" algn="l">
                        <a:lnSpc>
                          <a:spcPct val="100000"/>
                        </a:lnSpc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lang="mn-MN" sz="1900">
                          <a:solidFill>
                            <a:srgbClr val="FFFFFF"/>
                          </a:solidFill>
                          <a:latin typeface="Roboto Bold"/>
                          <a:ea typeface="Roboto Bold"/>
                          <a:cs typeface="Roboto Bold"/>
                          <a:sym typeface="Roboto Bold"/>
                        </a:rPr>
                        <a:t>Орлого</a:t>
                      </a:r>
                      <a:endParaRPr sz="1900">
                        <a:solidFill>
                          <a:srgbClr val="FFFFFF"/>
                        </a:solidFill>
                        <a:latin typeface="Roboto Bold"/>
                        <a:ea typeface="Roboto Bold"/>
                        <a:cs typeface="Roboto Bold"/>
                        <a:sym typeface="Roboto Bold"/>
                      </a:endParaRPr>
                    </a:p>
                  </a:txBody>
                  <a:tcPr marL="38100" marR="38100" marT="38100" marB="38100" anchor="ctr" horzOverflow="overflow">
                    <a:lnL w="12700">
                      <a:solidFill>
                        <a:srgbClr val="C7CBCE"/>
                      </a:solidFill>
                      <a:miter lim="400000"/>
                    </a:lnL>
                    <a:lnR w="12700">
                      <a:solidFill>
                        <a:srgbClr val="C7CBCE"/>
                      </a:solidFill>
                      <a:miter lim="400000"/>
                    </a:lnR>
                    <a:lnT w="12700">
                      <a:solidFill>
                        <a:srgbClr val="C7CBCE"/>
                      </a:solidFill>
                      <a:miter lim="400000"/>
                    </a:lnT>
                    <a:solidFill>
                      <a:srgbClr val="434F5A"/>
                    </a:solidFill>
                  </a:tcPr>
                </a:tc>
                <a:tc>
                  <a:txBody>
                    <a:bodyPr/>
                    <a:lstStyle/>
                    <a:p>
                      <a:pPr lvl="0" indent="330200" algn="ctr">
                        <a:lnSpc>
                          <a:spcPct val="100000"/>
                        </a:lnSpc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1900" err="1">
                          <a:solidFill>
                            <a:srgbClr val="FFFFFF"/>
                          </a:solidFill>
                          <a:latin typeface="Roboto Bold"/>
                          <a:ea typeface="Roboto Bold"/>
                          <a:cs typeface="Roboto Bold"/>
                          <a:sym typeface="Roboto Bold"/>
                        </a:rPr>
                        <a:t>Дүн</a:t>
                      </a:r>
                      <a:endParaRPr sz="1900">
                        <a:solidFill>
                          <a:srgbClr val="FFFFFF"/>
                        </a:solidFill>
                        <a:latin typeface="Roboto Bold"/>
                        <a:ea typeface="Roboto Bold"/>
                        <a:cs typeface="Roboto Bold"/>
                        <a:sym typeface="Roboto Bold"/>
                      </a:endParaRPr>
                    </a:p>
                  </a:txBody>
                  <a:tcPr marL="38100" marR="38100" marT="38100" marB="38100" anchor="ctr" horzOverflow="overflow">
                    <a:lnL w="12700">
                      <a:solidFill>
                        <a:srgbClr val="C7CBCE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vl="0" indent="330200" algn="ctr">
                        <a:lnSpc>
                          <a:spcPct val="100000"/>
                        </a:lnSpc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1900" err="1">
                          <a:solidFill>
                            <a:srgbClr val="FFFFFF"/>
                          </a:solidFill>
                          <a:latin typeface="Roboto Bold"/>
                          <a:ea typeface="Roboto Bold"/>
                          <a:cs typeface="Roboto Bold"/>
                          <a:sym typeface="Roboto Bold"/>
                        </a:rPr>
                        <a:t>Тайлбар</a:t>
                      </a:r>
                      <a:endParaRPr sz="1900">
                        <a:solidFill>
                          <a:srgbClr val="FFFFFF"/>
                        </a:solidFill>
                        <a:latin typeface="Roboto Bold"/>
                        <a:ea typeface="Roboto Bold"/>
                        <a:cs typeface="Roboto Bold"/>
                        <a:sym typeface="Roboto Bold"/>
                      </a:endParaRPr>
                    </a:p>
                  </a:txBody>
                  <a:tcPr marL="38100" marR="38100" marT="38100" marB="3810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2856">
                <a:tc>
                  <a:txBody>
                    <a:bodyPr/>
                    <a:lstStyle/>
                    <a:p>
                      <a:pPr lvl="0" indent="330200" algn="l">
                        <a:lnSpc>
                          <a:spcPct val="100000"/>
                        </a:lnSpc>
                      </a:pPr>
                      <a:r>
                        <a:rPr sz="1800" err="1">
                          <a:latin typeface="Arial" panose="020B0604020202020204" pitchFamily="34" charset="0"/>
                          <a:ea typeface="Roboto Bold"/>
                          <a:cs typeface="Arial" panose="020B0604020202020204" pitchFamily="34" charset="0"/>
                          <a:sym typeface="Roboto Bold"/>
                        </a:rPr>
                        <a:t>Гүйлгээний</a:t>
                      </a:r>
                      <a:r>
                        <a:rPr sz="1800" baseline="0">
                          <a:latin typeface="Arial" panose="020B0604020202020204" pitchFamily="34" charset="0"/>
                          <a:ea typeface="Roboto Bold"/>
                          <a:cs typeface="Arial" panose="020B0604020202020204" pitchFamily="34" charset="0"/>
                          <a:sym typeface="Roboto Bold"/>
                        </a:rPr>
                        <a:t> </a:t>
                      </a:r>
                      <a:r>
                        <a:rPr sz="1800" baseline="0" err="1">
                          <a:latin typeface="Arial" panose="020B0604020202020204" pitchFamily="34" charset="0"/>
                          <a:ea typeface="Roboto Bold"/>
                          <a:cs typeface="Arial" panose="020B0604020202020204" pitchFamily="34" charset="0"/>
                          <a:sym typeface="Roboto Bold"/>
                        </a:rPr>
                        <a:t>шимтгэл</a:t>
                      </a:r>
                      <a:endParaRPr sz="1800">
                        <a:latin typeface="Arial" panose="020B0604020202020204" pitchFamily="34" charset="0"/>
                        <a:ea typeface="Roboto Bold"/>
                        <a:cs typeface="Arial" panose="020B0604020202020204" pitchFamily="34" charset="0"/>
                        <a:sym typeface="Roboto Bold"/>
                      </a:endParaRPr>
                    </a:p>
                  </a:txBody>
                  <a:tcPr marL="38100" marR="38100" marT="38100" marB="38100" anchor="ctr" horzOverflow="overflow">
                    <a:lnL w="12700">
                      <a:solidFill>
                        <a:srgbClr val="C7CBCE"/>
                      </a:solidFill>
                      <a:miter lim="400000"/>
                    </a:lnL>
                    <a:lnR w="12700">
                      <a:solidFill>
                        <a:srgbClr val="C7CBCE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lvl="0" indent="330200" algn="ctr">
                        <a:lnSpc>
                          <a:spcPct val="100000"/>
                        </a:lnSpc>
                      </a:pPr>
                      <a:r>
                        <a:rPr sz="150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0,2%</a:t>
                      </a:r>
                    </a:p>
                  </a:txBody>
                  <a:tcPr marL="38100" marR="38100" marT="38100" marB="38100" anchor="ctr" horzOverflow="overflow">
                    <a:lnL w="12700">
                      <a:solidFill>
                        <a:srgbClr val="C7CBCE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330200" algn="l" defTabSz="8255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For</a:t>
                      </a:r>
                      <a:r>
                        <a:rPr lang="en-US" sz="1500" baseline="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 users </a:t>
                      </a:r>
                      <a:r>
                        <a:rPr lang="en-US" sz="150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0,2%</a:t>
                      </a:r>
                      <a:r>
                        <a:rPr lang="en-US" sz="1500" baseline="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 </a:t>
                      </a:r>
                    </a:p>
                    <a:p>
                      <a:pPr marL="0" marR="0" lvl="0" indent="330200" algn="l" defTabSz="8255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aseline="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For merchants </a:t>
                      </a:r>
                      <a:r>
                        <a:rPr lang="en-US" sz="150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0,6%</a:t>
                      </a:r>
                    </a:p>
                  </a:txBody>
                  <a:tcPr marL="38100" marR="38100" marT="38100" marB="3810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lvl="0" indent="330200" algn="l">
                        <a:lnSpc>
                          <a:spcPct val="100000"/>
                        </a:lnSpc>
                      </a:pPr>
                      <a:r>
                        <a:rPr lang="en-US" sz="1800">
                          <a:latin typeface="Arial" panose="020B0604020202020204" pitchFamily="34" charset="0"/>
                          <a:ea typeface="Roboto Bold"/>
                          <a:cs typeface="Arial" panose="020B0604020202020204" pitchFamily="34" charset="0"/>
                          <a:sym typeface="Roboto Bold"/>
                        </a:rPr>
                        <a:t>Subscription fee</a:t>
                      </a:r>
                      <a:endParaRPr sz="1800">
                        <a:latin typeface="Arial" panose="020B0604020202020204" pitchFamily="34" charset="0"/>
                        <a:ea typeface="Roboto Bold"/>
                        <a:cs typeface="Arial" panose="020B0604020202020204" pitchFamily="34" charset="0"/>
                        <a:sym typeface="Roboto Bold"/>
                      </a:endParaRPr>
                    </a:p>
                  </a:txBody>
                  <a:tcPr marL="38100" marR="38100" marT="38100" marB="38100" anchor="ctr" horzOverflow="overflow">
                    <a:lnL w="12700">
                      <a:solidFill>
                        <a:srgbClr val="C7CBCE"/>
                      </a:solidFill>
                      <a:miter lim="400000"/>
                    </a:lnL>
                    <a:lnR w="12700">
                      <a:solidFill>
                        <a:srgbClr val="C7CBCE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lvl="0" indent="330200" algn="ctr">
                        <a:lnSpc>
                          <a:spcPct val="100000"/>
                        </a:lnSpc>
                      </a:pPr>
                      <a:r>
                        <a:rPr sz="150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20,000₮/</a:t>
                      </a:r>
                      <a:r>
                        <a:rPr sz="1500" err="1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сар</a:t>
                      </a:r>
                      <a:endParaRPr sz="1500"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L="38100" marR="38100" marT="38100" marB="38100" anchor="ctr" horzOverflow="overflow">
                    <a:lnL w="12700">
                      <a:solidFill>
                        <a:srgbClr val="C7CBCE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lvl="0" indent="330200" algn="l">
                        <a:lnSpc>
                          <a:spcPct val="100000"/>
                        </a:lnSpc>
                      </a:pPr>
                      <a:r>
                        <a:rPr lang="en-US" sz="150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Poll,</a:t>
                      </a:r>
                      <a:r>
                        <a:rPr lang="en-US" sz="1500" baseline="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 Content, Live, etc. function acceptable</a:t>
                      </a:r>
                      <a:endParaRPr sz="1500"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L="38100" marR="38100" marT="38100" marB="3810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lvl="0" indent="330200" algn="l">
                        <a:lnSpc>
                          <a:spcPct val="100000"/>
                        </a:lnSpc>
                      </a:pPr>
                      <a:r>
                        <a:rPr lang="mn-MN" sz="1800">
                          <a:latin typeface="Arial" panose="020B0604020202020204" pitchFamily="34" charset="0"/>
                          <a:ea typeface="Roboto Bold"/>
                          <a:cs typeface="Arial" panose="020B0604020202020204" pitchFamily="34" charset="0"/>
                          <a:sym typeface="Roboto Bold"/>
                        </a:rPr>
                        <a:t>Системийн</a:t>
                      </a:r>
                      <a:r>
                        <a:rPr lang="mn-MN" sz="1800" baseline="0">
                          <a:latin typeface="Arial" panose="020B0604020202020204" pitchFamily="34" charset="0"/>
                          <a:ea typeface="Roboto Bold"/>
                          <a:cs typeface="Arial" panose="020B0604020202020204" pitchFamily="34" charset="0"/>
                          <a:sym typeface="Roboto Bold"/>
                        </a:rPr>
                        <a:t> холболт</a:t>
                      </a:r>
                      <a:endParaRPr sz="1800">
                        <a:latin typeface="Arial" panose="020B0604020202020204" pitchFamily="34" charset="0"/>
                        <a:ea typeface="Roboto Bold"/>
                        <a:cs typeface="Arial" panose="020B0604020202020204" pitchFamily="34" charset="0"/>
                        <a:sym typeface="Roboto Bold"/>
                      </a:endParaRPr>
                    </a:p>
                  </a:txBody>
                  <a:tcPr marL="38100" marR="38100" marT="38100" marB="38100" anchor="ctr" horzOverflow="overflow">
                    <a:lnL w="12700">
                      <a:solidFill>
                        <a:srgbClr val="C7CBCE"/>
                      </a:solidFill>
                      <a:miter lim="400000"/>
                    </a:lnL>
                    <a:lnR w="12700">
                      <a:solidFill>
                        <a:srgbClr val="C7CBCE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lvl="0" indent="330200" algn="ctr">
                        <a:lnSpc>
                          <a:spcPct val="100000"/>
                        </a:lnSpc>
                      </a:pPr>
                      <a:r>
                        <a:rPr sz="150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4,000,000₮</a:t>
                      </a:r>
                    </a:p>
                  </a:txBody>
                  <a:tcPr marL="38100" marR="38100" marT="38100" marB="38100" anchor="ctr" horzOverflow="overflow">
                    <a:lnL w="12700">
                      <a:solidFill>
                        <a:srgbClr val="C7CBCE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lvl="0" indent="330200" algn="just">
                        <a:lnSpc>
                          <a:spcPct val="100000"/>
                        </a:lnSpc>
                      </a:pPr>
                      <a:r>
                        <a:rPr lang="en-US" sz="150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E-commerce,</a:t>
                      </a:r>
                      <a:r>
                        <a:rPr lang="en-US" sz="1500" baseline="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 Business Analysis etc.</a:t>
                      </a:r>
                      <a:endParaRPr sz="1500"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L="38100" marR="38100" marT="38100" marB="3810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lvl="0" indent="330200" algn="l">
                        <a:lnSpc>
                          <a:spcPct val="100000"/>
                        </a:lnSpc>
                      </a:pPr>
                      <a:r>
                        <a:rPr sz="1800" err="1">
                          <a:latin typeface="Arial" panose="020B0604020202020204" pitchFamily="34" charset="0"/>
                          <a:ea typeface="Roboto Light"/>
                          <a:cs typeface="Arial" panose="020B0604020202020204" pitchFamily="34" charset="0"/>
                          <a:sym typeface="Roboto Light"/>
                        </a:rPr>
                        <a:t>Борлуулалтын</a:t>
                      </a:r>
                      <a:r>
                        <a:rPr sz="1800">
                          <a:latin typeface="Arial" panose="020B0604020202020204" pitchFamily="34" charset="0"/>
                          <a:ea typeface="Roboto Light"/>
                          <a:cs typeface="Arial" panose="020B0604020202020204" pitchFamily="34" charset="0"/>
                          <a:sym typeface="Roboto Light"/>
                        </a:rPr>
                        <a:t>    </a:t>
                      </a:r>
                      <a:r>
                        <a:rPr sz="1800" err="1">
                          <a:latin typeface="Arial" panose="020B0604020202020204" pitchFamily="34" charset="0"/>
                          <a:ea typeface="Roboto Light"/>
                          <a:cs typeface="Arial" panose="020B0604020202020204" pitchFamily="34" charset="0"/>
                          <a:sym typeface="Roboto Light"/>
                        </a:rPr>
                        <a:t>шимтгэл</a:t>
                      </a:r>
                      <a:endParaRPr sz="1800">
                        <a:latin typeface="Arial" panose="020B0604020202020204" pitchFamily="34" charset="0"/>
                        <a:ea typeface="Roboto Light"/>
                        <a:cs typeface="Arial" panose="020B0604020202020204" pitchFamily="34" charset="0"/>
                        <a:sym typeface="Roboto Light"/>
                      </a:endParaRPr>
                    </a:p>
                  </a:txBody>
                  <a:tcPr marL="38100" marR="38100" marT="38100" marB="38100" anchor="ctr" horzOverflow="overflow">
                    <a:lnL w="12700">
                      <a:solidFill>
                        <a:srgbClr val="C7CBCE"/>
                      </a:solidFill>
                      <a:miter lim="400000"/>
                    </a:lnL>
                    <a:lnR w="12700">
                      <a:solidFill>
                        <a:srgbClr val="C7CBCE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lvl="0" indent="330200" algn="ctr">
                        <a:lnSpc>
                          <a:spcPct val="100000"/>
                        </a:lnSpc>
                      </a:pPr>
                      <a:r>
                        <a:rPr lang="en-US" sz="150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0,</a:t>
                      </a:r>
                      <a:r>
                        <a:rPr lang="mn-MN" sz="150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6</a:t>
                      </a:r>
                      <a:r>
                        <a:rPr lang="en-US" sz="150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%</a:t>
                      </a:r>
                    </a:p>
                  </a:txBody>
                  <a:tcPr marL="38100" marR="38100" marT="38100" marB="38100" anchor="ctr" horzOverflow="overflow">
                    <a:lnL w="12700">
                      <a:solidFill>
                        <a:srgbClr val="C7CBCE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lvl="0" indent="330200" algn="l">
                        <a:lnSpc>
                          <a:spcPct val="100000"/>
                        </a:lnSpc>
                      </a:pPr>
                      <a:r>
                        <a:rPr lang="en-US" sz="150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E-commerce</a:t>
                      </a:r>
                      <a:r>
                        <a:rPr lang="en-US" sz="1500" baseline="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 sales</a:t>
                      </a:r>
                      <a:endParaRPr sz="1500"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L="38100" marR="38100" marT="38100" marB="38100" anchor="ctr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lvl="0" indent="330200" algn="l">
                        <a:lnSpc>
                          <a:spcPct val="100000"/>
                        </a:lnSpc>
                      </a:pPr>
                      <a:r>
                        <a:rPr sz="1800" err="1">
                          <a:latin typeface="Arial" panose="020B0604020202020204" pitchFamily="34" charset="0"/>
                          <a:ea typeface="Roboto Light"/>
                          <a:cs typeface="Arial" panose="020B0604020202020204" pitchFamily="34" charset="0"/>
                          <a:sym typeface="Roboto Light"/>
                        </a:rPr>
                        <a:t>Зар</a:t>
                      </a:r>
                      <a:r>
                        <a:rPr sz="1800">
                          <a:latin typeface="Arial" panose="020B0604020202020204" pitchFamily="34" charset="0"/>
                          <a:ea typeface="Roboto Light"/>
                          <a:cs typeface="Arial" panose="020B0604020202020204" pitchFamily="34" charset="0"/>
                          <a:sym typeface="Roboto Light"/>
                        </a:rPr>
                        <a:t> </a:t>
                      </a:r>
                      <a:r>
                        <a:rPr sz="1800" err="1">
                          <a:latin typeface="Arial" panose="020B0604020202020204" pitchFamily="34" charset="0"/>
                          <a:ea typeface="Roboto Light"/>
                          <a:cs typeface="Arial" panose="020B0604020202020204" pitchFamily="34" charset="0"/>
                          <a:sym typeface="Roboto Light"/>
                        </a:rPr>
                        <a:t>сурталчилгаа</a:t>
                      </a:r>
                      <a:endParaRPr sz="1800">
                        <a:latin typeface="Arial" panose="020B0604020202020204" pitchFamily="34" charset="0"/>
                        <a:ea typeface="Roboto Light"/>
                        <a:cs typeface="Arial" panose="020B0604020202020204" pitchFamily="34" charset="0"/>
                        <a:sym typeface="Roboto Light"/>
                      </a:endParaRPr>
                    </a:p>
                  </a:txBody>
                  <a:tcPr marL="38100" marR="38100" marT="38100" marB="38100" anchor="ctr" horzOverflow="overflow">
                    <a:lnL w="12700">
                      <a:solidFill>
                        <a:srgbClr val="C7CBCE"/>
                      </a:solidFill>
                      <a:miter lim="400000"/>
                    </a:lnL>
                    <a:lnR w="12700" cap="flat" cmpd="sng" algn="ctr">
                      <a:solidFill>
                        <a:srgbClr val="C7CBCE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B w="12700">
                      <a:solidFill>
                        <a:srgbClr val="C7CBCE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indent="330200" algn="l">
                        <a:lnSpc>
                          <a:spcPct val="100000"/>
                        </a:lnSpc>
                      </a:pPr>
                      <a:r>
                        <a:rPr lang="en-US" sz="150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100,000</a:t>
                      </a:r>
                      <a:r>
                        <a:rPr lang="mn-MN" sz="150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₮</a:t>
                      </a:r>
                      <a:r>
                        <a:rPr lang="mn-MN" sz="1500" baseline="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/</a:t>
                      </a:r>
                    </a:p>
                    <a:p>
                      <a:pPr lvl="0" indent="330200" algn="l">
                        <a:lnSpc>
                          <a:spcPct val="100000"/>
                        </a:lnSpc>
                      </a:pPr>
                      <a:r>
                        <a:rPr lang="mn-MN" sz="1500" baseline="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видео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C7CBCE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indent="330200" algn="ctr">
                        <a:lnSpc>
                          <a:spcPct val="100000"/>
                        </a:lnSpc>
                      </a:pPr>
                      <a:r>
                        <a:rPr sz="150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-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298239"/>
                  </a:ext>
                </a:extLst>
              </a:tr>
            </a:tbl>
          </a:graphicData>
        </a:graphic>
      </p:graphicFrame>
      <p:graphicFrame>
        <p:nvGraphicFramePr>
          <p:cNvPr id="77" name="Table 2716"/>
          <p:cNvGraphicFramePr/>
          <p:nvPr>
            <p:extLst>
              <p:ext uri="{D42A27DB-BD31-4B8C-83A1-F6EECF244321}">
                <p14:modId xmlns:p14="http://schemas.microsoft.com/office/powerpoint/2010/main" val="2348771759"/>
              </p:ext>
            </p:extLst>
          </p:nvPr>
        </p:nvGraphicFramePr>
        <p:xfrm>
          <a:off x="1907245" y="5377296"/>
          <a:ext cx="6509391" cy="2118360"/>
        </p:xfrm>
        <a:graphic>
          <a:graphicData uri="http://schemas.openxmlformats.org/drawingml/2006/table">
            <a:tbl>
              <a:tblPr firstRow="1" bandRow="1"/>
              <a:tblGrid>
                <a:gridCol w="36747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46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1950">
                <a:tc>
                  <a:txBody>
                    <a:bodyPr/>
                    <a:lstStyle/>
                    <a:p>
                      <a:pPr lvl="0" indent="330200" algn="l">
                        <a:lnSpc>
                          <a:spcPct val="100000"/>
                        </a:lnSpc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1900" err="1">
                          <a:solidFill>
                            <a:srgbClr val="FFFFFF"/>
                          </a:solidFill>
                          <a:latin typeface="Roboto Bold"/>
                          <a:ea typeface="Roboto Bold"/>
                          <a:cs typeface="Roboto Bold"/>
                          <a:sym typeface="Roboto Bold"/>
                        </a:rPr>
                        <a:t>Зарлага</a:t>
                      </a:r>
                      <a:endParaRPr sz="1900">
                        <a:solidFill>
                          <a:srgbClr val="FFFFFF"/>
                        </a:solidFill>
                        <a:latin typeface="Roboto Bold"/>
                        <a:ea typeface="Roboto Bold"/>
                        <a:cs typeface="Roboto Bold"/>
                        <a:sym typeface="Roboto Bold"/>
                      </a:endParaRPr>
                    </a:p>
                  </a:txBody>
                  <a:tcPr marL="38100" marR="38100" marT="38100" marB="38100" anchor="ctr" horzOverflow="overflow">
                    <a:lnL w="12700">
                      <a:solidFill>
                        <a:srgbClr val="C7CBCE"/>
                      </a:solidFill>
                      <a:miter lim="400000"/>
                    </a:lnL>
                    <a:lnR w="12700">
                      <a:solidFill>
                        <a:srgbClr val="C7CBCE"/>
                      </a:solidFill>
                      <a:miter lim="400000"/>
                    </a:lnR>
                    <a:lnT w="12700">
                      <a:solidFill>
                        <a:srgbClr val="C7CBCE"/>
                      </a:solidFill>
                      <a:miter lim="400000"/>
                    </a:lnT>
                    <a:solidFill>
                      <a:srgbClr val="434F5A"/>
                    </a:solidFill>
                  </a:tcPr>
                </a:tc>
                <a:tc>
                  <a:txBody>
                    <a:bodyPr/>
                    <a:lstStyle/>
                    <a:p>
                      <a:pPr lvl="0" indent="330200" algn="ctr">
                        <a:lnSpc>
                          <a:spcPct val="100000"/>
                        </a:lnSpc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1900" err="1">
                          <a:solidFill>
                            <a:srgbClr val="FFFFFF"/>
                          </a:solidFill>
                          <a:latin typeface="Roboto Bold"/>
                          <a:ea typeface="Roboto Bold"/>
                          <a:cs typeface="Roboto Bold"/>
                          <a:sym typeface="Roboto Bold"/>
                        </a:rPr>
                        <a:t>Дүн</a:t>
                      </a:r>
                      <a:endParaRPr sz="1900">
                        <a:solidFill>
                          <a:srgbClr val="FFFFFF"/>
                        </a:solidFill>
                        <a:latin typeface="Roboto Bold"/>
                        <a:ea typeface="Roboto Bold"/>
                        <a:cs typeface="Roboto Bold"/>
                        <a:sym typeface="Roboto Bold"/>
                      </a:endParaRPr>
                    </a:p>
                  </a:txBody>
                  <a:tcPr marL="38100" marR="38100" marT="38100" marB="38100" anchor="ctr" horzOverflow="overflow">
                    <a:lnL w="12700">
                      <a:solidFill>
                        <a:srgbClr val="C7CBCE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lvl="0" indent="330200" algn="l">
                        <a:lnSpc>
                          <a:spcPct val="100000"/>
                        </a:lnSpc>
                      </a:pPr>
                      <a:r>
                        <a:rPr sz="1800" err="1">
                          <a:latin typeface="Arial" panose="020B0604020202020204" pitchFamily="34" charset="0"/>
                          <a:ea typeface="Roboto Bold"/>
                          <a:cs typeface="Arial" panose="020B0604020202020204" pitchFamily="34" charset="0"/>
                          <a:sym typeface="Roboto Bold"/>
                        </a:rPr>
                        <a:t>Цалин</a:t>
                      </a:r>
                      <a:endParaRPr sz="1800">
                        <a:latin typeface="Arial" panose="020B0604020202020204" pitchFamily="34" charset="0"/>
                        <a:ea typeface="Roboto Bold"/>
                        <a:cs typeface="Arial" panose="020B0604020202020204" pitchFamily="34" charset="0"/>
                        <a:sym typeface="Roboto Bold"/>
                      </a:endParaRPr>
                    </a:p>
                  </a:txBody>
                  <a:tcPr marL="38100" marR="38100" marT="38100" marB="38100" anchor="ctr" horzOverflow="overflow">
                    <a:lnL w="12700">
                      <a:solidFill>
                        <a:srgbClr val="C7CBCE"/>
                      </a:solidFill>
                      <a:miter lim="400000"/>
                    </a:lnL>
                    <a:lnR w="12700">
                      <a:solidFill>
                        <a:srgbClr val="C7CBCE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lvl="0" indent="330200" algn="l">
                        <a:lnSpc>
                          <a:spcPct val="100000"/>
                        </a:lnSpc>
                      </a:pPr>
                      <a:r>
                        <a:rPr sz="150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120-300</a:t>
                      </a:r>
                      <a:r>
                        <a:rPr sz="1500" baseline="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 </a:t>
                      </a:r>
                      <a:r>
                        <a:rPr sz="1500" baseline="0" err="1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сая</a:t>
                      </a:r>
                      <a:r>
                        <a:rPr sz="1500" baseline="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 ₮ / </a:t>
                      </a:r>
                      <a:r>
                        <a:rPr sz="1500" baseline="0" err="1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сар</a:t>
                      </a:r>
                      <a:endParaRPr sz="1500"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L="38100" marR="38100" marT="38100" marB="38100" anchor="ctr" horzOverflow="overflow">
                    <a:lnL w="12700">
                      <a:solidFill>
                        <a:srgbClr val="C7CBCE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lvl="0" indent="330200" algn="l">
                        <a:lnSpc>
                          <a:spcPct val="100000"/>
                        </a:lnSpc>
                      </a:pPr>
                      <a:r>
                        <a:rPr sz="1800" err="1">
                          <a:latin typeface="Arial" panose="020B0604020202020204" pitchFamily="34" charset="0"/>
                          <a:ea typeface="Roboto Bold"/>
                          <a:cs typeface="Arial" panose="020B0604020202020204" pitchFamily="34" charset="0"/>
                          <a:sym typeface="Roboto Bold"/>
                        </a:rPr>
                        <a:t>Хөгжүүлэлт</a:t>
                      </a:r>
                      <a:endParaRPr sz="1800">
                        <a:latin typeface="Arial" panose="020B0604020202020204" pitchFamily="34" charset="0"/>
                        <a:ea typeface="Roboto Bold"/>
                        <a:cs typeface="Arial" panose="020B0604020202020204" pitchFamily="34" charset="0"/>
                        <a:sym typeface="Roboto Bold"/>
                      </a:endParaRPr>
                    </a:p>
                  </a:txBody>
                  <a:tcPr marL="38100" marR="38100" marT="38100" marB="38100" anchor="ctr" horzOverflow="overflow">
                    <a:lnL w="12700">
                      <a:solidFill>
                        <a:srgbClr val="C7CBCE"/>
                      </a:solidFill>
                      <a:miter lim="400000"/>
                    </a:lnL>
                    <a:lnR w="12700">
                      <a:solidFill>
                        <a:srgbClr val="C7CBCE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lvl="0" indent="330200" algn="l">
                        <a:lnSpc>
                          <a:spcPct val="100000"/>
                        </a:lnSpc>
                      </a:pPr>
                      <a:r>
                        <a:rPr sz="150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60 </a:t>
                      </a:r>
                      <a:r>
                        <a:rPr sz="1500" err="1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сая</a:t>
                      </a:r>
                      <a:r>
                        <a:rPr sz="150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 ₮</a:t>
                      </a:r>
                      <a:r>
                        <a:rPr sz="1500" baseline="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 / </a:t>
                      </a:r>
                      <a:r>
                        <a:rPr sz="1500" baseline="0" err="1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сар</a:t>
                      </a:r>
                      <a:endParaRPr sz="1500"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L="38100" marR="38100" marT="38100" marB="38100" anchor="ctr" horzOverflow="overflow">
                    <a:lnL w="12700">
                      <a:solidFill>
                        <a:srgbClr val="C7CBCE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lvl="0" indent="330200" algn="l">
                        <a:lnSpc>
                          <a:spcPct val="100000"/>
                        </a:lnSpc>
                      </a:pPr>
                      <a:r>
                        <a:rPr sz="1800" err="1">
                          <a:latin typeface="Arial" panose="020B0604020202020204" pitchFamily="34" charset="0"/>
                          <a:ea typeface="Roboto Bold"/>
                          <a:cs typeface="Arial" panose="020B0604020202020204" pitchFamily="34" charset="0"/>
                          <a:sym typeface="Roboto Bold"/>
                        </a:rPr>
                        <a:t>Засвар</a:t>
                      </a:r>
                      <a:r>
                        <a:rPr sz="1800" baseline="0">
                          <a:latin typeface="Arial" panose="020B0604020202020204" pitchFamily="34" charset="0"/>
                          <a:ea typeface="Roboto Bold"/>
                          <a:cs typeface="Arial" panose="020B0604020202020204" pitchFamily="34" charset="0"/>
                          <a:sym typeface="Roboto Bold"/>
                        </a:rPr>
                        <a:t> </a:t>
                      </a:r>
                      <a:r>
                        <a:rPr sz="1800" baseline="0" err="1">
                          <a:latin typeface="Arial" panose="020B0604020202020204" pitchFamily="34" charset="0"/>
                          <a:ea typeface="Roboto Bold"/>
                          <a:cs typeface="Arial" panose="020B0604020202020204" pitchFamily="34" charset="0"/>
                          <a:sym typeface="Roboto Bold"/>
                        </a:rPr>
                        <a:t>үйлчилгээ</a:t>
                      </a:r>
                      <a:endParaRPr sz="1800">
                        <a:latin typeface="Arial" panose="020B0604020202020204" pitchFamily="34" charset="0"/>
                        <a:ea typeface="Roboto Bold"/>
                        <a:cs typeface="Arial" panose="020B0604020202020204" pitchFamily="34" charset="0"/>
                        <a:sym typeface="Roboto Bold"/>
                      </a:endParaRPr>
                    </a:p>
                  </a:txBody>
                  <a:tcPr marL="38100" marR="38100" marT="38100" marB="38100" anchor="ctr" horzOverflow="overflow">
                    <a:lnL w="12700">
                      <a:solidFill>
                        <a:srgbClr val="C7CBCE"/>
                      </a:solidFill>
                      <a:miter lim="400000"/>
                    </a:lnL>
                    <a:lnR w="12700">
                      <a:solidFill>
                        <a:srgbClr val="C7CBCE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lvl="0" indent="330200" algn="l">
                        <a:lnSpc>
                          <a:spcPct val="100000"/>
                        </a:lnSpc>
                      </a:pPr>
                      <a:r>
                        <a:rPr sz="150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10 </a:t>
                      </a:r>
                      <a:r>
                        <a:rPr sz="1500" err="1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сая</a:t>
                      </a:r>
                      <a:r>
                        <a:rPr sz="150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 ₮</a:t>
                      </a:r>
                      <a:r>
                        <a:rPr sz="1500" baseline="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 / </a:t>
                      </a:r>
                      <a:r>
                        <a:rPr sz="1500" baseline="0" err="1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сар</a:t>
                      </a:r>
                      <a:endParaRPr sz="1500"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L="38100" marR="38100" marT="38100" marB="38100" anchor="ctr" horzOverflow="overflow">
                    <a:lnL w="12700">
                      <a:solidFill>
                        <a:srgbClr val="C7CBCE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lvl="0" indent="330200" algn="l">
                        <a:lnSpc>
                          <a:spcPct val="100000"/>
                        </a:lnSpc>
                      </a:pPr>
                      <a:r>
                        <a:rPr sz="1800" err="1">
                          <a:latin typeface="Arial" panose="020B0604020202020204" pitchFamily="34" charset="0"/>
                          <a:ea typeface="Roboto Light"/>
                          <a:cs typeface="Arial" panose="020B0604020202020204" pitchFamily="34" charset="0"/>
                          <a:sym typeface="Roboto Light"/>
                        </a:rPr>
                        <a:t>Оффис</a:t>
                      </a:r>
                      <a:r>
                        <a:rPr sz="1800">
                          <a:latin typeface="Arial" panose="020B0604020202020204" pitchFamily="34" charset="0"/>
                          <a:ea typeface="Roboto Light"/>
                          <a:cs typeface="Arial" panose="020B0604020202020204" pitchFamily="34" charset="0"/>
                          <a:sym typeface="Roboto Light"/>
                        </a:rPr>
                        <a:t> </a:t>
                      </a:r>
                      <a:r>
                        <a:rPr sz="1800" err="1">
                          <a:latin typeface="Arial" panose="020B0604020202020204" pitchFamily="34" charset="0"/>
                          <a:ea typeface="Roboto Light"/>
                          <a:cs typeface="Arial" panose="020B0604020202020204" pitchFamily="34" charset="0"/>
                          <a:sym typeface="Roboto Light"/>
                        </a:rPr>
                        <a:t>түрээс</a:t>
                      </a:r>
                      <a:endParaRPr sz="1800">
                        <a:latin typeface="Arial" panose="020B0604020202020204" pitchFamily="34" charset="0"/>
                        <a:ea typeface="Roboto Light"/>
                        <a:cs typeface="Arial" panose="020B0604020202020204" pitchFamily="34" charset="0"/>
                        <a:sym typeface="Roboto Light"/>
                      </a:endParaRPr>
                    </a:p>
                  </a:txBody>
                  <a:tcPr marL="38100" marR="38100" marT="38100" marB="38100" anchor="ctr" horzOverflow="overflow">
                    <a:lnL w="12700">
                      <a:solidFill>
                        <a:srgbClr val="C7CBCE"/>
                      </a:solidFill>
                      <a:miter lim="400000"/>
                    </a:lnL>
                    <a:lnR w="12700">
                      <a:solidFill>
                        <a:srgbClr val="C7CBCE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lvl="0" indent="330200" algn="l">
                        <a:lnSpc>
                          <a:spcPct val="100000"/>
                        </a:lnSpc>
                      </a:pPr>
                      <a:r>
                        <a:rPr sz="150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30 </a:t>
                      </a:r>
                      <a:r>
                        <a:rPr sz="1500" err="1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сая</a:t>
                      </a:r>
                      <a:r>
                        <a:rPr sz="150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 ₮</a:t>
                      </a:r>
                      <a:r>
                        <a:rPr sz="1500" baseline="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 / </a:t>
                      </a:r>
                      <a:r>
                        <a:rPr sz="1500" baseline="0" err="1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сар</a:t>
                      </a:r>
                      <a:endParaRPr sz="1500"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L="38100" marR="38100" marT="38100" marB="38100" anchor="ctr" horzOverflow="overflow">
                    <a:lnL w="12700">
                      <a:solidFill>
                        <a:srgbClr val="C7CBCE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lvl="0" indent="330200" algn="l">
                        <a:lnSpc>
                          <a:spcPct val="100000"/>
                        </a:lnSpc>
                      </a:pPr>
                      <a:r>
                        <a:rPr sz="1800" err="1">
                          <a:latin typeface="Arial" panose="020B0604020202020204" pitchFamily="34" charset="0"/>
                          <a:ea typeface="Roboto Light"/>
                          <a:cs typeface="Arial" panose="020B0604020202020204" pitchFamily="34" charset="0"/>
                          <a:sym typeface="Roboto Light"/>
                        </a:rPr>
                        <a:t>Маркетинг</a:t>
                      </a:r>
                      <a:endParaRPr sz="1800">
                        <a:latin typeface="Arial" panose="020B0604020202020204" pitchFamily="34" charset="0"/>
                        <a:ea typeface="Roboto Light"/>
                        <a:cs typeface="Arial" panose="020B0604020202020204" pitchFamily="34" charset="0"/>
                        <a:sym typeface="Roboto Light"/>
                      </a:endParaRPr>
                    </a:p>
                  </a:txBody>
                  <a:tcPr marL="38100" marR="38100" marT="38100" marB="38100" anchor="ctr" horzOverflow="overflow">
                    <a:lnL w="12700">
                      <a:solidFill>
                        <a:srgbClr val="C7CBCE"/>
                      </a:solidFill>
                      <a:miter lim="400000"/>
                    </a:lnL>
                    <a:lnR w="12700" cap="flat" cmpd="sng" algn="ctr">
                      <a:solidFill>
                        <a:srgbClr val="C7CBCE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B w="12700">
                      <a:solidFill>
                        <a:srgbClr val="C7CBCE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indent="330200" algn="l">
                        <a:lnSpc>
                          <a:spcPct val="100000"/>
                        </a:lnSpc>
                      </a:pPr>
                      <a:r>
                        <a:rPr sz="150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50 </a:t>
                      </a:r>
                      <a:r>
                        <a:rPr sz="1500" err="1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сая</a:t>
                      </a:r>
                      <a:r>
                        <a:rPr sz="150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 ₮</a:t>
                      </a:r>
                      <a:r>
                        <a:rPr sz="1500" baseline="0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 / </a:t>
                      </a:r>
                      <a:r>
                        <a:rPr sz="1500" baseline="0" err="1">
                          <a:latin typeface="Roboto Light"/>
                          <a:ea typeface="Roboto Light"/>
                          <a:cs typeface="Roboto Light"/>
                          <a:sym typeface="Roboto Light"/>
                        </a:rPr>
                        <a:t>сар</a:t>
                      </a:r>
                      <a:endParaRPr sz="1500">
                        <a:latin typeface="Roboto Light"/>
                        <a:ea typeface="Roboto Light"/>
                        <a:cs typeface="Roboto Light"/>
                        <a:sym typeface="Roboto Light"/>
                      </a:endParaRP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C7CBCE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miter lim="400000"/>
                      <a:headEnd type="none" w="med" len="med"/>
                      <a:tailEnd type="none" w="med" len="med"/>
                    </a:lnR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0889549"/>
                  </a:ext>
                </a:extLst>
              </a:tr>
            </a:tbl>
          </a:graphicData>
        </a:graphic>
      </p:graphicFrame>
      <p:sp>
        <p:nvSpPr>
          <p:cNvPr id="85" name="Shape 5342"/>
          <p:cNvSpPr/>
          <p:nvPr/>
        </p:nvSpPr>
        <p:spPr>
          <a:xfrm>
            <a:off x="3929496" y="1417955"/>
            <a:ext cx="457200" cy="3503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4" h="21600" extrusionOk="0">
                <a:moveTo>
                  <a:pt x="10624" y="0"/>
                </a:moveTo>
                <a:cubicBezTo>
                  <a:pt x="8606" y="0"/>
                  <a:pt x="6963" y="1709"/>
                  <a:pt x="6963" y="3816"/>
                </a:cubicBezTo>
                <a:cubicBezTo>
                  <a:pt x="6963" y="5923"/>
                  <a:pt x="8606" y="7642"/>
                  <a:pt x="10624" y="7642"/>
                </a:cubicBezTo>
                <a:cubicBezTo>
                  <a:pt x="12639" y="7642"/>
                  <a:pt x="14275" y="5922"/>
                  <a:pt x="14275" y="3816"/>
                </a:cubicBezTo>
                <a:cubicBezTo>
                  <a:pt x="14275" y="1709"/>
                  <a:pt x="12639" y="0"/>
                  <a:pt x="10624" y="0"/>
                </a:cubicBezTo>
                <a:close/>
                <a:moveTo>
                  <a:pt x="10624" y="603"/>
                </a:moveTo>
                <a:cubicBezTo>
                  <a:pt x="12318" y="603"/>
                  <a:pt x="13689" y="2045"/>
                  <a:pt x="13689" y="3816"/>
                </a:cubicBezTo>
                <a:cubicBezTo>
                  <a:pt x="13689" y="5587"/>
                  <a:pt x="12318" y="7029"/>
                  <a:pt x="10624" y="7029"/>
                </a:cubicBezTo>
                <a:cubicBezTo>
                  <a:pt x="8926" y="7029"/>
                  <a:pt x="7549" y="5587"/>
                  <a:pt x="7549" y="3816"/>
                </a:cubicBezTo>
                <a:cubicBezTo>
                  <a:pt x="7549" y="2045"/>
                  <a:pt x="8926" y="603"/>
                  <a:pt x="10624" y="603"/>
                </a:cubicBezTo>
                <a:close/>
                <a:moveTo>
                  <a:pt x="10255" y="1265"/>
                </a:moveTo>
                <a:lnTo>
                  <a:pt x="10255" y="1849"/>
                </a:lnTo>
                <a:cubicBezTo>
                  <a:pt x="9761" y="1974"/>
                  <a:pt x="9451" y="2360"/>
                  <a:pt x="9451" y="2857"/>
                </a:cubicBezTo>
                <a:cubicBezTo>
                  <a:pt x="9450" y="3473"/>
                  <a:pt x="9939" y="3758"/>
                  <a:pt x="10415" y="3954"/>
                </a:cubicBezTo>
                <a:cubicBezTo>
                  <a:pt x="10829" y="4129"/>
                  <a:pt x="10917" y="4303"/>
                  <a:pt x="10917" y="4508"/>
                </a:cubicBezTo>
                <a:cubicBezTo>
                  <a:pt x="10917" y="4624"/>
                  <a:pt x="10874" y="4721"/>
                  <a:pt x="10803" y="4795"/>
                </a:cubicBezTo>
                <a:cubicBezTo>
                  <a:pt x="10593" y="5015"/>
                  <a:pt x="10062" y="4938"/>
                  <a:pt x="9725" y="4706"/>
                </a:cubicBezTo>
                <a:lnTo>
                  <a:pt x="9592" y="4626"/>
                </a:lnTo>
                <a:lnTo>
                  <a:pt x="9384" y="5239"/>
                </a:lnTo>
                <a:lnTo>
                  <a:pt x="9460" y="5299"/>
                </a:lnTo>
                <a:cubicBezTo>
                  <a:pt x="9650" y="5441"/>
                  <a:pt x="9934" y="5540"/>
                  <a:pt x="10226" y="5566"/>
                </a:cubicBezTo>
                <a:lnTo>
                  <a:pt x="10226" y="6129"/>
                </a:lnTo>
                <a:lnTo>
                  <a:pt x="10803" y="6129"/>
                </a:lnTo>
                <a:lnTo>
                  <a:pt x="10803" y="5526"/>
                </a:lnTo>
                <a:cubicBezTo>
                  <a:pt x="11316" y="5401"/>
                  <a:pt x="11655" y="4978"/>
                  <a:pt x="11655" y="4458"/>
                </a:cubicBezTo>
                <a:cubicBezTo>
                  <a:pt x="11654" y="3929"/>
                  <a:pt x="11383" y="3592"/>
                  <a:pt x="10747" y="3322"/>
                </a:cubicBezTo>
                <a:cubicBezTo>
                  <a:pt x="10265" y="3107"/>
                  <a:pt x="10188" y="2993"/>
                  <a:pt x="10188" y="2798"/>
                </a:cubicBezTo>
                <a:cubicBezTo>
                  <a:pt x="10188" y="2631"/>
                  <a:pt x="10260" y="2432"/>
                  <a:pt x="10605" y="2432"/>
                </a:cubicBezTo>
                <a:cubicBezTo>
                  <a:pt x="10921" y="2432"/>
                  <a:pt x="11122" y="2550"/>
                  <a:pt x="11220" y="2610"/>
                </a:cubicBezTo>
                <a:lnTo>
                  <a:pt x="11343" y="2689"/>
                </a:lnTo>
                <a:lnTo>
                  <a:pt x="11570" y="2076"/>
                </a:lnTo>
                <a:lnTo>
                  <a:pt x="11475" y="2017"/>
                </a:lnTo>
                <a:cubicBezTo>
                  <a:pt x="11280" y="1902"/>
                  <a:pt x="11074" y="1842"/>
                  <a:pt x="10841" y="1819"/>
                </a:cubicBezTo>
                <a:lnTo>
                  <a:pt x="10841" y="1265"/>
                </a:lnTo>
                <a:lnTo>
                  <a:pt x="10255" y="1265"/>
                </a:lnTo>
                <a:close/>
                <a:moveTo>
                  <a:pt x="15231" y="5694"/>
                </a:moveTo>
                <a:cubicBezTo>
                  <a:pt x="13678" y="5694"/>
                  <a:pt x="12412" y="7008"/>
                  <a:pt x="12412" y="8630"/>
                </a:cubicBezTo>
                <a:cubicBezTo>
                  <a:pt x="12412" y="10253"/>
                  <a:pt x="13678" y="11576"/>
                  <a:pt x="15231" y="11576"/>
                </a:cubicBezTo>
                <a:cubicBezTo>
                  <a:pt x="16784" y="11576"/>
                  <a:pt x="18040" y="10253"/>
                  <a:pt x="18040" y="8630"/>
                </a:cubicBezTo>
                <a:cubicBezTo>
                  <a:pt x="18040" y="7008"/>
                  <a:pt x="16783" y="5694"/>
                  <a:pt x="15231" y="5694"/>
                </a:cubicBezTo>
                <a:close/>
                <a:moveTo>
                  <a:pt x="15231" y="6218"/>
                </a:moveTo>
                <a:cubicBezTo>
                  <a:pt x="16508" y="6218"/>
                  <a:pt x="17539" y="7295"/>
                  <a:pt x="17539" y="8630"/>
                </a:cubicBezTo>
                <a:cubicBezTo>
                  <a:pt x="17539" y="9964"/>
                  <a:pt x="16507" y="11052"/>
                  <a:pt x="15231" y="11052"/>
                </a:cubicBezTo>
                <a:cubicBezTo>
                  <a:pt x="13953" y="11052"/>
                  <a:pt x="12913" y="9964"/>
                  <a:pt x="12913" y="8630"/>
                </a:cubicBezTo>
                <a:cubicBezTo>
                  <a:pt x="12913" y="7295"/>
                  <a:pt x="13953" y="6218"/>
                  <a:pt x="15231" y="6218"/>
                </a:cubicBezTo>
                <a:close/>
                <a:moveTo>
                  <a:pt x="14900" y="6959"/>
                </a:moveTo>
                <a:lnTo>
                  <a:pt x="14900" y="7414"/>
                </a:lnTo>
                <a:cubicBezTo>
                  <a:pt x="14528" y="7518"/>
                  <a:pt x="14285" y="7824"/>
                  <a:pt x="14285" y="8205"/>
                </a:cubicBezTo>
                <a:cubicBezTo>
                  <a:pt x="14285" y="8692"/>
                  <a:pt x="14670" y="8911"/>
                  <a:pt x="15041" y="9065"/>
                </a:cubicBezTo>
                <a:cubicBezTo>
                  <a:pt x="15343" y="9191"/>
                  <a:pt x="15402" y="9313"/>
                  <a:pt x="15401" y="9461"/>
                </a:cubicBezTo>
                <a:cubicBezTo>
                  <a:pt x="15401" y="9539"/>
                  <a:pt x="15380" y="9609"/>
                  <a:pt x="15335" y="9658"/>
                </a:cubicBezTo>
                <a:cubicBezTo>
                  <a:pt x="15183" y="9814"/>
                  <a:pt x="14788" y="9760"/>
                  <a:pt x="14540" y="9589"/>
                </a:cubicBezTo>
                <a:lnTo>
                  <a:pt x="14408" y="9500"/>
                </a:lnTo>
                <a:lnTo>
                  <a:pt x="14228" y="10034"/>
                </a:lnTo>
                <a:lnTo>
                  <a:pt x="14304" y="10083"/>
                </a:lnTo>
                <a:cubicBezTo>
                  <a:pt x="14446" y="10189"/>
                  <a:pt x="14653" y="10266"/>
                  <a:pt x="14871" y="10291"/>
                </a:cubicBezTo>
                <a:lnTo>
                  <a:pt x="14871" y="10726"/>
                </a:lnTo>
                <a:lnTo>
                  <a:pt x="15373" y="10726"/>
                </a:lnTo>
                <a:lnTo>
                  <a:pt x="15382" y="10261"/>
                </a:lnTo>
                <a:cubicBezTo>
                  <a:pt x="15773" y="10157"/>
                  <a:pt x="16025" y="9835"/>
                  <a:pt x="16025" y="9431"/>
                </a:cubicBezTo>
                <a:cubicBezTo>
                  <a:pt x="16026" y="8901"/>
                  <a:pt x="15646" y="8670"/>
                  <a:pt x="15316" y="8531"/>
                </a:cubicBezTo>
                <a:cubicBezTo>
                  <a:pt x="14965" y="8374"/>
                  <a:pt x="14909" y="8291"/>
                  <a:pt x="14909" y="8156"/>
                </a:cubicBezTo>
                <a:cubicBezTo>
                  <a:pt x="14909" y="7991"/>
                  <a:pt x="15002" y="7908"/>
                  <a:pt x="15193" y="7908"/>
                </a:cubicBezTo>
                <a:cubicBezTo>
                  <a:pt x="15426" y="7908"/>
                  <a:pt x="15577" y="7999"/>
                  <a:pt x="15656" y="8047"/>
                </a:cubicBezTo>
                <a:lnTo>
                  <a:pt x="15779" y="8116"/>
                </a:lnTo>
                <a:lnTo>
                  <a:pt x="15959" y="7592"/>
                </a:lnTo>
                <a:lnTo>
                  <a:pt x="15874" y="7543"/>
                </a:lnTo>
                <a:cubicBezTo>
                  <a:pt x="15731" y="7457"/>
                  <a:pt x="15574" y="7404"/>
                  <a:pt x="15401" y="7385"/>
                </a:cubicBezTo>
                <a:lnTo>
                  <a:pt x="15401" y="6959"/>
                </a:lnTo>
                <a:lnTo>
                  <a:pt x="14900" y="6959"/>
                </a:lnTo>
                <a:close/>
                <a:moveTo>
                  <a:pt x="0" y="12021"/>
                </a:moveTo>
                <a:lnTo>
                  <a:pt x="0" y="21600"/>
                </a:lnTo>
                <a:lnTo>
                  <a:pt x="4257" y="21600"/>
                </a:lnTo>
                <a:lnTo>
                  <a:pt x="4257" y="20424"/>
                </a:lnTo>
                <a:lnTo>
                  <a:pt x="5894" y="21195"/>
                </a:lnTo>
                <a:cubicBezTo>
                  <a:pt x="6199" y="21339"/>
                  <a:pt x="6524" y="21422"/>
                  <a:pt x="6859" y="21422"/>
                </a:cubicBezTo>
                <a:lnTo>
                  <a:pt x="12175" y="21422"/>
                </a:lnTo>
                <a:cubicBezTo>
                  <a:pt x="15765" y="21422"/>
                  <a:pt x="18777" y="18491"/>
                  <a:pt x="20727" y="16291"/>
                </a:cubicBezTo>
                <a:cubicBezTo>
                  <a:pt x="21600" y="15306"/>
                  <a:pt x="21537" y="13764"/>
                  <a:pt x="20594" y="12851"/>
                </a:cubicBezTo>
                <a:cubicBezTo>
                  <a:pt x="20162" y="12433"/>
                  <a:pt x="19603" y="12199"/>
                  <a:pt x="19015" y="12199"/>
                </a:cubicBezTo>
                <a:cubicBezTo>
                  <a:pt x="18367" y="12199"/>
                  <a:pt x="17742" y="12484"/>
                  <a:pt x="17302" y="12980"/>
                </a:cubicBezTo>
                <a:cubicBezTo>
                  <a:pt x="16085" y="14354"/>
                  <a:pt x="14976" y="15352"/>
                  <a:pt x="14001" y="15936"/>
                </a:cubicBezTo>
                <a:cubicBezTo>
                  <a:pt x="14211" y="15572"/>
                  <a:pt x="14330" y="15143"/>
                  <a:pt x="14332" y="14690"/>
                </a:cubicBezTo>
                <a:cubicBezTo>
                  <a:pt x="14338" y="13347"/>
                  <a:pt x="13299" y="12235"/>
                  <a:pt x="12014" y="12228"/>
                </a:cubicBezTo>
                <a:lnTo>
                  <a:pt x="5913" y="12209"/>
                </a:lnTo>
                <a:cubicBezTo>
                  <a:pt x="5396" y="12209"/>
                  <a:pt x="4897" y="12393"/>
                  <a:pt x="4494" y="12713"/>
                </a:cubicBezTo>
                <a:lnTo>
                  <a:pt x="4257" y="12891"/>
                </a:lnTo>
                <a:lnTo>
                  <a:pt x="4257" y="12021"/>
                </a:lnTo>
                <a:lnTo>
                  <a:pt x="0" y="12021"/>
                </a:lnTo>
                <a:close/>
                <a:moveTo>
                  <a:pt x="19015" y="12930"/>
                </a:moveTo>
                <a:cubicBezTo>
                  <a:pt x="19427" y="12930"/>
                  <a:pt x="19819" y="13093"/>
                  <a:pt x="20121" y="13385"/>
                </a:cubicBezTo>
                <a:cubicBezTo>
                  <a:pt x="20782" y="14024"/>
                  <a:pt x="20828" y="15107"/>
                  <a:pt x="20216" y="15797"/>
                </a:cubicBezTo>
                <a:cubicBezTo>
                  <a:pt x="18355" y="17897"/>
                  <a:pt x="15491" y="20691"/>
                  <a:pt x="12175" y="20691"/>
                </a:cubicBezTo>
                <a:lnTo>
                  <a:pt x="6859" y="20691"/>
                </a:lnTo>
                <a:cubicBezTo>
                  <a:pt x="6624" y="20691"/>
                  <a:pt x="6391" y="20634"/>
                  <a:pt x="6177" y="20532"/>
                </a:cubicBezTo>
                <a:lnTo>
                  <a:pt x="4475" y="19722"/>
                </a:lnTo>
                <a:cubicBezTo>
                  <a:pt x="4433" y="19702"/>
                  <a:pt x="4310" y="19676"/>
                  <a:pt x="4257" y="19653"/>
                </a:cubicBezTo>
                <a:lnTo>
                  <a:pt x="4257" y="13810"/>
                </a:lnTo>
                <a:lnTo>
                  <a:pt x="4919" y="13296"/>
                </a:lnTo>
                <a:cubicBezTo>
                  <a:pt x="5202" y="13072"/>
                  <a:pt x="5549" y="12940"/>
                  <a:pt x="5903" y="12940"/>
                </a:cubicBezTo>
                <a:lnTo>
                  <a:pt x="12005" y="12950"/>
                </a:lnTo>
                <a:cubicBezTo>
                  <a:pt x="12905" y="12954"/>
                  <a:pt x="13636" y="13740"/>
                  <a:pt x="13632" y="14680"/>
                </a:cubicBezTo>
                <a:cubicBezTo>
                  <a:pt x="13627" y="15616"/>
                  <a:pt x="12891" y="16361"/>
                  <a:pt x="11995" y="16361"/>
                </a:cubicBezTo>
                <a:lnTo>
                  <a:pt x="6896" y="16361"/>
                </a:lnTo>
                <a:cubicBezTo>
                  <a:pt x="6167" y="16361"/>
                  <a:pt x="6092" y="17280"/>
                  <a:pt x="6641" y="17280"/>
                </a:cubicBezTo>
                <a:lnTo>
                  <a:pt x="12175" y="17280"/>
                </a:lnTo>
                <a:cubicBezTo>
                  <a:pt x="13684" y="17280"/>
                  <a:pt x="15580" y="15994"/>
                  <a:pt x="17813" y="13474"/>
                </a:cubicBezTo>
                <a:cubicBezTo>
                  <a:pt x="18121" y="13127"/>
                  <a:pt x="18561" y="12930"/>
                  <a:pt x="19015" y="12930"/>
                </a:cubicBezTo>
                <a:close/>
              </a:path>
            </a:pathLst>
          </a:custGeom>
          <a:solidFill>
            <a:schemeClr val="bg2"/>
          </a:solidFill>
          <a:ln w="12700" cap="flat">
            <a:noFill/>
            <a:miter lim="400000"/>
          </a:ln>
          <a:effectLst/>
        </p:spPr>
        <p:txBody>
          <a:bodyPr wrap="square" lIns="28575" tIns="28575" rIns="28575" bIns="28575" numCol="1" anchor="ctr">
            <a:noAutofit/>
          </a:bodyPr>
          <a:lstStyle/>
          <a:p>
            <a:pPr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3" name="TextBox 2"/>
          <p:cNvSpPr txBox="1"/>
          <p:nvPr/>
        </p:nvSpPr>
        <p:spPr>
          <a:xfrm>
            <a:off x="4041718" y="1308278"/>
            <a:ext cx="2628900" cy="56938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algn="ctr" defTabSz="619125" latinLnBrk="1" hangingPunct="0"/>
            <a:r>
              <a:rPr lang="mn-MN" sz="32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Санхүү</a:t>
            </a:r>
            <a:endParaRPr lang="en-US" sz="375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  <a:sym typeface="Helvetica Light"/>
            </a:endParaRPr>
          </a:p>
        </p:txBody>
      </p:sp>
      <p:graphicFrame>
        <p:nvGraphicFramePr>
          <p:cNvPr id="86" name="Chart 85">
            <a:extLst>
              <a:ext uri="{FF2B5EF4-FFF2-40B4-BE49-F238E27FC236}">
                <a16:creationId xmlns:a16="http://schemas.microsoft.com/office/drawing/2014/main" id="{03783A78-0AA6-E6CE-817B-B0BEEC4452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9033598"/>
              </p:ext>
            </p:extLst>
          </p:nvPr>
        </p:nvGraphicFramePr>
        <p:xfrm>
          <a:off x="9687791" y="1780309"/>
          <a:ext cx="7200900" cy="5053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02186" y="137144"/>
            <a:ext cx="4175031" cy="102808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6658003" y="928115"/>
            <a:ext cx="118974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n-MN" sz="2700" b="1">
                <a:solidFill>
                  <a:schemeClr val="accent6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төсөл</a:t>
            </a:r>
            <a:endParaRPr lang="en-US" sz="2700" b="1">
              <a:solidFill>
                <a:schemeClr val="accent6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92145" y="6885709"/>
            <a:ext cx="71212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mn-MN" sz="1400">
                <a:latin typeface="Arial" panose="020B0604020202020204" pitchFamily="34" charset="0"/>
                <a:cs typeface="Arial" panose="020B0604020202020204" pitchFamily="34" charset="0"/>
              </a:rPr>
              <a:t>Төсөл төлөвлөгөөний дагуу үр дүнтэй хэрэгжвэл 2030 он гэхэд 405 тэрбум төгрөгийн үнэлгээтэй компани зах зээлд нэвтэрнэ.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mn-MN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60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dvAuto="0"/>
      <p:bldP spid="77" grpId="0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>
            <a:extLst>
              <a:ext uri="{FF2B5EF4-FFF2-40B4-BE49-F238E27FC236}">
                <a16:creationId xmlns:a16="http://schemas.microsoft.com/office/drawing/2014/main" id="{A20E0DC5-156E-F6B0-F0A6-39F80BF2FD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17" b="33333"/>
          <a:stretch/>
        </p:blipFill>
        <p:spPr>
          <a:xfrm>
            <a:off x="452866" y="201317"/>
            <a:ext cx="4702258" cy="979635"/>
          </a:xfrm>
          <a:prstGeom prst="rect">
            <a:avLst/>
          </a:prstGeom>
        </p:spPr>
      </p:pic>
      <p:pic>
        <p:nvPicPr>
          <p:cNvPr id="59" name="Picture 2">
            <a:extLst>
              <a:ext uri="{FF2B5EF4-FFF2-40B4-BE49-F238E27FC236}">
                <a16:creationId xmlns:a16="http://schemas.microsoft.com/office/drawing/2014/main" id="{7C4DA0A2-1E41-9EEC-2BD7-DDE61DE52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66" y="1049078"/>
            <a:ext cx="1312296" cy="798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0" name="Group 2">
            <a:extLst>
              <a:ext uri="{FF2B5EF4-FFF2-40B4-BE49-F238E27FC236}">
                <a16:creationId xmlns:a16="http://schemas.microsoft.com/office/drawing/2014/main" id="{93265359-91BF-FEE6-814D-61B49DD915AE}"/>
              </a:ext>
            </a:extLst>
          </p:cNvPr>
          <p:cNvGrpSpPr/>
          <p:nvPr/>
        </p:nvGrpSpPr>
        <p:grpSpPr>
          <a:xfrm>
            <a:off x="6617498" y="7501980"/>
            <a:ext cx="11739531" cy="2775022"/>
            <a:chOff x="0" y="0"/>
            <a:chExt cx="1435873" cy="279111"/>
          </a:xfrm>
        </p:grpSpPr>
        <p:sp>
          <p:nvSpPr>
            <p:cNvPr id="51" name="Freeform 3">
              <a:extLst>
                <a:ext uri="{FF2B5EF4-FFF2-40B4-BE49-F238E27FC236}">
                  <a16:creationId xmlns:a16="http://schemas.microsoft.com/office/drawing/2014/main" id="{46AE255C-9924-476E-3856-6304650669B0}"/>
                </a:ext>
              </a:extLst>
            </p:cNvPr>
            <p:cNvSpPr/>
            <p:nvPr/>
          </p:nvSpPr>
          <p:spPr>
            <a:xfrm>
              <a:off x="0" y="0"/>
              <a:ext cx="1435873" cy="279111"/>
            </a:xfrm>
            <a:custGeom>
              <a:avLst/>
              <a:gdLst/>
              <a:ahLst/>
              <a:cxnLst/>
              <a:rect l="l" t="t" r="r" b="b"/>
              <a:pathLst>
                <a:path w="1435873" h="279111">
                  <a:moveTo>
                    <a:pt x="1232673" y="0"/>
                  </a:moveTo>
                  <a:lnTo>
                    <a:pt x="0" y="0"/>
                  </a:lnTo>
                  <a:lnTo>
                    <a:pt x="203200" y="279111"/>
                  </a:lnTo>
                  <a:lnTo>
                    <a:pt x="1435873" y="279111"/>
                  </a:lnTo>
                  <a:lnTo>
                    <a:pt x="1232673" y="0"/>
                  </a:lnTo>
                  <a:close/>
                </a:path>
              </a:pathLst>
            </a:custGeom>
            <a:blipFill>
              <a:blip r:embed="rId4"/>
              <a:stretch>
                <a:fillRect t="-208172" b="-206272"/>
              </a:stretch>
            </a:blipFill>
          </p:spPr>
        </p:sp>
      </p:grpSp>
      <p:grpSp>
        <p:nvGrpSpPr>
          <p:cNvPr id="52" name="Group 4">
            <a:extLst>
              <a:ext uri="{FF2B5EF4-FFF2-40B4-BE49-F238E27FC236}">
                <a16:creationId xmlns:a16="http://schemas.microsoft.com/office/drawing/2014/main" id="{7E132F1A-A9E0-F281-C70A-7DBEAE7E542E}"/>
              </a:ext>
            </a:extLst>
          </p:cNvPr>
          <p:cNvGrpSpPr/>
          <p:nvPr/>
        </p:nvGrpSpPr>
        <p:grpSpPr>
          <a:xfrm>
            <a:off x="177093" y="7564754"/>
            <a:ext cx="12047444" cy="2730224"/>
            <a:chOff x="0" y="0"/>
            <a:chExt cx="1189980" cy="279111"/>
          </a:xfrm>
        </p:grpSpPr>
        <p:sp>
          <p:nvSpPr>
            <p:cNvPr id="53" name="Freeform 5">
              <a:extLst>
                <a:ext uri="{FF2B5EF4-FFF2-40B4-BE49-F238E27FC236}">
                  <a16:creationId xmlns:a16="http://schemas.microsoft.com/office/drawing/2014/main" id="{36909F25-E2C3-BA55-A684-650E8AFB5896}"/>
                </a:ext>
              </a:extLst>
            </p:cNvPr>
            <p:cNvSpPr/>
            <p:nvPr/>
          </p:nvSpPr>
          <p:spPr>
            <a:xfrm>
              <a:off x="0" y="0"/>
              <a:ext cx="1189980" cy="279111"/>
            </a:xfrm>
            <a:custGeom>
              <a:avLst/>
              <a:gdLst/>
              <a:ahLst/>
              <a:cxnLst/>
              <a:rect l="l" t="t" r="r" b="b"/>
              <a:pathLst>
                <a:path w="1189980" h="279111">
                  <a:moveTo>
                    <a:pt x="986780" y="0"/>
                  </a:moveTo>
                  <a:lnTo>
                    <a:pt x="0" y="0"/>
                  </a:lnTo>
                  <a:lnTo>
                    <a:pt x="203200" y="279111"/>
                  </a:lnTo>
                  <a:lnTo>
                    <a:pt x="1189980" y="279111"/>
                  </a:lnTo>
                  <a:lnTo>
                    <a:pt x="986780" y="0"/>
                  </a:lnTo>
                  <a:close/>
                </a:path>
              </a:pathLst>
            </a:custGeom>
            <a:blipFill>
              <a:blip r:embed="rId5">
                <a:alphaModFix amt="94000"/>
              </a:blip>
              <a:stretch>
                <a:fillRect t="-53644" b="-102023"/>
              </a:stretch>
            </a:blipFill>
          </p:spPr>
        </p:sp>
      </p:grpSp>
      <p:sp>
        <p:nvSpPr>
          <p:cNvPr id="49" name="Rounded Rectangle 48"/>
          <p:cNvSpPr/>
          <p:nvPr/>
        </p:nvSpPr>
        <p:spPr>
          <a:xfrm>
            <a:off x="1800225" y="1622323"/>
            <a:ext cx="4743450" cy="493752"/>
          </a:xfrm>
          <a:prstGeom prst="roundRect">
            <a:avLst/>
          </a:prstGeom>
          <a:solidFill>
            <a:srgbClr val="7030A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algn="ctr" defTabSz="619125" latinLnBrk="1" hangingPunct="0"/>
            <a:endParaRPr lang="en-US" sz="2400">
              <a:solidFill>
                <a:srgbClr val="FFFFFF"/>
              </a:solidFill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717A99-946B-3A12-228A-3114D551F5C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6021" t="4607" r="3668" b="52517"/>
          <a:stretch/>
        </p:blipFill>
        <p:spPr>
          <a:xfrm>
            <a:off x="1132647" y="2927935"/>
            <a:ext cx="2876593" cy="5383564"/>
          </a:xfrm>
          <a:prstGeom prst="rect">
            <a:avLst/>
          </a:prstGeom>
        </p:spPr>
      </p:pic>
      <p:pic>
        <p:nvPicPr>
          <p:cNvPr id="8" name="Image 19" descr="Une image contenant texte&#10;&#10;Description générée automatiquement">
            <a:extLst>
              <a:ext uri="{FF2B5EF4-FFF2-40B4-BE49-F238E27FC236}">
                <a16:creationId xmlns:a16="http://schemas.microsoft.com/office/drawing/2014/main" id="{0DBD0BE4-944E-B4A7-4CF0-24B47D7B105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74" r="-1100"/>
          <a:stretch/>
        </p:blipFill>
        <p:spPr>
          <a:xfrm>
            <a:off x="1060014" y="2514600"/>
            <a:ext cx="3075097" cy="5947146"/>
          </a:xfrm>
          <a:prstGeom prst="rect">
            <a:avLst/>
          </a:prstGeom>
          <a:noFill/>
          <a:effectLst/>
        </p:spPr>
      </p:pic>
      <p:grpSp>
        <p:nvGrpSpPr>
          <p:cNvPr id="9" name="Group 3"/>
          <p:cNvGrpSpPr/>
          <p:nvPr/>
        </p:nvGrpSpPr>
        <p:grpSpPr>
          <a:xfrm>
            <a:off x="7797568" y="2544808"/>
            <a:ext cx="2931709" cy="5960757"/>
            <a:chOff x="0" y="0"/>
            <a:chExt cx="4499646" cy="9025475"/>
          </a:xfrm>
        </p:grpSpPr>
        <p:sp>
          <p:nvSpPr>
            <p:cNvPr id="10" name="Freeform 4"/>
            <p:cNvSpPr/>
            <p:nvPr/>
          </p:nvSpPr>
          <p:spPr>
            <a:xfrm>
              <a:off x="0" y="0"/>
              <a:ext cx="4499646" cy="9025475"/>
            </a:xfrm>
            <a:custGeom>
              <a:avLst/>
              <a:gdLst/>
              <a:ahLst/>
              <a:cxnLst/>
              <a:rect l="l" t="t" r="r" b="b"/>
              <a:pathLst>
                <a:path w="4499646" h="9025475">
                  <a:moveTo>
                    <a:pt x="0" y="0"/>
                  </a:moveTo>
                  <a:lnTo>
                    <a:pt x="4499646" y="0"/>
                  </a:lnTo>
                  <a:lnTo>
                    <a:pt x="4499646" y="9025475"/>
                  </a:lnTo>
                  <a:lnTo>
                    <a:pt x="0" y="9025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MN" sz="1350"/>
            </a:p>
          </p:txBody>
        </p:sp>
      </p:grpSp>
      <p:grpSp>
        <p:nvGrpSpPr>
          <p:cNvPr id="11" name="Group 6"/>
          <p:cNvGrpSpPr>
            <a:grpSpLocks noChangeAspect="1"/>
          </p:cNvGrpSpPr>
          <p:nvPr/>
        </p:nvGrpSpPr>
        <p:grpSpPr>
          <a:xfrm>
            <a:off x="14521740" y="2527849"/>
            <a:ext cx="3005626" cy="5947146"/>
            <a:chOff x="0" y="0"/>
            <a:chExt cx="2620010" cy="5184140"/>
          </a:xfrm>
        </p:grpSpPr>
        <p:sp>
          <p:nvSpPr>
            <p:cNvPr id="12" name="Freeform 7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13" name="Freeform 8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9"/>
              <a:stretch>
                <a:fillRect t="-38517" b="-172"/>
              </a:stretch>
            </a:blip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14" name="Freeform 9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15" name="Freeform 10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16" name="Freeform 11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17" name="Freeform 12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18" name="Freeform 13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19" name="Freeform 14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20" name="Freeform 15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MN" sz="1350"/>
            </a:p>
          </p:txBody>
        </p:sp>
      </p:grpSp>
      <p:grpSp>
        <p:nvGrpSpPr>
          <p:cNvPr id="21" name="Group 18"/>
          <p:cNvGrpSpPr>
            <a:grpSpLocks noChangeAspect="1"/>
          </p:cNvGrpSpPr>
          <p:nvPr/>
        </p:nvGrpSpPr>
        <p:grpSpPr>
          <a:xfrm>
            <a:off x="11112498" y="2563503"/>
            <a:ext cx="3073789" cy="5942061"/>
            <a:chOff x="0" y="0"/>
            <a:chExt cx="2620010" cy="5184140"/>
          </a:xfrm>
        </p:grpSpPr>
        <p:sp>
          <p:nvSpPr>
            <p:cNvPr id="22" name="Freeform 19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23" name="Freeform 20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10"/>
              <a:stretch>
                <a:fillRect t="-158" b="-158"/>
              </a:stretch>
            </a:blip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24" name="Freeform 21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25" name="Freeform 22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26" name="Freeform 23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27" name="Freeform 24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28" name="Freeform 25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29" name="Freeform 26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30" name="Freeform 27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MN" sz="1350"/>
            </a:p>
          </p:txBody>
        </p:sp>
      </p:grpSp>
      <p:grpSp>
        <p:nvGrpSpPr>
          <p:cNvPr id="31" name="Group 21"/>
          <p:cNvGrpSpPr>
            <a:grpSpLocks noChangeAspect="1"/>
          </p:cNvGrpSpPr>
          <p:nvPr/>
        </p:nvGrpSpPr>
        <p:grpSpPr>
          <a:xfrm>
            <a:off x="4502324" y="2514600"/>
            <a:ext cx="3028512" cy="5992432"/>
            <a:chOff x="0" y="0"/>
            <a:chExt cx="2620010" cy="5184140"/>
          </a:xfrm>
        </p:grpSpPr>
        <p:sp>
          <p:nvSpPr>
            <p:cNvPr id="32" name="Freeform 22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33" name="Freeform 23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11"/>
              <a:stretch>
                <a:fillRect b="-12801"/>
              </a:stretch>
            </a:blip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34" name="Freeform 24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35" name="Freeform 25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36" name="Freeform 26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37" name="Freeform 27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38" name="Freeform 28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39" name="Freeform 29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40" name="Freeform 30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en-MN" sz="135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1274104" y="1621940"/>
            <a:ext cx="56052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sz="2400">
                <a:solidFill>
                  <a:schemeClr val="bg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Харагдах байдал</a:t>
            </a:r>
            <a:endParaRPr lang="en-US" sz="240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Shape 7839"/>
          <p:cNvSpPr/>
          <p:nvPr/>
        </p:nvSpPr>
        <p:spPr>
          <a:xfrm>
            <a:off x="2067038" y="1570743"/>
            <a:ext cx="567363" cy="614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98" y="11021"/>
                </a:moveTo>
                <a:cubicBezTo>
                  <a:pt x="19297" y="11419"/>
                  <a:pt x="19045" y="11623"/>
                  <a:pt x="18746" y="11631"/>
                </a:cubicBezTo>
                <a:cubicBezTo>
                  <a:pt x="18886" y="11779"/>
                  <a:pt x="19003" y="11984"/>
                  <a:pt x="19098" y="12248"/>
                </a:cubicBezTo>
                <a:cubicBezTo>
                  <a:pt x="19191" y="12512"/>
                  <a:pt x="19238" y="12752"/>
                  <a:pt x="19238" y="12968"/>
                </a:cubicBezTo>
                <a:cubicBezTo>
                  <a:pt x="19238" y="13565"/>
                  <a:pt x="18990" y="14081"/>
                  <a:pt x="18493" y="14513"/>
                </a:cubicBezTo>
                <a:cubicBezTo>
                  <a:pt x="18662" y="14789"/>
                  <a:pt x="18746" y="15088"/>
                  <a:pt x="18746" y="15408"/>
                </a:cubicBezTo>
                <a:cubicBezTo>
                  <a:pt x="18746" y="15728"/>
                  <a:pt x="18664" y="16046"/>
                  <a:pt x="18499" y="16362"/>
                </a:cubicBezTo>
                <a:cubicBezTo>
                  <a:pt x="18336" y="16678"/>
                  <a:pt x="18113" y="16905"/>
                  <a:pt x="17832" y="17044"/>
                </a:cubicBezTo>
                <a:cubicBezTo>
                  <a:pt x="17879" y="17303"/>
                  <a:pt x="17902" y="17546"/>
                  <a:pt x="17902" y="17770"/>
                </a:cubicBezTo>
                <a:cubicBezTo>
                  <a:pt x="17902" y="19216"/>
                  <a:pt x="17002" y="19938"/>
                  <a:pt x="15202" y="19938"/>
                </a:cubicBezTo>
                <a:lnTo>
                  <a:pt x="13501" y="19938"/>
                </a:lnTo>
                <a:cubicBezTo>
                  <a:pt x="12272" y="19938"/>
                  <a:pt x="10669" y="19622"/>
                  <a:pt x="8691" y="18991"/>
                </a:cubicBezTo>
                <a:cubicBezTo>
                  <a:pt x="8644" y="18973"/>
                  <a:pt x="8508" y="18928"/>
                  <a:pt x="8283" y="18854"/>
                </a:cubicBezTo>
                <a:cubicBezTo>
                  <a:pt x="8058" y="18781"/>
                  <a:pt x="7892" y="18726"/>
                  <a:pt x="7784" y="18692"/>
                </a:cubicBezTo>
                <a:cubicBezTo>
                  <a:pt x="7676" y="18657"/>
                  <a:pt x="7512" y="18607"/>
                  <a:pt x="7292" y="18543"/>
                </a:cubicBezTo>
                <a:cubicBezTo>
                  <a:pt x="7071" y="18477"/>
                  <a:pt x="6893" y="18430"/>
                  <a:pt x="6757" y="18400"/>
                </a:cubicBezTo>
                <a:cubicBezTo>
                  <a:pt x="6621" y="18370"/>
                  <a:pt x="6467" y="18341"/>
                  <a:pt x="6293" y="18316"/>
                </a:cubicBezTo>
                <a:cubicBezTo>
                  <a:pt x="6119" y="18290"/>
                  <a:pt x="5972" y="18277"/>
                  <a:pt x="5850" y="18277"/>
                </a:cubicBezTo>
                <a:lnTo>
                  <a:pt x="5401" y="18277"/>
                </a:lnTo>
                <a:lnTo>
                  <a:pt x="5401" y="9970"/>
                </a:lnTo>
                <a:lnTo>
                  <a:pt x="5850" y="9970"/>
                </a:lnTo>
                <a:cubicBezTo>
                  <a:pt x="6000" y="9970"/>
                  <a:pt x="6167" y="9930"/>
                  <a:pt x="6350" y="9853"/>
                </a:cubicBezTo>
                <a:cubicBezTo>
                  <a:pt x="6532" y="9775"/>
                  <a:pt x="6720" y="9658"/>
                  <a:pt x="6912" y="9502"/>
                </a:cubicBezTo>
                <a:cubicBezTo>
                  <a:pt x="7104" y="9347"/>
                  <a:pt x="7284" y="9193"/>
                  <a:pt x="7454" y="9041"/>
                </a:cubicBezTo>
                <a:cubicBezTo>
                  <a:pt x="7622" y="8890"/>
                  <a:pt x="7809" y="8700"/>
                  <a:pt x="8016" y="8470"/>
                </a:cubicBezTo>
                <a:cubicBezTo>
                  <a:pt x="8222" y="8241"/>
                  <a:pt x="8384" y="8057"/>
                  <a:pt x="8501" y="7919"/>
                </a:cubicBezTo>
                <a:cubicBezTo>
                  <a:pt x="8618" y="7780"/>
                  <a:pt x="8766" y="7603"/>
                  <a:pt x="8944" y="7386"/>
                </a:cubicBezTo>
                <a:cubicBezTo>
                  <a:pt x="9122" y="7170"/>
                  <a:pt x="9230" y="7040"/>
                  <a:pt x="9267" y="6997"/>
                </a:cubicBezTo>
                <a:cubicBezTo>
                  <a:pt x="9783" y="6408"/>
                  <a:pt x="10144" y="6015"/>
                  <a:pt x="10351" y="5816"/>
                </a:cubicBezTo>
                <a:cubicBezTo>
                  <a:pt x="10735" y="5444"/>
                  <a:pt x="11014" y="4970"/>
                  <a:pt x="11187" y="4395"/>
                </a:cubicBezTo>
                <a:cubicBezTo>
                  <a:pt x="11361" y="3819"/>
                  <a:pt x="11503" y="3276"/>
                  <a:pt x="11615" y="2766"/>
                </a:cubicBezTo>
                <a:cubicBezTo>
                  <a:pt x="11728" y="2255"/>
                  <a:pt x="11906" y="1887"/>
                  <a:pt x="12151" y="1662"/>
                </a:cubicBezTo>
                <a:cubicBezTo>
                  <a:pt x="13051" y="1662"/>
                  <a:pt x="13651" y="1865"/>
                  <a:pt x="13950" y="2272"/>
                </a:cubicBezTo>
                <a:cubicBezTo>
                  <a:pt x="14250" y="2679"/>
                  <a:pt x="14400" y="3306"/>
                  <a:pt x="14400" y="4154"/>
                </a:cubicBezTo>
                <a:cubicBezTo>
                  <a:pt x="14400" y="4664"/>
                  <a:pt x="14175" y="5359"/>
                  <a:pt x="13725" y="6238"/>
                </a:cubicBezTo>
                <a:cubicBezTo>
                  <a:pt x="13275" y="7116"/>
                  <a:pt x="13051" y="7806"/>
                  <a:pt x="13051" y="8308"/>
                </a:cubicBezTo>
                <a:lnTo>
                  <a:pt x="18000" y="8308"/>
                </a:lnTo>
                <a:cubicBezTo>
                  <a:pt x="18469" y="8308"/>
                  <a:pt x="18886" y="8475"/>
                  <a:pt x="19252" y="8808"/>
                </a:cubicBezTo>
                <a:cubicBezTo>
                  <a:pt x="19618" y="9141"/>
                  <a:pt x="19801" y="9528"/>
                  <a:pt x="19801" y="9969"/>
                </a:cubicBezTo>
                <a:cubicBezTo>
                  <a:pt x="19801" y="10273"/>
                  <a:pt x="19700" y="10623"/>
                  <a:pt x="19498" y="11021"/>
                </a:cubicBezTo>
                <a:cubicBezTo>
                  <a:pt x="19498" y="11021"/>
                  <a:pt x="19498" y="11021"/>
                  <a:pt x="19498" y="11021"/>
                </a:cubicBezTo>
                <a:close/>
                <a:moveTo>
                  <a:pt x="3333" y="18030"/>
                </a:moveTo>
                <a:cubicBezTo>
                  <a:pt x="3155" y="18194"/>
                  <a:pt x="2944" y="18277"/>
                  <a:pt x="2700" y="18277"/>
                </a:cubicBezTo>
                <a:cubicBezTo>
                  <a:pt x="2457" y="18277"/>
                  <a:pt x="2245" y="18194"/>
                  <a:pt x="2067" y="18030"/>
                </a:cubicBezTo>
                <a:cubicBezTo>
                  <a:pt x="1890" y="17866"/>
                  <a:pt x="1800" y="17672"/>
                  <a:pt x="1800" y="17446"/>
                </a:cubicBezTo>
                <a:cubicBezTo>
                  <a:pt x="1800" y="17221"/>
                  <a:pt x="1889" y="17027"/>
                  <a:pt x="2067" y="16862"/>
                </a:cubicBezTo>
                <a:cubicBezTo>
                  <a:pt x="2245" y="16697"/>
                  <a:pt x="2457" y="16615"/>
                  <a:pt x="2700" y="16615"/>
                </a:cubicBezTo>
                <a:cubicBezTo>
                  <a:pt x="2944" y="16615"/>
                  <a:pt x="3155" y="16697"/>
                  <a:pt x="3333" y="16862"/>
                </a:cubicBezTo>
                <a:cubicBezTo>
                  <a:pt x="3511" y="17027"/>
                  <a:pt x="3601" y="17221"/>
                  <a:pt x="3601" y="17446"/>
                </a:cubicBezTo>
                <a:cubicBezTo>
                  <a:pt x="3601" y="17672"/>
                  <a:pt x="3511" y="17866"/>
                  <a:pt x="3333" y="18030"/>
                </a:cubicBezTo>
                <a:cubicBezTo>
                  <a:pt x="3333" y="18030"/>
                  <a:pt x="3333" y="18030"/>
                  <a:pt x="3333" y="18030"/>
                </a:cubicBezTo>
                <a:close/>
                <a:moveTo>
                  <a:pt x="20912" y="12072"/>
                </a:moveTo>
                <a:cubicBezTo>
                  <a:pt x="21371" y="11432"/>
                  <a:pt x="21600" y="10727"/>
                  <a:pt x="21600" y="9957"/>
                </a:cubicBezTo>
                <a:cubicBezTo>
                  <a:pt x="21600" y="9065"/>
                  <a:pt x="21244" y="8290"/>
                  <a:pt x="20532" y="7632"/>
                </a:cubicBezTo>
                <a:cubicBezTo>
                  <a:pt x="19819" y="6975"/>
                  <a:pt x="18976" y="6646"/>
                  <a:pt x="18000" y="6646"/>
                </a:cubicBezTo>
                <a:lnTo>
                  <a:pt x="15525" y="6646"/>
                </a:lnTo>
                <a:cubicBezTo>
                  <a:pt x="15975" y="5789"/>
                  <a:pt x="16200" y="4959"/>
                  <a:pt x="16200" y="4154"/>
                </a:cubicBezTo>
                <a:cubicBezTo>
                  <a:pt x="16200" y="3141"/>
                  <a:pt x="16036" y="2337"/>
                  <a:pt x="15708" y="1740"/>
                </a:cubicBezTo>
                <a:cubicBezTo>
                  <a:pt x="15380" y="1142"/>
                  <a:pt x="14902" y="703"/>
                  <a:pt x="14274" y="422"/>
                </a:cubicBezTo>
                <a:cubicBezTo>
                  <a:pt x="13645" y="141"/>
                  <a:pt x="12938" y="0"/>
                  <a:pt x="12150" y="0"/>
                </a:cubicBezTo>
                <a:cubicBezTo>
                  <a:pt x="11672" y="0"/>
                  <a:pt x="11250" y="160"/>
                  <a:pt x="10885" y="480"/>
                </a:cubicBezTo>
                <a:cubicBezTo>
                  <a:pt x="10481" y="844"/>
                  <a:pt x="10191" y="1312"/>
                  <a:pt x="10012" y="1883"/>
                </a:cubicBezTo>
                <a:cubicBezTo>
                  <a:pt x="9835" y="2454"/>
                  <a:pt x="9691" y="3001"/>
                  <a:pt x="9583" y="3524"/>
                </a:cubicBezTo>
                <a:cubicBezTo>
                  <a:pt x="9476" y="4047"/>
                  <a:pt x="9310" y="4418"/>
                  <a:pt x="9084" y="4634"/>
                </a:cubicBezTo>
                <a:cubicBezTo>
                  <a:pt x="8625" y="5093"/>
                  <a:pt x="8124" y="5647"/>
                  <a:pt x="7580" y="6296"/>
                </a:cubicBezTo>
                <a:cubicBezTo>
                  <a:pt x="6633" y="7429"/>
                  <a:pt x="5991" y="8100"/>
                  <a:pt x="5654" y="8307"/>
                </a:cubicBezTo>
                <a:lnTo>
                  <a:pt x="1800" y="8307"/>
                </a:lnTo>
                <a:cubicBezTo>
                  <a:pt x="1303" y="8307"/>
                  <a:pt x="879" y="8470"/>
                  <a:pt x="528" y="8794"/>
                </a:cubicBezTo>
                <a:cubicBezTo>
                  <a:pt x="176" y="9119"/>
                  <a:pt x="0" y="9511"/>
                  <a:pt x="0" y="9969"/>
                </a:cubicBezTo>
                <a:lnTo>
                  <a:pt x="0" y="18277"/>
                </a:lnTo>
                <a:cubicBezTo>
                  <a:pt x="0" y="18736"/>
                  <a:pt x="175" y="19127"/>
                  <a:pt x="528" y="19451"/>
                </a:cubicBezTo>
                <a:cubicBezTo>
                  <a:pt x="879" y="19776"/>
                  <a:pt x="1303" y="19938"/>
                  <a:pt x="1800" y="19938"/>
                </a:cubicBezTo>
                <a:lnTo>
                  <a:pt x="5850" y="19938"/>
                </a:lnTo>
                <a:cubicBezTo>
                  <a:pt x="6056" y="19938"/>
                  <a:pt x="6703" y="20112"/>
                  <a:pt x="7791" y="20457"/>
                </a:cubicBezTo>
                <a:cubicBezTo>
                  <a:pt x="8944" y="20830"/>
                  <a:pt x="9958" y="21113"/>
                  <a:pt x="10835" y="21308"/>
                </a:cubicBezTo>
                <a:cubicBezTo>
                  <a:pt x="11712" y="21503"/>
                  <a:pt x="12600" y="21600"/>
                  <a:pt x="13500" y="21600"/>
                </a:cubicBezTo>
                <a:lnTo>
                  <a:pt x="15315" y="21600"/>
                </a:lnTo>
                <a:cubicBezTo>
                  <a:pt x="16636" y="21600"/>
                  <a:pt x="17700" y="21251"/>
                  <a:pt x="18506" y="20555"/>
                </a:cubicBezTo>
                <a:cubicBezTo>
                  <a:pt x="19313" y="19858"/>
                  <a:pt x="19711" y="18909"/>
                  <a:pt x="19702" y="17706"/>
                </a:cubicBezTo>
                <a:cubicBezTo>
                  <a:pt x="20264" y="17039"/>
                  <a:pt x="20546" y="16269"/>
                  <a:pt x="20546" y="15395"/>
                </a:cubicBezTo>
                <a:cubicBezTo>
                  <a:pt x="20546" y="15205"/>
                  <a:pt x="20531" y="15019"/>
                  <a:pt x="20504" y="14837"/>
                </a:cubicBezTo>
                <a:cubicBezTo>
                  <a:pt x="20859" y="14257"/>
                  <a:pt x="21038" y="13634"/>
                  <a:pt x="21038" y="12968"/>
                </a:cubicBezTo>
                <a:cubicBezTo>
                  <a:pt x="21038" y="12656"/>
                  <a:pt x="20996" y="12357"/>
                  <a:pt x="20912" y="12072"/>
                </a:cubicBezTo>
                <a:cubicBezTo>
                  <a:pt x="20912" y="12072"/>
                  <a:pt x="20912" y="12072"/>
                  <a:pt x="20912" y="12072"/>
                </a:cubicBezTo>
                <a:close/>
              </a:path>
            </a:pathLst>
          </a:custGeom>
          <a:solidFill>
            <a:schemeClr val="bg2"/>
          </a:solidFill>
          <a:ln w="12700" cap="flat">
            <a:noFill/>
            <a:miter lim="400000"/>
          </a:ln>
          <a:effectLst/>
        </p:spPr>
        <p:txBody>
          <a:bodyPr wrap="square" lIns="28575" tIns="28575" rIns="28575" bIns="28575" numCol="1" anchor="ctr">
            <a:noAutofit/>
          </a:bodyPr>
          <a:lstStyle/>
          <a:p>
            <a:pPr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48" name="Shape 6686"/>
          <p:cNvSpPr/>
          <p:nvPr/>
        </p:nvSpPr>
        <p:spPr>
          <a:xfrm>
            <a:off x="5556902" y="1555978"/>
            <a:ext cx="692909" cy="6545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420" y="0"/>
                </a:moveTo>
                <a:cubicBezTo>
                  <a:pt x="5897" y="0"/>
                  <a:pt x="5472" y="450"/>
                  <a:pt x="5472" y="1004"/>
                </a:cubicBezTo>
                <a:cubicBezTo>
                  <a:pt x="5472" y="1356"/>
                  <a:pt x="5640" y="1664"/>
                  <a:pt x="5899" y="1843"/>
                </a:cubicBezTo>
                <a:lnTo>
                  <a:pt x="5899" y="2732"/>
                </a:lnTo>
                <a:cubicBezTo>
                  <a:pt x="5970" y="2728"/>
                  <a:pt x="6045" y="2732"/>
                  <a:pt x="6117" y="2732"/>
                </a:cubicBezTo>
                <a:lnTo>
                  <a:pt x="7120" y="2732"/>
                </a:lnTo>
                <a:lnTo>
                  <a:pt x="7120" y="2008"/>
                </a:lnTo>
                <a:lnTo>
                  <a:pt x="19952" y="2008"/>
                </a:lnTo>
                <a:lnTo>
                  <a:pt x="19952" y="10738"/>
                </a:lnTo>
                <a:lnTo>
                  <a:pt x="11356" y="10738"/>
                </a:lnTo>
                <a:cubicBezTo>
                  <a:pt x="11289" y="10868"/>
                  <a:pt x="11205" y="10993"/>
                  <a:pt x="11115" y="11109"/>
                </a:cubicBezTo>
                <a:cubicBezTo>
                  <a:pt x="11071" y="11233"/>
                  <a:pt x="11026" y="11355"/>
                  <a:pt x="10975" y="11479"/>
                </a:cubicBezTo>
                <a:cubicBezTo>
                  <a:pt x="10908" y="11662"/>
                  <a:pt x="10835" y="11846"/>
                  <a:pt x="10749" y="12030"/>
                </a:cubicBezTo>
                <a:lnTo>
                  <a:pt x="20558" y="12030"/>
                </a:lnTo>
                <a:cubicBezTo>
                  <a:pt x="20896" y="12030"/>
                  <a:pt x="21173" y="11746"/>
                  <a:pt x="21173" y="11388"/>
                </a:cubicBezTo>
                <a:lnTo>
                  <a:pt x="21173" y="1843"/>
                </a:lnTo>
                <a:cubicBezTo>
                  <a:pt x="21432" y="1664"/>
                  <a:pt x="21600" y="1356"/>
                  <a:pt x="21600" y="1004"/>
                </a:cubicBezTo>
                <a:cubicBezTo>
                  <a:pt x="21600" y="450"/>
                  <a:pt x="21175" y="0"/>
                  <a:pt x="20652" y="0"/>
                </a:cubicBezTo>
                <a:lnTo>
                  <a:pt x="6420" y="0"/>
                </a:lnTo>
                <a:close/>
                <a:moveTo>
                  <a:pt x="17037" y="3695"/>
                </a:moveTo>
                <a:lnTo>
                  <a:pt x="14667" y="4048"/>
                </a:lnTo>
                <a:cubicBezTo>
                  <a:pt x="14361" y="4095"/>
                  <a:pt x="14149" y="4399"/>
                  <a:pt x="14193" y="4723"/>
                </a:cubicBezTo>
                <a:cubicBezTo>
                  <a:pt x="14236" y="5047"/>
                  <a:pt x="14524" y="5272"/>
                  <a:pt x="14830" y="5225"/>
                </a:cubicBezTo>
                <a:lnTo>
                  <a:pt x="15887" y="5061"/>
                </a:lnTo>
                <a:lnTo>
                  <a:pt x="14410" y="7192"/>
                </a:lnTo>
                <a:cubicBezTo>
                  <a:pt x="14410" y="7192"/>
                  <a:pt x="11667" y="5916"/>
                  <a:pt x="11667" y="5916"/>
                </a:cubicBezTo>
                <a:cubicBezTo>
                  <a:pt x="11510" y="5843"/>
                  <a:pt x="11339" y="5846"/>
                  <a:pt x="11193" y="5925"/>
                </a:cubicBezTo>
                <a:cubicBezTo>
                  <a:pt x="11341" y="6370"/>
                  <a:pt x="11424" y="6852"/>
                  <a:pt x="11433" y="7348"/>
                </a:cubicBezTo>
                <a:lnTo>
                  <a:pt x="11589" y="7167"/>
                </a:lnTo>
                <a:lnTo>
                  <a:pt x="14372" y="8467"/>
                </a:lnTo>
                <a:cubicBezTo>
                  <a:pt x="14612" y="8578"/>
                  <a:pt x="14893" y="8501"/>
                  <a:pt x="15048" y="8278"/>
                </a:cubicBezTo>
                <a:lnTo>
                  <a:pt x="16758" y="5809"/>
                </a:lnTo>
                <a:lnTo>
                  <a:pt x="16905" y="6871"/>
                </a:lnTo>
                <a:cubicBezTo>
                  <a:pt x="16945" y="7166"/>
                  <a:pt x="17183" y="7381"/>
                  <a:pt x="17457" y="7381"/>
                </a:cubicBezTo>
                <a:cubicBezTo>
                  <a:pt x="17484" y="7381"/>
                  <a:pt x="17508" y="7377"/>
                  <a:pt x="17535" y="7373"/>
                </a:cubicBezTo>
                <a:cubicBezTo>
                  <a:pt x="17841" y="7327"/>
                  <a:pt x="18053" y="7030"/>
                  <a:pt x="18009" y="6706"/>
                </a:cubicBezTo>
                <a:lnTo>
                  <a:pt x="17675" y="4197"/>
                </a:lnTo>
                <a:cubicBezTo>
                  <a:pt x="17631" y="3872"/>
                  <a:pt x="17343" y="3648"/>
                  <a:pt x="17037" y="3695"/>
                </a:cubicBezTo>
                <a:close/>
                <a:moveTo>
                  <a:pt x="6397" y="3950"/>
                </a:moveTo>
                <a:cubicBezTo>
                  <a:pt x="4755" y="3950"/>
                  <a:pt x="3412" y="5362"/>
                  <a:pt x="3412" y="7101"/>
                </a:cubicBezTo>
                <a:lnTo>
                  <a:pt x="3412" y="8097"/>
                </a:lnTo>
                <a:cubicBezTo>
                  <a:pt x="3302" y="8261"/>
                  <a:pt x="3249" y="8454"/>
                  <a:pt x="3249" y="8656"/>
                </a:cubicBezTo>
                <a:lnTo>
                  <a:pt x="3249" y="9364"/>
                </a:lnTo>
                <a:cubicBezTo>
                  <a:pt x="3249" y="9651"/>
                  <a:pt x="3369" y="9921"/>
                  <a:pt x="3575" y="10105"/>
                </a:cubicBezTo>
                <a:cubicBezTo>
                  <a:pt x="3628" y="10281"/>
                  <a:pt x="3694" y="10460"/>
                  <a:pt x="3770" y="10640"/>
                </a:cubicBezTo>
                <a:cubicBezTo>
                  <a:pt x="3923" y="11065"/>
                  <a:pt x="4140" y="11506"/>
                  <a:pt x="4407" y="11915"/>
                </a:cubicBezTo>
                <a:cubicBezTo>
                  <a:pt x="4519" y="12088"/>
                  <a:pt x="4667" y="12301"/>
                  <a:pt x="4842" y="12507"/>
                </a:cubicBezTo>
                <a:cubicBezTo>
                  <a:pt x="4683" y="12628"/>
                  <a:pt x="4567" y="12771"/>
                  <a:pt x="4516" y="12935"/>
                </a:cubicBezTo>
                <a:lnTo>
                  <a:pt x="2394" y="13610"/>
                </a:lnTo>
                <a:cubicBezTo>
                  <a:pt x="899" y="14065"/>
                  <a:pt x="8" y="20909"/>
                  <a:pt x="8" y="20909"/>
                </a:cubicBezTo>
                <a:cubicBezTo>
                  <a:pt x="3" y="20939"/>
                  <a:pt x="0" y="20968"/>
                  <a:pt x="0" y="20999"/>
                </a:cubicBezTo>
                <a:cubicBezTo>
                  <a:pt x="0" y="21329"/>
                  <a:pt x="248" y="21600"/>
                  <a:pt x="560" y="21600"/>
                </a:cubicBezTo>
                <a:lnTo>
                  <a:pt x="13190" y="21600"/>
                </a:lnTo>
                <a:cubicBezTo>
                  <a:pt x="13501" y="21600"/>
                  <a:pt x="13757" y="21329"/>
                  <a:pt x="13757" y="20999"/>
                </a:cubicBezTo>
                <a:cubicBezTo>
                  <a:pt x="13757" y="20713"/>
                  <a:pt x="12851" y="14065"/>
                  <a:pt x="11356" y="13610"/>
                </a:cubicBezTo>
                <a:lnTo>
                  <a:pt x="9234" y="12935"/>
                </a:lnTo>
                <a:cubicBezTo>
                  <a:pt x="9183" y="12771"/>
                  <a:pt x="9074" y="12628"/>
                  <a:pt x="8915" y="12507"/>
                </a:cubicBezTo>
                <a:cubicBezTo>
                  <a:pt x="9090" y="12301"/>
                  <a:pt x="9230" y="12087"/>
                  <a:pt x="9343" y="11915"/>
                </a:cubicBezTo>
                <a:cubicBezTo>
                  <a:pt x="9609" y="11506"/>
                  <a:pt x="9834" y="11065"/>
                  <a:pt x="9988" y="10640"/>
                </a:cubicBezTo>
                <a:cubicBezTo>
                  <a:pt x="10063" y="10460"/>
                  <a:pt x="10130" y="10281"/>
                  <a:pt x="10182" y="10105"/>
                </a:cubicBezTo>
                <a:cubicBezTo>
                  <a:pt x="10389" y="9921"/>
                  <a:pt x="10509" y="9652"/>
                  <a:pt x="10509" y="9364"/>
                </a:cubicBezTo>
                <a:lnTo>
                  <a:pt x="10509" y="8656"/>
                </a:lnTo>
                <a:cubicBezTo>
                  <a:pt x="10509" y="8454"/>
                  <a:pt x="10448" y="8261"/>
                  <a:pt x="10338" y="8097"/>
                </a:cubicBezTo>
                <a:lnTo>
                  <a:pt x="10338" y="7101"/>
                </a:lnTo>
                <a:cubicBezTo>
                  <a:pt x="10338" y="5362"/>
                  <a:pt x="9003" y="3950"/>
                  <a:pt x="7361" y="3950"/>
                </a:cubicBezTo>
                <a:lnTo>
                  <a:pt x="6397" y="3950"/>
                </a:lnTo>
                <a:close/>
                <a:moveTo>
                  <a:pt x="5962" y="7784"/>
                </a:moveTo>
                <a:cubicBezTo>
                  <a:pt x="6393" y="7784"/>
                  <a:pt x="6753" y="7938"/>
                  <a:pt x="7026" y="8237"/>
                </a:cubicBezTo>
                <a:cubicBezTo>
                  <a:pt x="7367" y="8610"/>
                  <a:pt x="7758" y="8796"/>
                  <a:pt x="8192" y="8796"/>
                </a:cubicBezTo>
                <a:cubicBezTo>
                  <a:pt x="8438" y="8796"/>
                  <a:pt x="8699" y="8736"/>
                  <a:pt x="8954" y="8615"/>
                </a:cubicBezTo>
                <a:cubicBezTo>
                  <a:pt x="9013" y="8587"/>
                  <a:pt x="9078" y="8595"/>
                  <a:pt x="9133" y="8632"/>
                </a:cubicBezTo>
                <a:cubicBezTo>
                  <a:pt x="9158" y="8649"/>
                  <a:pt x="9180" y="8671"/>
                  <a:pt x="9195" y="8698"/>
                </a:cubicBezTo>
                <a:lnTo>
                  <a:pt x="9296" y="8698"/>
                </a:lnTo>
                <a:cubicBezTo>
                  <a:pt x="9401" y="8698"/>
                  <a:pt x="9490" y="8792"/>
                  <a:pt x="9490" y="8903"/>
                </a:cubicBezTo>
                <a:lnTo>
                  <a:pt x="9490" y="9232"/>
                </a:lnTo>
                <a:cubicBezTo>
                  <a:pt x="9490" y="9300"/>
                  <a:pt x="9459" y="9368"/>
                  <a:pt x="9405" y="9405"/>
                </a:cubicBezTo>
                <a:lnTo>
                  <a:pt x="9218" y="9529"/>
                </a:lnTo>
                <a:lnTo>
                  <a:pt x="9203" y="9611"/>
                </a:lnTo>
                <a:cubicBezTo>
                  <a:pt x="9142" y="10094"/>
                  <a:pt x="8887" y="10724"/>
                  <a:pt x="8519" y="11290"/>
                </a:cubicBezTo>
                <a:cubicBezTo>
                  <a:pt x="8052" y="12006"/>
                  <a:pt x="7618" y="12326"/>
                  <a:pt x="7392" y="12326"/>
                </a:cubicBezTo>
                <a:lnTo>
                  <a:pt x="6366" y="12326"/>
                </a:lnTo>
                <a:cubicBezTo>
                  <a:pt x="6139" y="12326"/>
                  <a:pt x="5698" y="12006"/>
                  <a:pt x="5231" y="11290"/>
                </a:cubicBezTo>
                <a:cubicBezTo>
                  <a:pt x="4862" y="10724"/>
                  <a:pt x="4607" y="10102"/>
                  <a:pt x="4547" y="9619"/>
                </a:cubicBezTo>
                <a:lnTo>
                  <a:pt x="4539" y="9529"/>
                </a:lnTo>
                <a:lnTo>
                  <a:pt x="4353" y="9405"/>
                </a:lnTo>
                <a:cubicBezTo>
                  <a:pt x="4298" y="9368"/>
                  <a:pt x="4267" y="9301"/>
                  <a:pt x="4267" y="9232"/>
                </a:cubicBezTo>
                <a:lnTo>
                  <a:pt x="4267" y="8903"/>
                </a:lnTo>
                <a:cubicBezTo>
                  <a:pt x="4267" y="8792"/>
                  <a:pt x="4348" y="8698"/>
                  <a:pt x="4454" y="8698"/>
                </a:cubicBezTo>
                <a:lnTo>
                  <a:pt x="4531" y="8698"/>
                </a:lnTo>
                <a:lnTo>
                  <a:pt x="4531" y="8336"/>
                </a:lnTo>
                <a:cubicBezTo>
                  <a:pt x="4531" y="8259"/>
                  <a:pt x="4575" y="8197"/>
                  <a:pt x="4640" y="8163"/>
                </a:cubicBezTo>
                <a:cubicBezTo>
                  <a:pt x="4903" y="8024"/>
                  <a:pt x="5422" y="7784"/>
                  <a:pt x="5962" y="7784"/>
                </a:cubicBezTo>
                <a:close/>
                <a:moveTo>
                  <a:pt x="5666" y="13223"/>
                </a:moveTo>
                <a:cubicBezTo>
                  <a:pt x="5822" y="13311"/>
                  <a:pt x="5981" y="13368"/>
                  <a:pt x="6133" y="13396"/>
                </a:cubicBezTo>
                <a:cubicBezTo>
                  <a:pt x="6224" y="13413"/>
                  <a:pt x="6288" y="13495"/>
                  <a:pt x="6288" y="13594"/>
                </a:cubicBezTo>
                <a:lnTo>
                  <a:pt x="6288" y="14104"/>
                </a:lnTo>
                <a:cubicBezTo>
                  <a:pt x="6315" y="14115"/>
                  <a:pt x="6346" y="14130"/>
                  <a:pt x="6366" y="14153"/>
                </a:cubicBezTo>
                <a:cubicBezTo>
                  <a:pt x="6402" y="14196"/>
                  <a:pt x="6418" y="14253"/>
                  <a:pt x="6412" y="14309"/>
                </a:cubicBezTo>
                <a:cubicBezTo>
                  <a:pt x="6412" y="14309"/>
                  <a:pt x="6304" y="15379"/>
                  <a:pt x="6304" y="15379"/>
                </a:cubicBezTo>
                <a:cubicBezTo>
                  <a:pt x="6296" y="15462"/>
                  <a:pt x="6239" y="15538"/>
                  <a:pt x="6164" y="15560"/>
                </a:cubicBezTo>
                <a:cubicBezTo>
                  <a:pt x="6147" y="15565"/>
                  <a:pt x="6134" y="15568"/>
                  <a:pt x="6117" y="15568"/>
                </a:cubicBezTo>
                <a:cubicBezTo>
                  <a:pt x="6058" y="15568"/>
                  <a:pt x="5998" y="15538"/>
                  <a:pt x="5962" y="15486"/>
                </a:cubicBezTo>
                <a:lnTo>
                  <a:pt x="5425" y="14729"/>
                </a:lnTo>
                <a:cubicBezTo>
                  <a:pt x="5400" y="14694"/>
                  <a:pt x="5386" y="14649"/>
                  <a:pt x="5386" y="14606"/>
                </a:cubicBezTo>
                <a:lnTo>
                  <a:pt x="5386" y="13404"/>
                </a:lnTo>
                <a:cubicBezTo>
                  <a:pt x="5387" y="13333"/>
                  <a:pt x="5422" y="13268"/>
                  <a:pt x="5480" y="13232"/>
                </a:cubicBezTo>
                <a:cubicBezTo>
                  <a:pt x="5537" y="13195"/>
                  <a:pt x="5607" y="13190"/>
                  <a:pt x="5666" y="13223"/>
                </a:cubicBezTo>
                <a:close/>
                <a:moveTo>
                  <a:pt x="8083" y="13223"/>
                </a:moveTo>
                <a:cubicBezTo>
                  <a:pt x="8143" y="13190"/>
                  <a:pt x="8213" y="13195"/>
                  <a:pt x="8270" y="13232"/>
                </a:cubicBezTo>
                <a:cubicBezTo>
                  <a:pt x="8327" y="13268"/>
                  <a:pt x="8363" y="13334"/>
                  <a:pt x="8363" y="13404"/>
                </a:cubicBezTo>
                <a:lnTo>
                  <a:pt x="8363" y="14606"/>
                </a:lnTo>
                <a:cubicBezTo>
                  <a:pt x="8363" y="14650"/>
                  <a:pt x="8350" y="14694"/>
                  <a:pt x="8324" y="14729"/>
                </a:cubicBezTo>
                <a:lnTo>
                  <a:pt x="7788" y="15486"/>
                </a:lnTo>
                <a:cubicBezTo>
                  <a:pt x="7751" y="15538"/>
                  <a:pt x="7699" y="15560"/>
                  <a:pt x="7640" y="15560"/>
                </a:cubicBezTo>
                <a:cubicBezTo>
                  <a:pt x="7624" y="15560"/>
                  <a:pt x="7603" y="15565"/>
                  <a:pt x="7586" y="15560"/>
                </a:cubicBezTo>
                <a:cubicBezTo>
                  <a:pt x="7510" y="15538"/>
                  <a:pt x="7454" y="15462"/>
                  <a:pt x="7446" y="15379"/>
                </a:cubicBezTo>
                <a:lnTo>
                  <a:pt x="7345" y="14309"/>
                </a:lnTo>
                <a:cubicBezTo>
                  <a:pt x="7339" y="14253"/>
                  <a:pt x="7355" y="14196"/>
                  <a:pt x="7392" y="14153"/>
                </a:cubicBezTo>
                <a:cubicBezTo>
                  <a:pt x="7412" y="14130"/>
                  <a:pt x="7434" y="14115"/>
                  <a:pt x="7462" y="14104"/>
                </a:cubicBezTo>
                <a:lnTo>
                  <a:pt x="7462" y="13594"/>
                </a:lnTo>
                <a:cubicBezTo>
                  <a:pt x="7462" y="13495"/>
                  <a:pt x="7534" y="13413"/>
                  <a:pt x="7625" y="13396"/>
                </a:cubicBezTo>
                <a:cubicBezTo>
                  <a:pt x="7776" y="13368"/>
                  <a:pt x="7928" y="13311"/>
                  <a:pt x="8083" y="13223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102186" y="61246"/>
            <a:ext cx="4175031" cy="1028086"/>
          </a:xfrm>
          <a:prstGeom prst="rect">
            <a:avLst/>
          </a:prstGeom>
        </p:spPr>
      </p:pic>
      <p:sp>
        <p:nvSpPr>
          <p:cNvPr id="56" name="Rectangle 55"/>
          <p:cNvSpPr/>
          <p:nvPr/>
        </p:nvSpPr>
        <p:spPr>
          <a:xfrm>
            <a:off x="16273397" y="824833"/>
            <a:ext cx="15753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sz="2400" b="1">
                <a:solidFill>
                  <a:schemeClr val="accent6">
                    <a:lumMod val="90000"/>
                    <a:lumOff val="10000"/>
                  </a:schemeClr>
                </a:solidFill>
                <a:latin typeface="BebasNeueBold"/>
                <a:cs typeface="Arial" panose="020B0604020202020204" pitchFamily="34" charset="0"/>
              </a:rPr>
              <a:t>төсөл</a:t>
            </a:r>
            <a:endParaRPr lang="en-US" sz="2400" b="1">
              <a:solidFill>
                <a:schemeClr val="accent6">
                  <a:lumMod val="90000"/>
                  <a:lumOff val="10000"/>
                </a:schemeClr>
              </a:solidFill>
              <a:latin typeface="BebasNeueBold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6759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(right)">
                                      <p:cBhvr>
                                        <p:cTn id="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83">
            <a:extLst>
              <a:ext uri="{FF2B5EF4-FFF2-40B4-BE49-F238E27FC236}">
                <a16:creationId xmlns:a16="http://schemas.microsoft.com/office/drawing/2014/main" id="{A20E0DC5-156E-F6B0-F0A6-39F80BF2FD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17" b="33333"/>
          <a:stretch/>
        </p:blipFill>
        <p:spPr>
          <a:xfrm>
            <a:off x="452866" y="201317"/>
            <a:ext cx="4702258" cy="979635"/>
          </a:xfrm>
          <a:prstGeom prst="rect">
            <a:avLst/>
          </a:prstGeom>
        </p:spPr>
      </p:pic>
      <p:pic>
        <p:nvPicPr>
          <p:cNvPr id="85" name="Picture 2">
            <a:extLst>
              <a:ext uri="{FF2B5EF4-FFF2-40B4-BE49-F238E27FC236}">
                <a16:creationId xmlns:a16="http://schemas.microsoft.com/office/drawing/2014/main" id="{7C4DA0A2-1E41-9EEC-2BD7-DDE61DE52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66" y="1049078"/>
            <a:ext cx="1312296" cy="798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Rectangle 58"/>
          <p:cNvSpPr/>
          <p:nvPr/>
        </p:nvSpPr>
        <p:spPr>
          <a:xfrm>
            <a:off x="10536702" y="-114300"/>
            <a:ext cx="7979898" cy="1040391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378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7209691" y="2828704"/>
            <a:ext cx="3174509" cy="6281311"/>
            <a:chOff x="0" y="0"/>
            <a:chExt cx="2620010" cy="5184140"/>
          </a:xfrm>
        </p:grpSpPr>
        <p:sp>
          <p:nvSpPr>
            <p:cNvPr id="5" name="Freeform 5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6" name="Freeform 6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4"/>
              <a:stretch>
                <a:fillRect b="-317"/>
              </a:stretch>
            </a:blip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7" name="Freeform 7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8" name="Freeform 8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MN" sz="1350"/>
            </a:p>
          </p:txBody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3986896" y="2830243"/>
            <a:ext cx="3174509" cy="6281311"/>
            <a:chOff x="0" y="0"/>
            <a:chExt cx="2620010" cy="5184140"/>
          </a:xfrm>
        </p:grpSpPr>
        <p:sp>
          <p:nvSpPr>
            <p:cNvPr id="15" name="Freeform 15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5"/>
              <a:stretch>
                <a:fillRect b="-90829"/>
              </a:stretch>
            </a:blip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MN" sz="1350"/>
            </a:p>
          </p:txBody>
        </p:sp>
      </p:grpSp>
      <p:grpSp>
        <p:nvGrpSpPr>
          <p:cNvPr id="24" name="Group 24"/>
          <p:cNvGrpSpPr>
            <a:grpSpLocks noChangeAspect="1"/>
          </p:cNvGrpSpPr>
          <p:nvPr/>
        </p:nvGrpSpPr>
        <p:grpSpPr>
          <a:xfrm>
            <a:off x="730246" y="2833320"/>
            <a:ext cx="3174509" cy="6281311"/>
            <a:chOff x="0" y="0"/>
            <a:chExt cx="2620010" cy="5184140"/>
          </a:xfrm>
        </p:grpSpPr>
        <p:sp>
          <p:nvSpPr>
            <p:cNvPr id="25" name="Freeform 25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6"/>
              <a:stretch>
                <a:fillRect b="-316071"/>
              </a:stretch>
            </a:blip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MN" sz="1350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MN" sz="1350"/>
            </a:p>
          </p:txBody>
        </p:sp>
      </p:grpSp>
      <p:sp>
        <p:nvSpPr>
          <p:cNvPr id="34" name="Rounded Rectangle 33"/>
          <p:cNvSpPr/>
          <p:nvPr/>
        </p:nvSpPr>
        <p:spPr>
          <a:xfrm>
            <a:off x="882879" y="1876206"/>
            <a:ext cx="4743450" cy="493752"/>
          </a:xfrm>
          <a:prstGeom prst="roundRect">
            <a:avLst/>
          </a:prstGeom>
          <a:solidFill>
            <a:srgbClr val="7030A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algn="ctr" defTabSz="619125" latinLnBrk="1" hangingPunct="0"/>
            <a:endParaRPr lang="en-US" sz="2400">
              <a:solidFill>
                <a:srgbClr val="FFFFFF"/>
              </a:solidFill>
              <a:sym typeface="Helvetica Light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31AED753-024E-55CC-7F2F-9CA7E4D5DC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7" r="2207"/>
          <a:stretch/>
        </p:blipFill>
        <p:spPr>
          <a:xfrm>
            <a:off x="17395136" y="320852"/>
            <a:ext cx="739115" cy="747474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1800665" y="1843486"/>
            <a:ext cx="40923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sz="2400">
                <a:solidFill>
                  <a:schemeClr val="bg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Харагдах байдал</a:t>
            </a:r>
            <a:endParaRPr lang="en-US" sz="240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hape 7839"/>
          <p:cNvSpPr/>
          <p:nvPr/>
        </p:nvSpPr>
        <p:spPr>
          <a:xfrm>
            <a:off x="1312692" y="1908368"/>
            <a:ext cx="347296" cy="3987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98" y="11021"/>
                </a:moveTo>
                <a:cubicBezTo>
                  <a:pt x="19297" y="11419"/>
                  <a:pt x="19045" y="11623"/>
                  <a:pt x="18746" y="11631"/>
                </a:cubicBezTo>
                <a:cubicBezTo>
                  <a:pt x="18886" y="11779"/>
                  <a:pt x="19003" y="11984"/>
                  <a:pt x="19098" y="12248"/>
                </a:cubicBezTo>
                <a:cubicBezTo>
                  <a:pt x="19191" y="12512"/>
                  <a:pt x="19238" y="12752"/>
                  <a:pt x="19238" y="12968"/>
                </a:cubicBezTo>
                <a:cubicBezTo>
                  <a:pt x="19238" y="13565"/>
                  <a:pt x="18990" y="14081"/>
                  <a:pt x="18493" y="14513"/>
                </a:cubicBezTo>
                <a:cubicBezTo>
                  <a:pt x="18662" y="14789"/>
                  <a:pt x="18746" y="15088"/>
                  <a:pt x="18746" y="15408"/>
                </a:cubicBezTo>
                <a:cubicBezTo>
                  <a:pt x="18746" y="15728"/>
                  <a:pt x="18664" y="16046"/>
                  <a:pt x="18499" y="16362"/>
                </a:cubicBezTo>
                <a:cubicBezTo>
                  <a:pt x="18336" y="16678"/>
                  <a:pt x="18113" y="16905"/>
                  <a:pt x="17832" y="17044"/>
                </a:cubicBezTo>
                <a:cubicBezTo>
                  <a:pt x="17879" y="17303"/>
                  <a:pt x="17902" y="17546"/>
                  <a:pt x="17902" y="17770"/>
                </a:cubicBezTo>
                <a:cubicBezTo>
                  <a:pt x="17902" y="19216"/>
                  <a:pt x="17002" y="19938"/>
                  <a:pt x="15202" y="19938"/>
                </a:cubicBezTo>
                <a:lnTo>
                  <a:pt x="13501" y="19938"/>
                </a:lnTo>
                <a:cubicBezTo>
                  <a:pt x="12272" y="19938"/>
                  <a:pt x="10669" y="19622"/>
                  <a:pt x="8691" y="18991"/>
                </a:cubicBezTo>
                <a:cubicBezTo>
                  <a:pt x="8644" y="18973"/>
                  <a:pt x="8508" y="18928"/>
                  <a:pt x="8283" y="18854"/>
                </a:cubicBezTo>
                <a:cubicBezTo>
                  <a:pt x="8058" y="18781"/>
                  <a:pt x="7892" y="18726"/>
                  <a:pt x="7784" y="18692"/>
                </a:cubicBezTo>
                <a:cubicBezTo>
                  <a:pt x="7676" y="18657"/>
                  <a:pt x="7512" y="18607"/>
                  <a:pt x="7292" y="18543"/>
                </a:cubicBezTo>
                <a:cubicBezTo>
                  <a:pt x="7071" y="18477"/>
                  <a:pt x="6893" y="18430"/>
                  <a:pt x="6757" y="18400"/>
                </a:cubicBezTo>
                <a:cubicBezTo>
                  <a:pt x="6621" y="18370"/>
                  <a:pt x="6467" y="18341"/>
                  <a:pt x="6293" y="18316"/>
                </a:cubicBezTo>
                <a:cubicBezTo>
                  <a:pt x="6119" y="18290"/>
                  <a:pt x="5972" y="18277"/>
                  <a:pt x="5850" y="18277"/>
                </a:cubicBezTo>
                <a:lnTo>
                  <a:pt x="5401" y="18277"/>
                </a:lnTo>
                <a:lnTo>
                  <a:pt x="5401" y="9970"/>
                </a:lnTo>
                <a:lnTo>
                  <a:pt x="5850" y="9970"/>
                </a:lnTo>
                <a:cubicBezTo>
                  <a:pt x="6000" y="9970"/>
                  <a:pt x="6167" y="9930"/>
                  <a:pt x="6350" y="9853"/>
                </a:cubicBezTo>
                <a:cubicBezTo>
                  <a:pt x="6532" y="9775"/>
                  <a:pt x="6720" y="9658"/>
                  <a:pt x="6912" y="9502"/>
                </a:cubicBezTo>
                <a:cubicBezTo>
                  <a:pt x="7104" y="9347"/>
                  <a:pt x="7284" y="9193"/>
                  <a:pt x="7454" y="9041"/>
                </a:cubicBezTo>
                <a:cubicBezTo>
                  <a:pt x="7622" y="8890"/>
                  <a:pt x="7809" y="8700"/>
                  <a:pt x="8016" y="8470"/>
                </a:cubicBezTo>
                <a:cubicBezTo>
                  <a:pt x="8222" y="8241"/>
                  <a:pt x="8384" y="8057"/>
                  <a:pt x="8501" y="7919"/>
                </a:cubicBezTo>
                <a:cubicBezTo>
                  <a:pt x="8618" y="7780"/>
                  <a:pt x="8766" y="7603"/>
                  <a:pt x="8944" y="7386"/>
                </a:cubicBezTo>
                <a:cubicBezTo>
                  <a:pt x="9122" y="7170"/>
                  <a:pt x="9230" y="7040"/>
                  <a:pt x="9267" y="6997"/>
                </a:cubicBezTo>
                <a:cubicBezTo>
                  <a:pt x="9783" y="6408"/>
                  <a:pt x="10144" y="6015"/>
                  <a:pt x="10351" y="5816"/>
                </a:cubicBezTo>
                <a:cubicBezTo>
                  <a:pt x="10735" y="5444"/>
                  <a:pt x="11014" y="4970"/>
                  <a:pt x="11187" y="4395"/>
                </a:cubicBezTo>
                <a:cubicBezTo>
                  <a:pt x="11361" y="3819"/>
                  <a:pt x="11503" y="3276"/>
                  <a:pt x="11615" y="2766"/>
                </a:cubicBezTo>
                <a:cubicBezTo>
                  <a:pt x="11728" y="2255"/>
                  <a:pt x="11906" y="1887"/>
                  <a:pt x="12151" y="1662"/>
                </a:cubicBezTo>
                <a:cubicBezTo>
                  <a:pt x="13051" y="1662"/>
                  <a:pt x="13651" y="1865"/>
                  <a:pt x="13950" y="2272"/>
                </a:cubicBezTo>
                <a:cubicBezTo>
                  <a:pt x="14250" y="2679"/>
                  <a:pt x="14400" y="3306"/>
                  <a:pt x="14400" y="4154"/>
                </a:cubicBezTo>
                <a:cubicBezTo>
                  <a:pt x="14400" y="4664"/>
                  <a:pt x="14175" y="5359"/>
                  <a:pt x="13725" y="6238"/>
                </a:cubicBezTo>
                <a:cubicBezTo>
                  <a:pt x="13275" y="7116"/>
                  <a:pt x="13051" y="7806"/>
                  <a:pt x="13051" y="8308"/>
                </a:cubicBezTo>
                <a:lnTo>
                  <a:pt x="18000" y="8308"/>
                </a:lnTo>
                <a:cubicBezTo>
                  <a:pt x="18469" y="8308"/>
                  <a:pt x="18886" y="8475"/>
                  <a:pt x="19252" y="8808"/>
                </a:cubicBezTo>
                <a:cubicBezTo>
                  <a:pt x="19618" y="9141"/>
                  <a:pt x="19801" y="9528"/>
                  <a:pt x="19801" y="9969"/>
                </a:cubicBezTo>
                <a:cubicBezTo>
                  <a:pt x="19801" y="10273"/>
                  <a:pt x="19700" y="10623"/>
                  <a:pt x="19498" y="11021"/>
                </a:cubicBezTo>
                <a:cubicBezTo>
                  <a:pt x="19498" y="11021"/>
                  <a:pt x="19498" y="11021"/>
                  <a:pt x="19498" y="11021"/>
                </a:cubicBezTo>
                <a:close/>
                <a:moveTo>
                  <a:pt x="3333" y="18030"/>
                </a:moveTo>
                <a:cubicBezTo>
                  <a:pt x="3155" y="18194"/>
                  <a:pt x="2944" y="18277"/>
                  <a:pt x="2700" y="18277"/>
                </a:cubicBezTo>
                <a:cubicBezTo>
                  <a:pt x="2457" y="18277"/>
                  <a:pt x="2245" y="18194"/>
                  <a:pt x="2067" y="18030"/>
                </a:cubicBezTo>
                <a:cubicBezTo>
                  <a:pt x="1890" y="17866"/>
                  <a:pt x="1800" y="17672"/>
                  <a:pt x="1800" y="17446"/>
                </a:cubicBezTo>
                <a:cubicBezTo>
                  <a:pt x="1800" y="17221"/>
                  <a:pt x="1889" y="17027"/>
                  <a:pt x="2067" y="16862"/>
                </a:cubicBezTo>
                <a:cubicBezTo>
                  <a:pt x="2245" y="16697"/>
                  <a:pt x="2457" y="16615"/>
                  <a:pt x="2700" y="16615"/>
                </a:cubicBezTo>
                <a:cubicBezTo>
                  <a:pt x="2944" y="16615"/>
                  <a:pt x="3155" y="16697"/>
                  <a:pt x="3333" y="16862"/>
                </a:cubicBezTo>
                <a:cubicBezTo>
                  <a:pt x="3511" y="17027"/>
                  <a:pt x="3601" y="17221"/>
                  <a:pt x="3601" y="17446"/>
                </a:cubicBezTo>
                <a:cubicBezTo>
                  <a:pt x="3601" y="17672"/>
                  <a:pt x="3511" y="17866"/>
                  <a:pt x="3333" y="18030"/>
                </a:cubicBezTo>
                <a:cubicBezTo>
                  <a:pt x="3333" y="18030"/>
                  <a:pt x="3333" y="18030"/>
                  <a:pt x="3333" y="18030"/>
                </a:cubicBezTo>
                <a:close/>
                <a:moveTo>
                  <a:pt x="20912" y="12072"/>
                </a:moveTo>
                <a:cubicBezTo>
                  <a:pt x="21371" y="11432"/>
                  <a:pt x="21600" y="10727"/>
                  <a:pt x="21600" y="9957"/>
                </a:cubicBezTo>
                <a:cubicBezTo>
                  <a:pt x="21600" y="9065"/>
                  <a:pt x="21244" y="8290"/>
                  <a:pt x="20532" y="7632"/>
                </a:cubicBezTo>
                <a:cubicBezTo>
                  <a:pt x="19819" y="6975"/>
                  <a:pt x="18976" y="6646"/>
                  <a:pt x="18000" y="6646"/>
                </a:cubicBezTo>
                <a:lnTo>
                  <a:pt x="15525" y="6646"/>
                </a:lnTo>
                <a:cubicBezTo>
                  <a:pt x="15975" y="5789"/>
                  <a:pt x="16200" y="4959"/>
                  <a:pt x="16200" y="4154"/>
                </a:cubicBezTo>
                <a:cubicBezTo>
                  <a:pt x="16200" y="3141"/>
                  <a:pt x="16036" y="2337"/>
                  <a:pt x="15708" y="1740"/>
                </a:cubicBezTo>
                <a:cubicBezTo>
                  <a:pt x="15380" y="1142"/>
                  <a:pt x="14902" y="703"/>
                  <a:pt x="14274" y="422"/>
                </a:cubicBezTo>
                <a:cubicBezTo>
                  <a:pt x="13645" y="141"/>
                  <a:pt x="12938" y="0"/>
                  <a:pt x="12150" y="0"/>
                </a:cubicBezTo>
                <a:cubicBezTo>
                  <a:pt x="11672" y="0"/>
                  <a:pt x="11250" y="160"/>
                  <a:pt x="10885" y="480"/>
                </a:cubicBezTo>
                <a:cubicBezTo>
                  <a:pt x="10481" y="844"/>
                  <a:pt x="10191" y="1312"/>
                  <a:pt x="10012" y="1883"/>
                </a:cubicBezTo>
                <a:cubicBezTo>
                  <a:pt x="9835" y="2454"/>
                  <a:pt x="9691" y="3001"/>
                  <a:pt x="9583" y="3524"/>
                </a:cubicBezTo>
                <a:cubicBezTo>
                  <a:pt x="9476" y="4047"/>
                  <a:pt x="9310" y="4418"/>
                  <a:pt x="9084" y="4634"/>
                </a:cubicBezTo>
                <a:cubicBezTo>
                  <a:pt x="8625" y="5093"/>
                  <a:pt x="8124" y="5647"/>
                  <a:pt x="7580" y="6296"/>
                </a:cubicBezTo>
                <a:cubicBezTo>
                  <a:pt x="6633" y="7429"/>
                  <a:pt x="5991" y="8100"/>
                  <a:pt x="5654" y="8307"/>
                </a:cubicBezTo>
                <a:lnTo>
                  <a:pt x="1800" y="8307"/>
                </a:lnTo>
                <a:cubicBezTo>
                  <a:pt x="1303" y="8307"/>
                  <a:pt x="879" y="8470"/>
                  <a:pt x="528" y="8794"/>
                </a:cubicBezTo>
                <a:cubicBezTo>
                  <a:pt x="176" y="9119"/>
                  <a:pt x="0" y="9511"/>
                  <a:pt x="0" y="9969"/>
                </a:cubicBezTo>
                <a:lnTo>
                  <a:pt x="0" y="18277"/>
                </a:lnTo>
                <a:cubicBezTo>
                  <a:pt x="0" y="18736"/>
                  <a:pt x="175" y="19127"/>
                  <a:pt x="528" y="19451"/>
                </a:cubicBezTo>
                <a:cubicBezTo>
                  <a:pt x="879" y="19776"/>
                  <a:pt x="1303" y="19938"/>
                  <a:pt x="1800" y="19938"/>
                </a:cubicBezTo>
                <a:lnTo>
                  <a:pt x="5850" y="19938"/>
                </a:lnTo>
                <a:cubicBezTo>
                  <a:pt x="6056" y="19938"/>
                  <a:pt x="6703" y="20112"/>
                  <a:pt x="7791" y="20457"/>
                </a:cubicBezTo>
                <a:cubicBezTo>
                  <a:pt x="8944" y="20830"/>
                  <a:pt x="9958" y="21113"/>
                  <a:pt x="10835" y="21308"/>
                </a:cubicBezTo>
                <a:cubicBezTo>
                  <a:pt x="11712" y="21503"/>
                  <a:pt x="12600" y="21600"/>
                  <a:pt x="13500" y="21600"/>
                </a:cubicBezTo>
                <a:lnTo>
                  <a:pt x="15315" y="21600"/>
                </a:lnTo>
                <a:cubicBezTo>
                  <a:pt x="16636" y="21600"/>
                  <a:pt x="17700" y="21251"/>
                  <a:pt x="18506" y="20555"/>
                </a:cubicBezTo>
                <a:cubicBezTo>
                  <a:pt x="19313" y="19858"/>
                  <a:pt x="19711" y="18909"/>
                  <a:pt x="19702" y="17706"/>
                </a:cubicBezTo>
                <a:cubicBezTo>
                  <a:pt x="20264" y="17039"/>
                  <a:pt x="20546" y="16269"/>
                  <a:pt x="20546" y="15395"/>
                </a:cubicBezTo>
                <a:cubicBezTo>
                  <a:pt x="20546" y="15205"/>
                  <a:pt x="20531" y="15019"/>
                  <a:pt x="20504" y="14837"/>
                </a:cubicBezTo>
                <a:cubicBezTo>
                  <a:pt x="20859" y="14257"/>
                  <a:pt x="21038" y="13634"/>
                  <a:pt x="21038" y="12968"/>
                </a:cubicBezTo>
                <a:cubicBezTo>
                  <a:pt x="21038" y="12656"/>
                  <a:pt x="20996" y="12357"/>
                  <a:pt x="20912" y="12072"/>
                </a:cubicBezTo>
                <a:cubicBezTo>
                  <a:pt x="20912" y="12072"/>
                  <a:pt x="20912" y="12072"/>
                  <a:pt x="20912" y="12072"/>
                </a:cubicBezTo>
                <a:close/>
              </a:path>
            </a:pathLst>
          </a:custGeom>
          <a:solidFill>
            <a:schemeClr val="bg2"/>
          </a:solidFill>
          <a:ln w="12700" cap="flat">
            <a:noFill/>
            <a:miter lim="400000"/>
          </a:ln>
          <a:effectLst/>
        </p:spPr>
        <p:txBody>
          <a:bodyPr wrap="square" lIns="28575" tIns="28575" rIns="28575" bIns="28575" numCol="1" anchor="ctr">
            <a:noAutofit/>
          </a:bodyPr>
          <a:lstStyle/>
          <a:p>
            <a:pPr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40" name="Shape 6686"/>
          <p:cNvSpPr/>
          <p:nvPr/>
        </p:nvSpPr>
        <p:spPr>
          <a:xfrm>
            <a:off x="4682784" y="1936505"/>
            <a:ext cx="465992" cy="3705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420" y="0"/>
                </a:moveTo>
                <a:cubicBezTo>
                  <a:pt x="5897" y="0"/>
                  <a:pt x="5472" y="450"/>
                  <a:pt x="5472" y="1004"/>
                </a:cubicBezTo>
                <a:cubicBezTo>
                  <a:pt x="5472" y="1356"/>
                  <a:pt x="5640" y="1664"/>
                  <a:pt x="5899" y="1843"/>
                </a:cubicBezTo>
                <a:lnTo>
                  <a:pt x="5899" y="2732"/>
                </a:lnTo>
                <a:cubicBezTo>
                  <a:pt x="5970" y="2728"/>
                  <a:pt x="6045" y="2732"/>
                  <a:pt x="6117" y="2732"/>
                </a:cubicBezTo>
                <a:lnTo>
                  <a:pt x="7120" y="2732"/>
                </a:lnTo>
                <a:lnTo>
                  <a:pt x="7120" y="2008"/>
                </a:lnTo>
                <a:lnTo>
                  <a:pt x="19952" y="2008"/>
                </a:lnTo>
                <a:lnTo>
                  <a:pt x="19952" y="10738"/>
                </a:lnTo>
                <a:lnTo>
                  <a:pt x="11356" y="10738"/>
                </a:lnTo>
                <a:cubicBezTo>
                  <a:pt x="11289" y="10868"/>
                  <a:pt x="11205" y="10993"/>
                  <a:pt x="11115" y="11109"/>
                </a:cubicBezTo>
                <a:cubicBezTo>
                  <a:pt x="11071" y="11233"/>
                  <a:pt x="11026" y="11355"/>
                  <a:pt x="10975" y="11479"/>
                </a:cubicBezTo>
                <a:cubicBezTo>
                  <a:pt x="10908" y="11662"/>
                  <a:pt x="10835" y="11846"/>
                  <a:pt x="10749" y="12030"/>
                </a:cubicBezTo>
                <a:lnTo>
                  <a:pt x="20558" y="12030"/>
                </a:lnTo>
                <a:cubicBezTo>
                  <a:pt x="20896" y="12030"/>
                  <a:pt x="21173" y="11746"/>
                  <a:pt x="21173" y="11388"/>
                </a:cubicBezTo>
                <a:lnTo>
                  <a:pt x="21173" y="1843"/>
                </a:lnTo>
                <a:cubicBezTo>
                  <a:pt x="21432" y="1664"/>
                  <a:pt x="21600" y="1356"/>
                  <a:pt x="21600" y="1004"/>
                </a:cubicBezTo>
                <a:cubicBezTo>
                  <a:pt x="21600" y="450"/>
                  <a:pt x="21175" y="0"/>
                  <a:pt x="20652" y="0"/>
                </a:cubicBezTo>
                <a:lnTo>
                  <a:pt x="6420" y="0"/>
                </a:lnTo>
                <a:close/>
                <a:moveTo>
                  <a:pt x="17037" y="3695"/>
                </a:moveTo>
                <a:lnTo>
                  <a:pt x="14667" y="4048"/>
                </a:lnTo>
                <a:cubicBezTo>
                  <a:pt x="14361" y="4095"/>
                  <a:pt x="14149" y="4399"/>
                  <a:pt x="14193" y="4723"/>
                </a:cubicBezTo>
                <a:cubicBezTo>
                  <a:pt x="14236" y="5047"/>
                  <a:pt x="14524" y="5272"/>
                  <a:pt x="14830" y="5225"/>
                </a:cubicBezTo>
                <a:lnTo>
                  <a:pt x="15887" y="5061"/>
                </a:lnTo>
                <a:lnTo>
                  <a:pt x="14410" y="7192"/>
                </a:lnTo>
                <a:cubicBezTo>
                  <a:pt x="14410" y="7192"/>
                  <a:pt x="11667" y="5916"/>
                  <a:pt x="11667" y="5916"/>
                </a:cubicBezTo>
                <a:cubicBezTo>
                  <a:pt x="11510" y="5843"/>
                  <a:pt x="11339" y="5846"/>
                  <a:pt x="11193" y="5925"/>
                </a:cubicBezTo>
                <a:cubicBezTo>
                  <a:pt x="11341" y="6370"/>
                  <a:pt x="11424" y="6852"/>
                  <a:pt x="11433" y="7348"/>
                </a:cubicBezTo>
                <a:lnTo>
                  <a:pt x="11589" y="7167"/>
                </a:lnTo>
                <a:lnTo>
                  <a:pt x="14372" y="8467"/>
                </a:lnTo>
                <a:cubicBezTo>
                  <a:pt x="14612" y="8578"/>
                  <a:pt x="14893" y="8501"/>
                  <a:pt x="15048" y="8278"/>
                </a:cubicBezTo>
                <a:lnTo>
                  <a:pt x="16758" y="5809"/>
                </a:lnTo>
                <a:lnTo>
                  <a:pt x="16905" y="6871"/>
                </a:lnTo>
                <a:cubicBezTo>
                  <a:pt x="16945" y="7166"/>
                  <a:pt x="17183" y="7381"/>
                  <a:pt x="17457" y="7381"/>
                </a:cubicBezTo>
                <a:cubicBezTo>
                  <a:pt x="17484" y="7381"/>
                  <a:pt x="17508" y="7377"/>
                  <a:pt x="17535" y="7373"/>
                </a:cubicBezTo>
                <a:cubicBezTo>
                  <a:pt x="17841" y="7327"/>
                  <a:pt x="18053" y="7030"/>
                  <a:pt x="18009" y="6706"/>
                </a:cubicBezTo>
                <a:lnTo>
                  <a:pt x="17675" y="4197"/>
                </a:lnTo>
                <a:cubicBezTo>
                  <a:pt x="17631" y="3872"/>
                  <a:pt x="17343" y="3648"/>
                  <a:pt x="17037" y="3695"/>
                </a:cubicBezTo>
                <a:close/>
                <a:moveTo>
                  <a:pt x="6397" y="3950"/>
                </a:moveTo>
                <a:cubicBezTo>
                  <a:pt x="4755" y="3950"/>
                  <a:pt x="3412" y="5362"/>
                  <a:pt x="3412" y="7101"/>
                </a:cubicBezTo>
                <a:lnTo>
                  <a:pt x="3412" y="8097"/>
                </a:lnTo>
                <a:cubicBezTo>
                  <a:pt x="3302" y="8261"/>
                  <a:pt x="3249" y="8454"/>
                  <a:pt x="3249" y="8656"/>
                </a:cubicBezTo>
                <a:lnTo>
                  <a:pt x="3249" y="9364"/>
                </a:lnTo>
                <a:cubicBezTo>
                  <a:pt x="3249" y="9651"/>
                  <a:pt x="3369" y="9921"/>
                  <a:pt x="3575" y="10105"/>
                </a:cubicBezTo>
                <a:cubicBezTo>
                  <a:pt x="3628" y="10281"/>
                  <a:pt x="3694" y="10460"/>
                  <a:pt x="3770" y="10640"/>
                </a:cubicBezTo>
                <a:cubicBezTo>
                  <a:pt x="3923" y="11065"/>
                  <a:pt x="4140" y="11506"/>
                  <a:pt x="4407" y="11915"/>
                </a:cubicBezTo>
                <a:cubicBezTo>
                  <a:pt x="4519" y="12088"/>
                  <a:pt x="4667" y="12301"/>
                  <a:pt x="4842" y="12507"/>
                </a:cubicBezTo>
                <a:cubicBezTo>
                  <a:pt x="4683" y="12628"/>
                  <a:pt x="4567" y="12771"/>
                  <a:pt x="4516" y="12935"/>
                </a:cubicBezTo>
                <a:lnTo>
                  <a:pt x="2394" y="13610"/>
                </a:lnTo>
                <a:cubicBezTo>
                  <a:pt x="899" y="14065"/>
                  <a:pt x="8" y="20909"/>
                  <a:pt x="8" y="20909"/>
                </a:cubicBezTo>
                <a:cubicBezTo>
                  <a:pt x="3" y="20939"/>
                  <a:pt x="0" y="20968"/>
                  <a:pt x="0" y="20999"/>
                </a:cubicBezTo>
                <a:cubicBezTo>
                  <a:pt x="0" y="21329"/>
                  <a:pt x="248" y="21600"/>
                  <a:pt x="560" y="21600"/>
                </a:cubicBezTo>
                <a:lnTo>
                  <a:pt x="13190" y="21600"/>
                </a:lnTo>
                <a:cubicBezTo>
                  <a:pt x="13501" y="21600"/>
                  <a:pt x="13757" y="21329"/>
                  <a:pt x="13757" y="20999"/>
                </a:cubicBezTo>
                <a:cubicBezTo>
                  <a:pt x="13757" y="20713"/>
                  <a:pt x="12851" y="14065"/>
                  <a:pt x="11356" y="13610"/>
                </a:cubicBezTo>
                <a:lnTo>
                  <a:pt x="9234" y="12935"/>
                </a:lnTo>
                <a:cubicBezTo>
                  <a:pt x="9183" y="12771"/>
                  <a:pt x="9074" y="12628"/>
                  <a:pt x="8915" y="12507"/>
                </a:cubicBezTo>
                <a:cubicBezTo>
                  <a:pt x="9090" y="12301"/>
                  <a:pt x="9230" y="12087"/>
                  <a:pt x="9343" y="11915"/>
                </a:cubicBezTo>
                <a:cubicBezTo>
                  <a:pt x="9609" y="11506"/>
                  <a:pt x="9834" y="11065"/>
                  <a:pt x="9988" y="10640"/>
                </a:cubicBezTo>
                <a:cubicBezTo>
                  <a:pt x="10063" y="10460"/>
                  <a:pt x="10130" y="10281"/>
                  <a:pt x="10182" y="10105"/>
                </a:cubicBezTo>
                <a:cubicBezTo>
                  <a:pt x="10389" y="9921"/>
                  <a:pt x="10509" y="9652"/>
                  <a:pt x="10509" y="9364"/>
                </a:cubicBezTo>
                <a:lnTo>
                  <a:pt x="10509" y="8656"/>
                </a:lnTo>
                <a:cubicBezTo>
                  <a:pt x="10509" y="8454"/>
                  <a:pt x="10448" y="8261"/>
                  <a:pt x="10338" y="8097"/>
                </a:cubicBezTo>
                <a:lnTo>
                  <a:pt x="10338" y="7101"/>
                </a:lnTo>
                <a:cubicBezTo>
                  <a:pt x="10338" y="5362"/>
                  <a:pt x="9003" y="3950"/>
                  <a:pt x="7361" y="3950"/>
                </a:cubicBezTo>
                <a:lnTo>
                  <a:pt x="6397" y="3950"/>
                </a:lnTo>
                <a:close/>
                <a:moveTo>
                  <a:pt x="5962" y="7784"/>
                </a:moveTo>
                <a:cubicBezTo>
                  <a:pt x="6393" y="7784"/>
                  <a:pt x="6753" y="7938"/>
                  <a:pt x="7026" y="8237"/>
                </a:cubicBezTo>
                <a:cubicBezTo>
                  <a:pt x="7367" y="8610"/>
                  <a:pt x="7758" y="8796"/>
                  <a:pt x="8192" y="8796"/>
                </a:cubicBezTo>
                <a:cubicBezTo>
                  <a:pt x="8438" y="8796"/>
                  <a:pt x="8699" y="8736"/>
                  <a:pt x="8954" y="8615"/>
                </a:cubicBezTo>
                <a:cubicBezTo>
                  <a:pt x="9013" y="8587"/>
                  <a:pt x="9078" y="8595"/>
                  <a:pt x="9133" y="8632"/>
                </a:cubicBezTo>
                <a:cubicBezTo>
                  <a:pt x="9158" y="8649"/>
                  <a:pt x="9180" y="8671"/>
                  <a:pt x="9195" y="8698"/>
                </a:cubicBezTo>
                <a:lnTo>
                  <a:pt x="9296" y="8698"/>
                </a:lnTo>
                <a:cubicBezTo>
                  <a:pt x="9401" y="8698"/>
                  <a:pt x="9490" y="8792"/>
                  <a:pt x="9490" y="8903"/>
                </a:cubicBezTo>
                <a:lnTo>
                  <a:pt x="9490" y="9232"/>
                </a:lnTo>
                <a:cubicBezTo>
                  <a:pt x="9490" y="9300"/>
                  <a:pt x="9459" y="9368"/>
                  <a:pt x="9405" y="9405"/>
                </a:cubicBezTo>
                <a:lnTo>
                  <a:pt x="9218" y="9529"/>
                </a:lnTo>
                <a:lnTo>
                  <a:pt x="9203" y="9611"/>
                </a:lnTo>
                <a:cubicBezTo>
                  <a:pt x="9142" y="10094"/>
                  <a:pt x="8887" y="10724"/>
                  <a:pt x="8519" y="11290"/>
                </a:cubicBezTo>
                <a:cubicBezTo>
                  <a:pt x="8052" y="12006"/>
                  <a:pt x="7618" y="12326"/>
                  <a:pt x="7392" y="12326"/>
                </a:cubicBezTo>
                <a:lnTo>
                  <a:pt x="6366" y="12326"/>
                </a:lnTo>
                <a:cubicBezTo>
                  <a:pt x="6139" y="12326"/>
                  <a:pt x="5698" y="12006"/>
                  <a:pt x="5231" y="11290"/>
                </a:cubicBezTo>
                <a:cubicBezTo>
                  <a:pt x="4862" y="10724"/>
                  <a:pt x="4607" y="10102"/>
                  <a:pt x="4547" y="9619"/>
                </a:cubicBezTo>
                <a:lnTo>
                  <a:pt x="4539" y="9529"/>
                </a:lnTo>
                <a:lnTo>
                  <a:pt x="4353" y="9405"/>
                </a:lnTo>
                <a:cubicBezTo>
                  <a:pt x="4298" y="9368"/>
                  <a:pt x="4267" y="9301"/>
                  <a:pt x="4267" y="9232"/>
                </a:cubicBezTo>
                <a:lnTo>
                  <a:pt x="4267" y="8903"/>
                </a:lnTo>
                <a:cubicBezTo>
                  <a:pt x="4267" y="8792"/>
                  <a:pt x="4348" y="8698"/>
                  <a:pt x="4454" y="8698"/>
                </a:cubicBezTo>
                <a:lnTo>
                  <a:pt x="4531" y="8698"/>
                </a:lnTo>
                <a:lnTo>
                  <a:pt x="4531" y="8336"/>
                </a:lnTo>
                <a:cubicBezTo>
                  <a:pt x="4531" y="8259"/>
                  <a:pt x="4575" y="8197"/>
                  <a:pt x="4640" y="8163"/>
                </a:cubicBezTo>
                <a:cubicBezTo>
                  <a:pt x="4903" y="8024"/>
                  <a:pt x="5422" y="7784"/>
                  <a:pt x="5962" y="7784"/>
                </a:cubicBezTo>
                <a:close/>
                <a:moveTo>
                  <a:pt x="5666" y="13223"/>
                </a:moveTo>
                <a:cubicBezTo>
                  <a:pt x="5822" y="13311"/>
                  <a:pt x="5981" y="13368"/>
                  <a:pt x="6133" y="13396"/>
                </a:cubicBezTo>
                <a:cubicBezTo>
                  <a:pt x="6224" y="13413"/>
                  <a:pt x="6288" y="13495"/>
                  <a:pt x="6288" y="13594"/>
                </a:cubicBezTo>
                <a:lnTo>
                  <a:pt x="6288" y="14104"/>
                </a:lnTo>
                <a:cubicBezTo>
                  <a:pt x="6315" y="14115"/>
                  <a:pt x="6346" y="14130"/>
                  <a:pt x="6366" y="14153"/>
                </a:cubicBezTo>
                <a:cubicBezTo>
                  <a:pt x="6402" y="14196"/>
                  <a:pt x="6418" y="14253"/>
                  <a:pt x="6412" y="14309"/>
                </a:cubicBezTo>
                <a:cubicBezTo>
                  <a:pt x="6412" y="14309"/>
                  <a:pt x="6304" y="15379"/>
                  <a:pt x="6304" y="15379"/>
                </a:cubicBezTo>
                <a:cubicBezTo>
                  <a:pt x="6296" y="15462"/>
                  <a:pt x="6239" y="15538"/>
                  <a:pt x="6164" y="15560"/>
                </a:cubicBezTo>
                <a:cubicBezTo>
                  <a:pt x="6147" y="15565"/>
                  <a:pt x="6134" y="15568"/>
                  <a:pt x="6117" y="15568"/>
                </a:cubicBezTo>
                <a:cubicBezTo>
                  <a:pt x="6058" y="15568"/>
                  <a:pt x="5998" y="15538"/>
                  <a:pt x="5962" y="15486"/>
                </a:cubicBezTo>
                <a:lnTo>
                  <a:pt x="5425" y="14729"/>
                </a:lnTo>
                <a:cubicBezTo>
                  <a:pt x="5400" y="14694"/>
                  <a:pt x="5386" y="14649"/>
                  <a:pt x="5386" y="14606"/>
                </a:cubicBezTo>
                <a:lnTo>
                  <a:pt x="5386" y="13404"/>
                </a:lnTo>
                <a:cubicBezTo>
                  <a:pt x="5387" y="13333"/>
                  <a:pt x="5422" y="13268"/>
                  <a:pt x="5480" y="13232"/>
                </a:cubicBezTo>
                <a:cubicBezTo>
                  <a:pt x="5537" y="13195"/>
                  <a:pt x="5607" y="13190"/>
                  <a:pt x="5666" y="13223"/>
                </a:cubicBezTo>
                <a:close/>
                <a:moveTo>
                  <a:pt x="8083" y="13223"/>
                </a:moveTo>
                <a:cubicBezTo>
                  <a:pt x="8143" y="13190"/>
                  <a:pt x="8213" y="13195"/>
                  <a:pt x="8270" y="13232"/>
                </a:cubicBezTo>
                <a:cubicBezTo>
                  <a:pt x="8327" y="13268"/>
                  <a:pt x="8363" y="13334"/>
                  <a:pt x="8363" y="13404"/>
                </a:cubicBezTo>
                <a:lnTo>
                  <a:pt x="8363" y="14606"/>
                </a:lnTo>
                <a:cubicBezTo>
                  <a:pt x="8363" y="14650"/>
                  <a:pt x="8350" y="14694"/>
                  <a:pt x="8324" y="14729"/>
                </a:cubicBezTo>
                <a:lnTo>
                  <a:pt x="7788" y="15486"/>
                </a:lnTo>
                <a:cubicBezTo>
                  <a:pt x="7751" y="15538"/>
                  <a:pt x="7699" y="15560"/>
                  <a:pt x="7640" y="15560"/>
                </a:cubicBezTo>
                <a:cubicBezTo>
                  <a:pt x="7624" y="15560"/>
                  <a:pt x="7603" y="15565"/>
                  <a:pt x="7586" y="15560"/>
                </a:cubicBezTo>
                <a:cubicBezTo>
                  <a:pt x="7510" y="15538"/>
                  <a:pt x="7454" y="15462"/>
                  <a:pt x="7446" y="15379"/>
                </a:cubicBezTo>
                <a:lnTo>
                  <a:pt x="7345" y="14309"/>
                </a:lnTo>
                <a:cubicBezTo>
                  <a:pt x="7339" y="14253"/>
                  <a:pt x="7355" y="14196"/>
                  <a:pt x="7392" y="14153"/>
                </a:cubicBezTo>
                <a:cubicBezTo>
                  <a:pt x="7412" y="14130"/>
                  <a:pt x="7434" y="14115"/>
                  <a:pt x="7462" y="14104"/>
                </a:cubicBezTo>
                <a:lnTo>
                  <a:pt x="7462" y="13594"/>
                </a:lnTo>
                <a:cubicBezTo>
                  <a:pt x="7462" y="13495"/>
                  <a:pt x="7534" y="13413"/>
                  <a:pt x="7625" y="13396"/>
                </a:cubicBezTo>
                <a:cubicBezTo>
                  <a:pt x="7776" y="13368"/>
                  <a:pt x="7928" y="13311"/>
                  <a:pt x="8083" y="13223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41" name="Shape 7523"/>
          <p:cNvSpPr>
            <a:spLocks noGrp="1"/>
          </p:cNvSpPr>
          <p:nvPr>
            <p:ph type="title"/>
          </p:nvPr>
        </p:nvSpPr>
        <p:spPr>
          <a:xfrm>
            <a:off x="14168217" y="190973"/>
            <a:ext cx="3309781" cy="111296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en-US" sz="6750" b="1" err="1">
                <a:solidFill>
                  <a:srgbClr val="7030A0"/>
                </a:solidFill>
              </a:rPr>
              <a:t>Ub</a:t>
            </a:r>
            <a:r>
              <a:rPr lang="en-US" sz="6750" b="1" err="1">
                <a:solidFill>
                  <a:srgbClr val="212830"/>
                </a:solidFill>
              </a:rPr>
              <a:t>Chat</a:t>
            </a:r>
            <a:r>
              <a:rPr sz="6750" b="1">
                <a:solidFill>
                  <a:srgbClr val="212830"/>
                </a:solidFill>
              </a:rPr>
              <a:t> </a:t>
            </a:r>
            <a:endParaRPr sz="6750" b="1">
              <a:solidFill>
                <a:srgbClr val="BBBFC3"/>
              </a:solidFill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12375264" y="1623149"/>
            <a:ext cx="4743450" cy="493752"/>
          </a:xfrm>
          <a:prstGeom prst="roundRect">
            <a:avLst/>
          </a:prstGeom>
          <a:solidFill>
            <a:srgbClr val="7030A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algn="ctr" defTabSz="619125" latinLnBrk="1" hangingPunct="0"/>
            <a:endParaRPr lang="en-US" sz="240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3167360" y="1698627"/>
            <a:ext cx="43822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sz="2400">
                <a:solidFill>
                  <a:schemeClr val="bg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Холбогдох программ</a:t>
            </a:r>
            <a:endParaRPr lang="en-US" sz="240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Shape 7839"/>
          <p:cNvSpPr/>
          <p:nvPr/>
        </p:nvSpPr>
        <p:spPr>
          <a:xfrm>
            <a:off x="12565649" y="1610583"/>
            <a:ext cx="432900" cy="4151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98" y="11021"/>
                </a:moveTo>
                <a:cubicBezTo>
                  <a:pt x="19297" y="11419"/>
                  <a:pt x="19045" y="11623"/>
                  <a:pt x="18746" y="11631"/>
                </a:cubicBezTo>
                <a:cubicBezTo>
                  <a:pt x="18886" y="11779"/>
                  <a:pt x="19003" y="11984"/>
                  <a:pt x="19098" y="12248"/>
                </a:cubicBezTo>
                <a:cubicBezTo>
                  <a:pt x="19191" y="12512"/>
                  <a:pt x="19238" y="12752"/>
                  <a:pt x="19238" y="12968"/>
                </a:cubicBezTo>
                <a:cubicBezTo>
                  <a:pt x="19238" y="13565"/>
                  <a:pt x="18990" y="14081"/>
                  <a:pt x="18493" y="14513"/>
                </a:cubicBezTo>
                <a:cubicBezTo>
                  <a:pt x="18662" y="14789"/>
                  <a:pt x="18746" y="15088"/>
                  <a:pt x="18746" y="15408"/>
                </a:cubicBezTo>
                <a:cubicBezTo>
                  <a:pt x="18746" y="15728"/>
                  <a:pt x="18664" y="16046"/>
                  <a:pt x="18499" y="16362"/>
                </a:cubicBezTo>
                <a:cubicBezTo>
                  <a:pt x="18336" y="16678"/>
                  <a:pt x="18113" y="16905"/>
                  <a:pt x="17832" y="17044"/>
                </a:cubicBezTo>
                <a:cubicBezTo>
                  <a:pt x="17879" y="17303"/>
                  <a:pt x="17902" y="17546"/>
                  <a:pt x="17902" y="17770"/>
                </a:cubicBezTo>
                <a:cubicBezTo>
                  <a:pt x="17902" y="19216"/>
                  <a:pt x="17002" y="19938"/>
                  <a:pt x="15202" y="19938"/>
                </a:cubicBezTo>
                <a:lnTo>
                  <a:pt x="13501" y="19938"/>
                </a:lnTo>
                <a:cubicBezTo>
                  <a:pt x="12272" y="19938"/>
                  <a:pt x="10669" y="19622"/>
                  <a:pt x="8691" y="18991"/>
                </a:cubicBezTo>
                <a:cubicBezTo>
                  <a:pt x="8644" y="18973"/>
                  <a:pt x="8508" y="18928"/>
                  <a:pt x="8283" y="18854"/>
                </a:cubicBezTo>
                <a:cubicBezTo>
                  <a:pt x="8058" y="18781"/>
                  <a:pt x="7892" y="18726"/>
                  <a:pt x="7784" y="18692"/>
                </a:cubicBezTo>
                <a:cubicBezTo>
                  <a:pt x="7676" y="18657"/>
                  <a:pt x="7512" y="18607"/>
                  <a:pt x="7292" y="18543"/>
                </a:cubicBezTo>
                <a:cubicBezTo>
                  <a:pt x="7071" y="18477"/>
                  <a:pt x="6893" y="18430"/>
                  <a:pt x="6757" y="18400"/>
                </a:cubicBezTo>
                <a:cubicBezTo>
                  <a:pt x="6621" y="18370"/>
                  <a:pt x="6467" y="18341"/>
                  <a:pt x="6293" y="18316"/>
                </a:cubicBezTo>
                <a:cubicBezTo>
                  <a:pt x="6119" y="18290"/>
                  <a:pt x="5972" y="18277"/>
                  <a:pt x="5850" y="18277"/>
                </a:cubicBezTo>
                <a:lnTo>
                  <a:pt x="5401" y="18277"/>
                </a:lnTo>
                <a:lnTo>
                  <a:pt x="5401" y="9970"/>
                </a:lnTo>
                <a:lnTo>
                  <a:pt x="5850" y="9970"/>
                </a:lnTo>
                <a:cubicBezTo>
                  <a:pt x="6000" y="9970"/>
                  <a:pt x="6167" y="9930"/>
                  <a:pt x="6350" y="9853"/>
                </a:cubicBezTo>
                <a:cubicBezTo>
                  <a:pt x="6532" y="9775"/>
                  <a:pt x="6720" y="9658"/>
                  <a:pt x="6912" y="9502"/>
                </a:cubicBezTo>
                <a:cubicBezTo>
                  <a:pt x="7104" y="9347"/>
                  <a:pt x="7284" y="9193"/>
                  <a:pt x="7454" y="9041"/>
                </a:cubicBezTo>
                <a:cubicBezTo>
                  <a:pt x="7622" y="8890"/>
                  <a:pt x="7809" y="8700"/>
                  <a:pt x="8016" y="8470"/>
                </a:cubicBezTo>
                <a:cubicBezTo>
                  <a:pt x="8222" y="8241"/>
                  <a:pt x="8384" y="8057"/>
                  <a:pt x="8501" y="7919"/>
                </a:cubicBezTo>
                <a:cubicBezTo>
                  <a:pt x="8618" y="7780"/>
                  <a:pt x="8766" y="7603"/>
                  <a:pt x="8944" y="7386"/>
                </a:cubicBezTo>
                <a:cubicBezTo>
                  <a:pt x="9122" y="7170"/>
                  <a:pt x="9230" y="7040"/>
                  <a:pt x="9267" y="6997"/>
                </a:cubicBezTo>
                <a:cubicBezTo>
                  <a:pt x="9783" y="6408"/>
                  <a:pt x="10144" y="6015"/>
                  <a:pt x="10351" y="5816"/>
                </a:cubicBezTo>
                <a:cubicBezTo>
                  <a:pt x="10735" y="5444"/>
                  <a:pt x="11014" y="4970"/>
                  <a:pt x="11187" y="4395"/>
                </a:cubicBezTo>
                <a:cubicBezTo>
                  <a:pt x="11361" y="3819"/>
                  <a:pt x="11503" y="3276"/>
                  <a:pt x="11615" y="2766"/>
                </a:cubicBezTo>
                <a:cubicBezTo>
                  <a:pt x="11728" y="2255"/>
                  <a:pt x="11906" y="1887"/>
                  <a:pt x="12151" y="1662"/>
                </a:cubicBezTo>
                <a:cubicBezTo>
                  <a:pt x="13051" y="1662"/>
                  <a:pt x="13651" y="1865"/>
                  <a:pt x="13950" y="2272"/>
                </a:cubicBezTo>
                <a:cubicBezTo>
                  <a:pt x="14250" y="2679"/>
                  <a:pt x="14400" y="3306"/>
                  <a:pt x="14400" y="4154"/>
                </a:cubicBezTo>
                <a:cubicBezTo>
                  <a:pt x="14400" y="4664"/>
                  <a:pt x="14175" y="5359"/>
                  <a:pt x="13725" y="6238"/>
                </a:cubicBezTo>
                <a:cubicBezTo>
                  <a:pt x="13275" y="7116"/>
                  <a:pt x="13051" y="7806"/>
                  <a:pt x="13051" y="8308"/>
                </a:cubicBezTo>
                <a:lnTo>
                  <a:pt x="18000" y="8308"/>
                </a:lnTo>
                <a:cubicBezTo>
                  <a:pt x="18469" y="8308"/>
                  <a:pt x="18886" y="8475"/>
                  <a:pt x="19252" y="8808"/>
                </a:cubicBezTo>
                <a:cubicBezTo>
                  <a:pt x="19618" y="9141"/>
                  <a:pt x="19801" y="9528"/>
                  <a:pt x="19801" y="9969"/>
                </a:cubicBezTo>
                <a:cubicBezTo>
                  <a:pt x="19801" y="10273"/>
                  <a:pt x="19700" y="10623"/>
                  <a:pt x="19498" y="11021"/>
                </a:cubicBezTo>
                <a:cubicBezTo>
                  <a:pt x="19498" y="11021"/>
                  <a:pt x="19498" y="11021"/>
                  <a:pt x="19498" y="11021"/>
                </a:cubicBezTo>
                <a:close/>
                <a:moveTo>
                  <a:pt x="3333" y="18030"/>
                </a:moveTo>
                <a:cubicBezTo>
                  <a:pt x="3155" y="18194"/>
                  <a:pt x="2944" y="18277"/>
                  <a:pt x="2700" y="18277"/>
                </a:cubicBezTo>
                <a:cubicBezTo>
                  <a:pt x="2457" y="18277"/>
                  <a:pt x="2245" y="18194"/>
                  <a:pt x="2067" y="18030"/>
                </a:cubicBezTo>
                <a:cubicBezTo>
                  <a:pt x="1890" y="17866"/>
                  <a:pt x="1800" y="17672"/>
                  <a:pt x="1800" y="17446"/>
                </a:cubicBezTo>
                <a:cubicBezTo>
                  <a:pt x="1800" y="17221"/>
                  <a:pt x="1889" y="17027"/>
                  <a:pt x="2067" y="16862"/>
                </a:cubicBezTo>
                <a:cubicBezTo>
                  <a:pt x="2245" y="16697"/>
                  <a:pt x="2457" y="16615"/>
                  <a:pt x="2700" y="16615"/>
                </a:cubicBezTo>
                <a:cubicBezTo>
                  <a:pt x="2944" y="16615"/>
                  <a:pt x="3155" y="16697"/>
                  <a:pt x="3333" y="16862"/>
                </a:cubicBezTo>
                <a:cubicBezTo>
                  <a:pt x="3511" y="17027"/>
                  <a:pt x="3601" y="17221"/>
                  <a:pt x="3601" y="17446"/>
                </a:cubicBezTo>
                <a:cubicBezTo>
                  <a:pt x="3601" y="17672"/>
                  <a:pt x="3511" y="17866"/>
                  <a:pt x="3333" y="18030"/>
                </a:cubicBezTo>
                <a:cubicBezTo>
                  <a:pt x="3333" y="18030"/>
                  <a:pt x="3333" y="18030"/>
                  <a:pt x="3333" y="18030"/>
                </a:cubicBezTo>
                <a:close/>
                <a:moveTo>
                  <a:pt x="20912" y="12072"/>
                </a:moveTo>
                <a:cubicBezTo>
                  <a:pt x="21371" y="11432"/>
                  <a:pt x="21600" y="10727"/>
                  <a:pt x="21600" y="9957"/>
                </a:cubicBezTo>
                <a:cubicBezTo>
                  <a:pt x="21600" y="9065"/>
                  <a:pt x="21244" y="8290"/>
                  <a:pt x="20532" y="7632"/>
                </a:cubicBezTo>
                <a:cubicBezTo>
                  <a:pt x="19819" y="6975"/>
                  <a:pt x="18976" y="6646"/>
                  <a:pt x="18000" y="6646"/>
                </a:cubicBezTo>
                <a:lnTo>
                  <a:pt x="15525" y="6646"/>
                </a:lnTo>
                <a:cubicBezTo>
                  <a:pt x="15975" y="5789"/>
                  <a:pt x="16200" y="4959"/>
                  <a:pt x="16200" y="4154"/>
                </a:cubicBezTo>
                <a:cubicBezTo>
                  <a:pt x="16200" y="3141"/>
                  <a:pt x="16036" y="2337"/>
                  <a:pt x="15708" y="1740"/>
                </a:cubicBezTo>
                <a:cubicBezTo>
                  <a:pt x="15380" y="1142"/>
                  <a:pt x="14902" y="703"/>
                  <a:pt x="14274" y="422"/>
                </a:cubicBezTo>
                <a:cubicBezTo>
                  <a:pt x="13645" y="141"/>
                  <a:pt x="12938" y="0"/>
                  <a:pt x="12150" y="0"/>
                </a:cubicBezTo>
                <a:cubicBezTo>
                  <a:pt x="11672" y="0"/>
                  <a:pt x="11250" y="160"/>
                  <a:pt x="10885" y="480"/>
                </a:cubicBezTo>
                <a:cubicBezTo>
                  <a:pt x="10481" y="844"/>
                  <a:pt x="10191" y="1312"/>
                  <a:pt x="10012" y="1883"/>
                </a:cubicBezTo>
                <a:cubicBezTo>
                  <a:pt x="9835" y="2454"/>
                  <a:pt x="9691" y="3001"/>
                  <a:pt x="9583" y="3524"/>
                </a:cubicBezTo>
                <a:cubicBezTo>
                  <a:pt x="9476" y="4047"/>
                  <a:pt x="9310" y="4418"/>
                  <a:pt x="9084" y="4634"/>
                </a:cubicBezTo>
                <a:cubicBezTo>
                  <a:pt x="8625" y="5093"/>
                  <a:pt x="8124" y="5647"/>
                  <a:pt x="7580" y="6296"/>
                </a:cubicBezTo>
                <a:cubicBezTo>
                  <a:pt x="6633" y="7429"/>
                  <a:pt x="5991" y="8100"/>
                  <a:pt x="5654" y="8307"/>
                </a:cubicBezTo>
                <a:lnTo>
                  <a:pt x="1800" y="8307"/>
                </a:lnTo>
                <a:cubicBezTo>
                  <a:pt x="1303" y="8307"/>
                  <a:pt x="879" y="8470"/>
                  <a:pt x="528" y="8794"/>
                </a:cubicBezTo>
                <a:cubicBezTo>
                  <a:pt x="176" y="9119"/>
                  <a:pt x="0" y="9511"/>
                  <a:pt x="0" y="9969"/>
                </a:cubicBezTo>
                <a:lnTo>
                  <a:pt x="0" y="18277"/>
                </a:lnTo>
                <a:cubicBezTo>
                  <a:pt x="0" y="18736"/>
                  <a:pt x="175" y="19127"/>
                  <a:pt x="528" y="19451"/>
                </a:cubicBezTo>
                <a:cubicBezTo>
                  <a:pt x="879" y="19776"/>
                  <a:pt x="1303" y="19938"/>
                  <a:pt x="1800" y="19938"/>
                </a:cubicBezTo>
                <a:lnTo>
                  <a:pt x="5850" y="19938"/>
                </a:lnTo>
                <a:cubicBezTo>
                  <a:pt x="6056" y="19938"/>
                  <a:pt x="6703" y="20112"/>
                  <a:pt x="7791" y="20457"/>
                </a:cubicBezTo>
                <a:cubicBezTo>
                  <a:pt x="8944" y="20830"/>
                  <a:pt x="9958" y="21113"/>
                  <a:pt x="10835" y="21308"/>
                </a:cubicBezTo>
                <a:cubicBezTo>
                  <a:pt x="11712" y="21503"/>
                  <a:pt x="12600" y="21600"/>
                  <a:pt x="13500" y="21600"/>
                </a:cubicBezTo>
                <a:lnTo>
                  <a:pt x="15315" y="21600"/>
                </a:lnTo>
                <a:cubicBezTo>
                  <a:pt x="16636" y="21600"/>
                  <a:pt x="17700" y="21251"/>
                  <a:pt x="18506" y="20555"/>
                </a:cubicBezTo>
                <a:cubicBezTo>
                  <a:pt x="19313" y="19858"/>
                  <a:pt x="19711" y="18909"/>
                  <a:pt x="19702" y="17706"/>
                </a:cubicBezTo>
                <a:cubicBezTo>
                  <a:pt x="20264" y="17039"/>
                  <a:pt x="20546" y="16269"/>
                  <a:pt x="20546" y="15395"/>
                </a:cubicBezTo>
                <a:cubicBezTo>
                  <a:pt x="20546" y="15205"/>
                  <a:pt x="20531" y="15019"/>
                  <a:pt x="20504" y="14837"/>
                </a:cubicBezTo>
                <a:cubicBezTo>
                  <a:pt x="20859" y="14257"/>
                  <a:pt x="21038" y="13634"/>
                  <a:pt x="21038" y="12968"/>
                </a:cubicBezTo>
                <a:cubicBezTo>
                  <a:pt x="21038" y="12656"/>
                  <a:pt x="20996" y="12357"/>
                  <a:pt x="20912" y="12072"/>
                </a:cubicBezTo>
                <a:cubicBezTo>
                  <a:pt x="20912" y="12072"/>
                  <a:pt x="20912" y="12072"/>
                  <a:pt x="20912" y="12072"/>
                </a:cubicBezTo>
                <a:close/>
              </a:path>
            </a:pathLst>
          </a:custGeom>
          <a:solidFill>
            <a:schemeClr val="bg2"/>
          </a:solidFill>
          <a:ln w="12700" cap="flat">
            <a:noFill/>
            <a:miter lim="400000"/>
          </a:ln>
          <a:effectLst/>
        </p:spPr>
        <p:txBody>
          <a:bodyPr wrap="square" lIns="28575" tIns="28575" rIns="28575" bIns="28575" numCol="1" anchor="ctr">
            <a:noAutofit/>
          </a:bodyPr>
          <a:lstStyle/>
          <a:p>
            <a:pPr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58" name="Shape 6686"/>
          <p:cNvSpPr/>
          <p:nvPr/>
        </p:nvSpPr>
        <p:spPr>
          <a:xfrm>
            <a:off x="16327210" y="1703205"/>
            <a:ext cx="525885" cy="4210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420" y="0"/>
                </a:moveTo>
                <a:cubicBezTo>
                  <a:pt x="5897" y="0"/>
                  <a:pt x="5472" y="450"/>
                  <a:pt x="5472" y="1004"/>
                </a:cubicBezTo>
                <a:cubicBezTo>
                  <a:pt x="5472" y="1356"/>
                  <a:pt x="5640" y="1664"/>
                  <a:pt x="5899" y="1843"/>
                </a:cubicBezTo>
                <a:lnTo>
                  <a:pt x="5899" y="2732"/>
                </a:lnTo>
                <a:cubicBezTo>
                  <a:pt x="5970" y="2728"/>
                  <a:pt x="6045" y="2732"/>
                  <a:pt x="6117" y="2732"/>
                </a:cubicBezTo>
                <a:lnTo>
                  <a:pt x="7120" y="2732"/>
                </a:lnTo>
                <a:lnTo>
                  <a:pt x="7120" y="2008"/>
                </a:lnTo>
                <a:lnTo>
                  <a:pt x="19952" y="2008"/>
                </a:lnTo>
                <a:lnTo>
                  <a:pt x="19952" y="10738"/>
                </a:lnTo>
                <a:lnTo>
                  <a:pt x="11356" y="10738"/>
                </a:lnTo>
                <a:cubicBezTo>
                  <a:pt x="11289" y="10868"/>
                  <a:pt x="11205" y="10993"/>
                  <a:pt x="11115" y="11109"/>
                </a:cubicBezTo>
                <a:cubicBezTo>
                  <a:pt x="11071" y="11233"/>
                  <a:pt x="11026" y="11355"/>
                  <a:pt x="10975" y="11479"/>
                </a:cubicBezTo>
                <a:cubicBezTo>
                  <a:pt x="10908" y="11662"/>
                  <a:pt x="10835" y="11846"/>
                  <a:pt x="10749" y="12030"/>
                </a:cubicBezTo>
                <a:lnTo>
                  <a:pt x="20558" y="12030"/>
                </a:lnTo>
                <a:cubicBezTo>
                  <a:pt x="20896" y="12030"/>
                  <a:pt x="21173" y="11746"/>
                  <a:pt x="21173" y="11388"/>
                </a:cubicBezTo>
                <a:lnTo>
                  <a:pt x="21173" y="1843"/>
                </a:lnTo>
                <a:cubicBezTo>
                  <a:pt x="21432" y="1664"/>
                  <a:pt x="21600" y="1356"/>
                  <a:pt x="21600" y="1004"/>
                </a:cubicBezTo>
                <a:cubicBezTo>
                  <a:pt x="21600" y="450"/>
                  <a:pt x="21175" y="0"/>
                  <a:pt x="20652" y="0"/>
                </a:cubicBezTo>
                <a:lnTo>
                  <a:pt x="6420" y="0"/>
                </a:lnTo>
                <a:close/>
                <a:moveTo>
                  <a:pt x="17037" y="3695"/>
                </a:moveTo>
                <a:lnTo>
                  <a:pt x="14667" y="4048"/>
                </a:lnTo>
                <a:cubicBezTo>
                  <a:pt x="14361" y="4095"/>
                  <a:pt x="14149" y="4399"/>
                  <a:pt x="14193" y="4723"/>
                </a:cubicBezTo>
                <a:cubicBezTo>
                  <a:pt x="14236" y="5047"/>
                  <a:pt x="14524" y="5272"/>
                  <a:pt x="14830" y="5225"/>
                </a:cubicBezTo>
                <a:lnTo>
                  <a:pt x="15887" y="5061"/>
                </a:lnTo>
                <a:lnTo>
                  <a:pt x="14410" y="7192"/>
                </a:lnTo>
                <a:cubicBezTo>
                  <a:pt x="14410" y="7192"/>
                  <a:pt x="11667" y="5916"/>
                  <a:pt x="11667" y="5916"/>
                </a:cubicBezTo>
                <a:cubicBezTo>
                  <a:pt x="11510" y="5843"/>
                  <a:pt x="11339" y="5846"/>
                  <a:pt x="11193" y="5925"/>
                </a:cubicBezTo>
                <a:cubicBezTo>
                  <a:pt x="11341" y="6370"/>
                  <a:pt x="11424" y="6852"/>
                  <a:pt x="11433" y="7348"/>
                </a:cubicBezTo>
                <a:lnTo>
                  <a:pt x="11589" y="7167"/>
                </a:lnTo>
                <a:lnTo>
                  <a:pt x="14372" y="8467"/>
                </a:lnTo>
                <a:cubicBezTo>
                  <a:pt x="14612" y="8578"/>
                  <a:pt x="14893" y="8501"/>
                  <a:pt x="15048" y="8278"/>
                </a:cubicBezTo>
                <a:lnTo>
                  <a:pt x="16758" y="5809"/>
                </a:lnTo>
                <a:lnTo>
                  <a:pt x="16905" y="6871"/>
                </a:lnTo>
                <a:cubicBezTo>
                  <a:pt x="16945" y="7166"/>
                  <a:pt x="17183" y="7381"/>
                  <a:pt x="17457" y="7381"/>
                </a:cubicBezTo>
                <a:cubicBezTo>
                  <a:pt x="17484" y="7381"/>
                  <a:pt x="17508" y="7377"/>
                  <a:pt x="17535" y="7373"/>
                </a:cubicBezTo>
                <a:cubicBezTo>
                  <a:pt x="17841" y="7327"/>
                  <a:pt x="18053" y="7030"/>
                  <a:pt x="18009" y="6706"/>
                </a:cubicBezTo>
                <a:lnTo>
                  <a:pt x="17675" y="4197"/>
                </a:lnTo>
                <a:cubicBezTo>
                  <a:pt x="17631" y="3872"/>
                  <a:pt x="17343" y="3648"/>
                  <a:pt x="17037" y="3695"/>
                </a:cubicBezTo>
                <a:close/>
                <a:moveTo>
                  <a:pt x="6397" y="3950"/>
                </a:moveTo>
                <a:cubicBezTo>
                  <a:pt x="4755" y="3950"/>
                  <a:pt x="3412" y="5362"/>
                  <a:pt x="3412" y="7101"/>
                </a:cubicBezTo>
                <a:lnTo>
                  <a:pt x="3412" y="8097"/>
                </a:lnTo>
                <a:cubicBezTo>
                  <a:pt x="3302" y="8261"/>
                  <a:pt x="3249" y="8454"/>
                  <a:pt x="3249" y="8656"/>
                </a:cubicBezTo>
                <a:lnTo>
                  <a:pt x="3249" y="9364"/>
                </a:lnTo>
                <a:cubicBezTo>
                  <a:pt x="3249" y="9651"/>
                  <a:pt x="3369" y="9921"/>
                  <a:pt x="3575" y="10105"/>
                </a:cubicBezTo>
                <a:cubicBezTo>
                  <a:pt x="3628" y="10281"/>
                  <a:pt x="3694" y="10460"/>
                  <a:pt x="3770" y="10640"/>
                </a:cubicBezTo>
                <a:cubicBezTo>
                  <a:pt x="3923" y="11065"/>
                  <a:pt x="4140" y="11506"/>
                  <a:pt x="4407" y="11915"/>
                </a:cubicBezTo>
                <a:cubicBezTo>
                  <a:pt x="4519" y="12088"/>
                  <a:pt x="4667" y="12301"/>
                  <a:pt x="4842" y="12507"/>
                </a:cubicBezTo>
                <a:cubicBezTo>
                  <a:pt x="4683" y="12628"/>
                  <a:pt x="4567" y="12771"/>
                  <a:pt x="4516" y="12935"/>
                </a:cubicBezTo>
                <a:lnTo>
                  <a:pt x="2394" y="13610"/>
                </a:lnTo>
                <a:cubicBezTo>
                  <a:pt x="899" y="14065"/>
                  <a:pt x="8" y="20909"/>
                  <a:pt x="8" y="20909"/>
                </a:cubicBezTo>
                <a:cubicBezTo>
                  <a:pt x="3" y="20939"/>
                  <a:pt x="0" y="20968"/>
                  <a:pt x="0" y="20999"/>
                </a:cubicBezTo>
                <a:cubicBezTo>
                  <a:pt x="0" y="21329"/>
                  <a:pt x="248" y="21600"/>
                  <a:pt x="560" y="21600"/>
                </a:cubicBezTo>
                <a:lnTo>
                  <a:pt x="13190" y="21600"/>
                </a:lnTo>
                <a:cubicBezTo>
                  <a:pt x="13501" y="21600"/>
                  <a:pt x="13757" y="21329"/>
                  <a:pt x="13757" y="20999"/>
                </a:cubicBezTo>
                <a:cubicBezTo>
                  <a:pt x="13757" y="20713"/>
                  <a:pt x="12851" y="14065"/>
                  <a:pt x="11356" y="13610"/>
                </a:cubicBezTo>
                <a:lnTo>
                  <a:pt x="9234" y="12935"/>
                </a:lnTo>
                <a:cubicBezTo>
                  <a:pt x="9183" y="12771"/>
                  <a:pt x="9074" y="12628"/>
                  <a:pt x="8915" y="12507"/>
                </a:cubicBezTo>
                <a:cubicBezTo>
                  <a:pt x="9090" y="12301"/>
                  <a:pt x="9230" y="12087"/>
                  <a:pt x="9343" y="11915"/>
                </a:cubicBezTo>
                <a:cubicBezTo>
                  <a:pt x="9609" y="11506"/>
                  <a:pt x="9834" y="11065"/>
                  <a:pt x="9988" y="10640"/>
                </a:cubicBezTo>
                <a:cubicBezTo>
                  <a:pt x="10063" y="10460"/>
                  <a:pt x="10130" y="10281"/>
                  <a:pt x="10182" y="10105"/>
                </a:cubicBezTo>
                <a:cubicBezTo>
                  <a:pt x="10389" y="9921"/>
                  <a:pt x="10509" y="9652"/>
                  <a:pt x="10509" y="9364"/>
                </a:cubicBezTo>
                <a:lnTo>
                  <a:pt x="10509" y="8656"/>
                </a:lnTo>
                <a:cubicBezTo>
                  <a:pt x="10509" y="8454"/>
                  <a:pt x="10448" y="8261"/>
                  <a:pt x="10338" y="8097"/>
                </a:cubicBezTo>
                <a:lnTo>
                  <a:pt x="10338" y="7101"/>
                </a:lnTo>
                <a:cubicBezTo>
                  <a:pt x="10338" y="5362"/>
                  <a:pt x="9003" y="3950"/>
                  <a:pt x="7361" y="3950"/>
                </a:cubicBezTo>
                <a:lnTo>
                  <a:pt x="6397" y="3950"/>
                </a:lnTo>
                <a:close/>
                <a:moveTo>
                  <a:pt x="5962" y="7784"/>
                </a:moveTo>
                <a:cubicBezTo>
                  <a:pt x="6393" y="7784"/>
                  <a:pt x="6753" y="7938"/>
                  <a:pt x="7026" y="8237"/>
                </a:cubicBezTo>
                <a:cubicBezTo>
                  <a:pt x="7367" y="8610"/>
                  <a:pt x="7758" y="8796"/>
                  <a:pt x="8192" y="8796"/>
                </a:cubicBezTo>
                <a:cubicBezTo>
                  <a:pt x="8438" y="8796"/>
                  <a:pt x="8699" y="8736"/>
                  <a:pt x="8954" y="8615"/>
                </a:cubicBezTo>
                <a:cubicBezTo>
                  <a:pt x="9013" y="8587"/>
                  <a:pt x="9078" y="8595"/>
                  <a:pt x="9133" y="8632"/>
                </a:cubicBezTo>
                <a:cubicBezTo>
                  <a:pt x="9158" y="8649"/>
                  <a:pt x="9180" y="8671"/>
                  <a:pt x="9195" y="8698"/>
                </a:cubicBezTo>
                <a:lnTo>
                  <a:pt x="9296" y="8698"/>
                </a:lnTo>
                <a:cubicBezTo>
                  <a:pt x="9401" y="8698"/>
                  <a:pt x="9490" y="8792"/>
                  <a:pt x="9490" y="8903"/>
                </a:cubicBezTo>
                <a:lnTo>
                  <a:pt x="9490" y="9232"/>
                </a:lnTo>
                <a:cubicBezTo>
                  <a:pt x="9490" y="9300"/>
                  <a:pt x="9459" y="9368"/>
                  <a:pt x="9405" y="9405"/>
                </a:cubicBezTo>
                <a:lnTo>
                  <a:pt x="9218" y="9529"/>
                </a:lnTo>
                <a:lnTo>
                  <a:pt x="9203" y="9611"/>
                </a:lnTo>
                <a:cubicBezTo>
                  <a:pt x="9142" y="10094"/>
                  <a:pt x="8887" y="10724"/>
                  <a:pt x="8519" y="11290"/>
                </a:cubicBezTo>
                <a:cubicBezTo>
                  <a:pt x="8052" y="12006"/>
                  <a:pt x="7618" y="12326"/>
                  <a:pt x="7392" y="12326"/>
                </a:cubicBezTo>
                <a:lnTo>
                  <a:pt x="6366" y="12326"/>
                </a:lnTo>
                <a:cubicBezTo>
                  <a:pt x="6139" y="12326"/>
                  <a:pt x="5698" y="12006"/>
                  <a:pt x="5231" y="11290"/>
                </a:cubicBezTo>
                <a:cubicBezTo>
                  <a:pt x="4862" y="10724"/>
                  <a:pt x="4607" y="10102"/>
                  <a:pt x="4547" y="9619"/>
                </a:cubicBezTo>
                <a:lnTo>
                  <a:pt x="4539" y="9529"/>
                </a:lnTo>
                <a:lnTo>
                  <a:pt x="4353" y="9405"/>
                </a:lnTo>
                <a:cubicBezTo>
                  <a:pt x="4298" y="9368"/>
                  <a:pt x="4267" y="9301"/>
                  <a:pt x="4267" y="9232"/>
                </a:cubicBezTo>
                <a:lnTo>
                  <a:pt x="4267" y="8903"/>
                </a:lnTo>
                <a:cubicBezTo>
                  <a:pt x="4267" y="8792"/>
                  <a:pt x="4348" y="8698"/>
                  <a:pt x="4454" y="8698"/>
                </a:cubicBezTo>
                <a:lnTo>
                  <a:pt x="4531" y="8698"/>
                </a:lnTo>
                <a:lnTo>
                  <a:pt x="4531" y="8336"/>
                </a:lnTo>
                <a:cubicBezTo>
                  <a:pt x="4531" y="8259"/>
                  <a:pt x="4575" y="8197"/>
                  <a:pt x="4640" y="8163"/>
                </a:cubicBezTo>
                <a:cubicBezTo>
                  <a:pt x="4903" y="8024"/>
                  <a:pt x="5422" y="7784"/>
                  <a:pt x="5962" y="7784"/>
                </a:cubicBezTo>
                <a:close/>
                <a:moveTo>
                  <a:pt x="5666" y="13223"/>
                </a:moveTo>
                <a:cubicBezTo>
                  <a:pt x="5822" y="13311"/>
                  <a:pt x="5981" y="13368"/>
                  <a:pt x="6133" y="13396"/>
                </a:cubicBezTo>
                <a:cubicBezTo>
                  <a:pt x="6224" y="13413"/>
                  <a:pt x="6288" y="13495"/>
                  <a:pt x="6288" y="13594"/>
                </a:cubicBezTo>
                <a:lnTo>
                  <a:pt x="6288" y="14104"/>
                </a:lnTo>
                <a:cubicBezTo>
                  <a:pt x="6315" y="14115"/>
                  <a:pt x="6346" y="14130"/>
                  <a:pt x="6366" y="14153"/>
                </a:cubicBezTo>
                <a:cubicBezTo>
                  <a:pt x="6402" y="14196"/>
                  <a:pt x="6418" y="14253"/>
                  <a:pt x="6412" y="14309"/>
                </a:cubicBezTo>
                <a:cubicBezTo>
                  <a:pt x="6412" y="14309"/>
                  <a:pt x="6304" y="15379"/>
                  <a:pt x="6304" y="15379"/>
                </a:cubicBezTo>
                <a:cubicBezTo>
                  <a:pt x="6296" y="15462"/>
                  <a:pt x="6239" y="15538"/>
                  <a:pt x="6164" y="15560"/>
                </a:cubicBezTo>
                <a:cubicBezTo>
                  <a:pt x="6147" y="15565"/>
                  <a:pt x="6134" y="15568"/>
                  <a:pt x="6117" y="15568"/>
                </a:cubicBezTo>
                <a:cubicBezTo>
                  <a:pt x="6058" y="15568"/>
                  <a:pt x="5998" y="15538"/>
                  <a:pt x="5962" y="15486"/>
                </a:cubicBezTo>
                <a:lnTo>
                  <a:pt x="5425" y="14729"/>
                </a:lnTo>
                <a:cubicBezTo>
                  <a:pt x="5400" y="14694"/>
                  <a:pt x="5386" y="14649"/>
                  <a:pt x="5386" y="14606"/>
                </a:cubicBezTo>
                <a:lnTo>
                  <a:pt x="5386" y="13404"/>
                </a:lnTo>
                <a:cubicBezTo>
                  <a:pt x="5387" y="13333"/>
                  <a:pt x="5422" y="13268"/>
                  <a:pt x="5480" y="13232"/>
                </a:cubicBezTo>
                <a:cubicBezTo>
                  <a:pt x="5537" y="13195"/>
                  <a:pt x="5607" y="13190"/>
                  <a:pt x="5666" y="13223"/>
                </a:cubicBezTo>
                <a:close/>
                <a:moveTo>
                  <a:pt x="8083" y="13223"/>
                </a:moveTo>
                <a:cubicBezTo>
                  <a:pt x="8143" y="13190"/>
                  <a:pt x="8213" y="13195"/>
                  <a:pt x="8270" y="13232"/>
                </a:cubicBezTo>
                <a:cubicBezTo>
                  <a:pt x="8327" y="13268"/>
                  <a:pt x="8363" y="13334"/>
                  <a:pt x="8363" y="13404"/>
                </a:cubicBezTo>
                <a:lnTo>
                  <a:pt x="8363" y="14606"/>
                </a:lnTo>
                <a:cubicBezTo>
                  <a:pt x="8363" y="14650"/>
                  <a:pt x="8350" y="14694"/>
                  <a:pt x="8324" y="14729"/>
                </a:cubicBezTo>
                <a:lnTo>
                  <a:pt x="7788" y="15486"/>
                </a:lnTo>
                <a:cubicBezTo>
                  <a:pt x="7751" y="15538"/>
                  <a:pt x="7699" y="15560"/>
                  <a:pt x="7640" y="15560"/>
                </a:cubicBezTo>
                <a:cubicBezTo>
                  <a:pt x="7624" y="15560"/>
                  <a:pt x="7603" y="15565"/>
                  <a:pt x="7586" y="15560"/>
                </a:cubicBezTo>
                <a:cubicBezTo>
                  <a:pt x="7510" y="15538"/>
                  <a:pt x="7454" y="15462"/>
                  <a:pt x="7446" y="15379"/>
                </a:cubicBezTo>
                <a:lnTo>
                  <a:pt x="7345" y="14309"/>
                </a:lnTo>
                <a:cubicBezTo>
                  <a:pt x="7339" y="14253"/>
                  <a:pt x="7355" y="14196"/>
                  <a:pt x="7392" y="14153"/>
                </a:cubicBezTo>
                <a:cubicBezTo>
                  <a:pt x="7412" y="14130"/>
                  <a:pt x="7434" y="14115"/>
                  <a:pt x="7462" y="14104"/>
                </a:cubicBezTo>
                <a:lnTo>
                  <a:pt x="7462" y="13594"/>
                </a:lnTo>
                <a:cubicBezTo>
                  <a:pt x="7462" y="13495"/>
                  <a:pt x="7534" y="13413"/>
                  <a:pt x="7625" y="13396"/>
                </a:cubicBezTo>
                <a:cubicBezTo>
                  <a:pt x="7776" y="13368"/>
                  <a:pt x="7928" y="13311"/>
                  <a:pt x="8083" y="13223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61" name="Shape 6713"/>
          <p:cNvSpPr/>
          <p:nvPr/>
        </p:nvSpPr>
        <p:spPr>
          <a:xfrm>
            <a:off x="11948572" y="2829113"/>
            <a:ext cx="142876" cy="113144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2400"/>
          </a:p>
        </p:txBody>
      </p:sp>
      <p:sp>
        <p:nvSpPr>
          <p:cNvPr id="62" name="Shape 6714"/>
          <p:cNvSpPr/>
          <p:nvPr/>
        </p:nvSpPr>
        <p:spPr>
          <a:xfrm>
            <a:off x="11962642" y="4187478"/>
            <a:ext cx="142876" cy="1131442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2400"/>
          </a:p>
        </p:txBody>
      </p:sp>
      <p:sp>
        <p:nvSpPr>
          <p:cNvPr id="64" name="Shape 6715"/>
          <p:cNvSpPr/>
          <p:nvPr/>
        </p:nvSpPr>
        <p:spPr>
          <a:xfrm>
            <a:off x="11948572" y="5402868"/>
            <a:ext cx="142876" cy="1131442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2400"/>
          </a:p>
        </p:txBody>
      </p:sp>
      <p:sp>
        <p:nvSpPr>
          <p:cNvPr id="65" name="Shape 6716"/>
          <p:cNvSpPr/>
          <p:nvPr/>
        </p:nvSpPr>
        <p:spPr>
          <a:xfrm>
            <a:off x="11948572" y="7674959"/>
            <a:ext cx="142876" cy="1131442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2400"/>
          </a:p>
        </p:txBody>
      </p:sp>
      <p:grpSp>
        <p:nvGrpSpPr>
          <p:cNvPr id="66" name="Group 1401"/>
          <p:cNvGrpSpPr/>
          <p:nvPr/>
        </p:nvGrpSpPr>
        <p:grpSpPr>
          <a:xfrm>
            <a:off x="12463063" y="3024726"/>
            <a:ext cx="4743311" cy="520208"/>
            <a:chOff x="0" y="0"/>
            <a:chExt cx="3555301" cy="490066"/>
          </a:xfrm>
        </p:grpSpPr>
        <p:sp>
          <p:nvSpPr>
            <p:cNvPr id="67" name="Shape 1399"/>
            <p:cNvSpPr/>
            <p:nvPr/>
          </p:nvSpPr>
          <p:spPr>
            <a:xfrm>
              <a:off x="0" y="0"/>
              <a:ext cx="3555301" cy="49006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2400"/>
            </a:p>
          </p:txBody>
        </p:sp>
        <p:sp>
          <p:nvSpPr>
            <p:cNvPr id="68" name="Shape 1400"/>
            <p:cNvSpPr/>
            <p:nvPr/>
          </p:nvSpPr>
          <p:spPr>
            <a:xfrm>
              <a:off x="1016915" y="91981"/>
              <a:ext cx="1229871" cy="2899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8100" tIns="38100" rIns="38100" bIns="38100" numCol="1" anchor="ctr">
              <a:spAutoFit/>
            </a:bodyPr>
            <a:lstStyle>
              <a:lvl1pPr>
                <a:defRPr sz="20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1500"/>
                <a:t>СОШИАЛ ФУНКЦ</a:t>
              </a:r>
            </a:p>
          </p:txBody>
        </p:sp>
      </p:grpSp>
      <p:grpSp>
        <p:nvGrpSpPr>
          <p:cNvPr id="69" name="Group 1404"/>
          <p:cNvGrpSpPr/>
          <p:nvPr/>
        </p:nvGrpSpPr>
        <p:grpSpPr>
          <a:xfrm>
            <a:off x="12449031" y="4343636"/>
            <a:ext cx="4743312" cy="517901"/>
            <a:chOff x="0" y="0"/>
            <a:chExt cx="4866382" cy="490066"/>
          </a:xfrm>
        </p:grpSpPr>
        <p:sp>
          <p:nvSpPr>
            <p:cNvPr id="70" name="Shape 1402"/>
            <p:cNvSpPr/>
            <p:nvPr/>
          </p:nvSpPr>
          <p:spPr>
            <a:xfrm>
              <a:off x="0" y="0"/>
              <a:ext cx="4866382" cy="49006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Shape 1403"/>
            <p:cNvSpPr/>
            <p:nvPr/>
          </p:nvSpPr>
          <p:spPr>
            <a:xfrm>
              <a:off x="1625896" y="91334"/>
              <a:ext cx="1521578" cy="2912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8100" tIns="38100" rIns="38100" bIns="38100" numCol="1" anchor="ctr">
              <a:spAutoFit/>
            </a:bodyPr>
            <a:lstStyle>
              <a:lvl1pPr>
                <a:defRPr sz="20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lang="mn-MN" sz="1500">
                  <a:latin typeface="Arial" panose="020B0604020202020204" pitchFamily="34" charset="0"/>
                  <a:cs typeface="Arial" panose="020B0604020202020204" pitchFamily="34" charset="0"/>
                </a:rPr>
                <a:t>ГАЗРЫН ЗУРАГ</a:t>
              </a:r>
            </a:p>
          </p:txBody>
        </p:sp>
      </p:grpSp>
      <p:grpSp>
        <p:nvGrpSpPr>
          <p:cNvPr id="72" name="Group 1407"/>
          <p:cNvGrpSpPr/>
          <p:nvPr/>
        </p:nvGrpSpPr>
        <p:grpSpPr>
          <a:xfrm>
            <a:off x="12494113" y="5563778"/>
            <a:ext cx="4712261" cy="540579"/>
            <a:chOff x="0" y="0"/>
            <a:chExt cx="6371288" cy="490066"/>
          </a:xfrm>
        </p:grpSpPr>
        <p:sp>
          <p:nvSpPr>
            <p:cNvPr id="73" name="Shape 1405"/>
            <p:cNvSpPr/>
            <p:nvPr/>
          </p:nvSpPr>
          <p:spPr>
            <a:xfrm>
              <a:off x="0" y="0"/>
              <a:ext cx="6371288" cy="49006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2400"/>
            </a:p>
          </p:txBody>
        </p:sp>
        <p:sp>
          <p:nvSpPr>
            <p:cNvPr id="74" name="Shape 1406"/>
            <p:cNvSpPr/>
            <p:nvPr/>
          </p:nvSpPr>
          <p:spPr>
            <a:xfrm>
              <a:off x="1195271" y="97051"/>
              <a:ext cx="3617334" cy="2790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8100" tIns="38100" rIns="38100" bIns="38100" numCol="1" anchor="ctr">
              <a:spAutoFit/>
            </a:bodyPr>
            <a:lstStyle>
              <a:lvl1pPr>
                <a:defRPr sz="20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lang="mn-MN" sz="1500"/>
                <a:t>НИЙСЛЭЛИЙН </a:t>
              </a:r>
              <a:r>
                <a:rPr lang="mn-MN" sz="1500">
                  <a:latin typeface="Arial" panose="020B0604020202020204" pitchFamily="34" charset="0"/>
                  <a:cs typeface="Arial" panose="020B0604020202020204" pitchFamily="34" charset="0"/>
                </a:rPr>
                <a:t>ҮЙЛЧИЛГЭЭ</a:t>
              </a:r>
              <a:r>
                <a:rPr lang="mn-MN" sz="1500"/>
                <a:t> </a:t>
              </a:r>
            </a:p>
          </p:txBody>
        </p:sp>
      </p:grpSp>
      <p:grpSp>
        <p:nvGrpSpPr>
          <p:cNvPr id="75" name="Group 1410"/>
          <p:cNvGrpSpPr/>
          <p:nvPr/>
        </p:nvGrpSpPr>
        <p:grpSpPr>
          <a:xfrm>
            <a:off x="12574486" y="7772903"/>
            <a:ext cx="4669913" cy="606017"/>
            <a:chOff x="0" y="0"/>
            <a:chExt cx="3294331" cy="490066"/>
          </a:xfrm>
        </p:grpSpPr>
        <p:sp>
          <p:nvSpPr>
            <p:cNvPr id="76" name="Shape 1408"/>
            <p:cNvSpPr/>
            <p:nvPr/>
          </p:nvSpPr>
          <p:spPr>
            <a:xfrm>
              <a:off x="0" y="0"/>
              <a:ext cx="3294331" cy="49006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Shape 1409"/>
            <p:cNvSpPr/>
            <p:nvPr/>
          </p:nvSpPr>
          <p:spPr>
            <a:xfrm>
              <a:off x="1268712" y="104156"/>
              <a:ext cx="634389" cy="2488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8100" tIns="38100" rIns="38100" bIns="38100" numCol="1" anchor="ctr">
              <a:spAutoFit/>
            </a:bodyPr>
            <a:lstStyle>
              <a:lvl1pPr>
                <a:defRPr sz="20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lang="en-US" sz="1500">
                  <a:latin typeface="Arial" panose="020B0604020202020204" pitchFamily="34" charset="0"/>
                  <a:cs typeface="Arial" panose="020B0604020202020204" pitchFamily="34" charset="0"/>
                </a:rPr>
                <a:t>PROFILE</a:t>
              </a:r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12614743" y="5023967"/>
            <a:ext cx="4400552" cy="3539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algn="ctr" defTabSz="619125" latinLnBrk="1" hangingPunct="0"/>
            <a:r>
              <a:rPr lang="mn-MN">
                <a:solidFill>
                  <a:srgbClr val="7030A0"/>
                </a:solidFill>
              </a:rPr>
              <a:t>Такси, скүүтэр, унадаг дугуй</a:t>
            </a:r>
            <a:endParaRPr lang="en-US">
              <a:solidFill>
                <a:srgbClr val="7030A0"/>
              </a:solidFill>
              <a:sym typeface="Helvetica Light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3133011" y="6082072"/>
            <a:ext cx="5248149" cy="146193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257175" indent="-257175" defTabSz="619125" latinLnBrk="1" hangingPunct="0">
              <a:buFont typeface="Arial" panose="020B0604020202020204" pitchFamily="34" charset="0"/>
              <a:buChar char="•"/>
            </a:pPr>
            <a:r>
              <a:rPr lang="mn-MN">
                <a:solidFill>
                  <a:srgbClr val="7030A0"/>
                </a:solidFill>
                <a:sym typeface="Helvetica Light"/>
              </a:rPr>
              <a:t>Нийтийн тээвэр, </a:t>
            </a:r>
          </a:p>
          <a:p>
            <a:pPr marL="257175" indent="-257175" defTabSz="619125" latinLnBrk="1" hangingPunct="0">
              <a:buFont typeface="Arial" panose="020B0604020202020204" pitchFamily="34" charset="0"/>
              <a:buChar char="•"/>
            </a:pPr>
            <a:r>
              <a:rPr lang="mn-MN">
                <a:solidFill>
                  <a:srgbClr val="7030A0"/>
                </a:solidFill>
              </a:rPr>
              <a:t>Авто зогсоол,</a:t>
            </a:r>
          </a:p>
          <a:p>
            <a:pPr marL="257175" indent="-257175" defTabSz="619125" latinLnBrk="1" hangingPunct="0">
              <a:buFont typeface="Arial" panose="020B0604020202020204" pitchFamily="34" charset="0"/>
              <a:buChar char="•"/>
            </a:pPr>
            <a:r>
              <a:rPr lang="mn-MN">
                <a:solidFill>
                  <a:srgbClr val="7030A0"/>
                </a:solidFill>
                <a:sym typeface="Helvetica Light"/>
              </a:rPr>
              <a:t>Өрхий</a:t>
            </a:r>
            <a:r>
              <a:rPr lang="mn-MN">
                <a:solidFill>
                  <a:srgbClr val="7030A0"/>
                </a:solidFill>
              </a:rPr>
              <a:t>н эмнэлгийн цаг захиалга,</a:t>
            </a:r>
          </a:p>
          <a:p>
            <a:pPr marL="257175" indent="-257175" defTabSz="619125" latinLnBrk="1" hangingPunct="0">
              <a:buFont typeface="Arial" panose="020B0604020202020204" pitchFamily="34" charset="0"/>
              <a:buChar char="•"/>
            </a:pPr>
            <a:r>
              <a:rPr lang="mn-MN">
                <a:solidFill>
                  <a:srgbClr val="7030A0"/>
                </a:solidFill>
              </a:rPr>
              <a:t>Ногоон оноо систем,</a:t>
            </a:r>
          </a:p>
          <a:p>
            <a:pPr marL="257175" indent="-257175" defTabSz="619125" latinLnBrk="1" hangingPunct="0">
              <a:buFont typeface="Arial" panose="020B0604020202020204" pitchFamily="34" charset="0"/>
              <a:buChar char="•"/>
            </a:pPr>
            <a:r>
              <a:rPr lang="mn-MN">
                <a:solidFill>
                  <a:srgbClr val="7030A0"/>
                </a:solidFill>
              </a:rPr>
              <a:t>СӨХ-ийн төлбөр. </a:t>
            </a:r>
            <a:endParaRPr lang="en-US">
              <a:solidFill>
                <a:srgbClr val="7030A0"/>
              </a:solidFill>
              <a:sym typeface="Helvetica Light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2690622" y="8483216"/>
            <a:ext cx="4400552" cy="3539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algn="ctr" defTabSz="619125" latinLnBrk="1" hangingPunct="0"/>
            <a:r>
              <a:rPr lang="en-US">
                <a:solidFill>
                  <a:srgbClr val="7030A0"/>
                </a:solidFill>
                <a:sym typeface="Helvetica Light"/>
              </a:rPr>
              <a:t>Paymen</a:t>
            </a:r>
            <a:r>
              <a:rPr lang="en-US" altLang="zh-CN">
                <a:solidFill>
                  <a:srgbClr val="7030A0"/>
                </a:solidFill>
              </a:rPr>
              <a:t>t</a:t>
            </a:r>
            <a:r>
              <a:rPr lang="en-US">
                <a:solidFill>
                  <a:srgbClr val="7030A0"/>
                </a:solidFill>
                <a:sym typeface="Helvetica Light"/>
              </a:rPr>
              <a:t>, </a:t>
            </a:r>
            <a:r>
              <a:rPr lang="mn-MN">
                <a:solidFill>
                  <a:srgbClr val="7030A0"/>
                </a:solidFill>
                <a:sym typeface="Helvetica Light"/>
              </a:rPr>
              <a:t>Дан баталгаажилт</a:t>
            </a:r>
            <a:endParaRPr lang="en-US">
              <a:solidFill>
                <a:srgbClr val="7030A0"/>
              </a:solidFill>
              <a:sym typeface="Helvetica Light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2748672" y="3695036"/>
            <a:ext cx="4266623" cy="3539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algn="ctr" defTabSz="619125" latinLnBrk="1" hangingPunct="0"/>
            <a:r>
              <a:rPr lang="en-US">
                <a:solidFill>
                  <a:srgbClr val="7030A0"/>
                </a:solidFill>
              </a:rPr>
              <a:t>Chat, video call, voice call, friend request…</a:t>
            </a:r>
            <a:endParaRPr lang="en-US">
              <a:solidFill>
                <a:srgbClr val="7030A0"/>
              </a:solidFill>
              <a:sym typeface="Helvetica Light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16303522" y="1005882"/>
            <a:ext cx="15753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sz="2400" b="1">
                <a:solidFill>
                  <a:schemeClr val="tx1">
                    <a:lumMod val="85000"/>
                    <a:lumOff val="15000"/>
                  </a:schemeClr>
                </a:solidFill>
                <a:latin typeface="BebasNeueBold"/>
                <a:cs typeface="Arial" panose="020B0604020202020204" pitchFamily="34" charset="0"/>
              </a:rPr>
              <a:t>төсөл</a:t>
            </a:r>
            <a:endParaRPr lang="en-US" sz="2400" b="1">
              <a:solidFill>
                <a:schemeClr val="tx1">
                  <a:lumMod val="85000"/>
                  <a:lumOff val="15000"/>
                </a:schemeClr>
              </a:solidFill>
              <a:latin typeface="BebasNeueBold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5130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(right)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(right)">
                                      <p:cBhvr>
                                        <p:cTn id="10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 advAuto="0"/>
      <p:bldP spid="58" grpId="0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312912" y="3471968"/>
            <a:ext cx="12357478" cy="2087957"/>
            <a:chOff x="0" y="0"/>
            <a:chExt cx="1435873" cy="24260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35873" cy="242609"/>
            </a:xfrm>
            <a:custGeom>
              <a:avLst/>
              <a:gdLst/>
              <a:ahLst/>
              <a:cxnLst/>
              <a:rect l="l" t="t" r="r" b="b"/>
              <a:pathLst>
                <a:path w="1435873" h="242609">
                  <a:moveTo>
                    <a:pt x="1232673" y="0"/>
                  </a:moveTo>
                  <a:lnTo>
                    <a:pt x="0" y="0"/>
                  </a:lnTo>
                  <a:lnTo>
                    <a:pt x="203200" y="242609"/>
                  </a:lnTo>
                  <a:lnTo>
                    <a:pt x="1435873" y="242609"/>
                  </a:lnTo>
                  <a:lnTo>
                    <a:pt x="1232673" y="0"/>
                  </a:lnTo>
                  <a:close/>
                </a:path>
              </a:pathLst>
            </a:custGeom>
            <a:blipFill>
              <a:blip r:embed="rId2"/>
              <a:stretch>
                <a:fillRect t="-127630" b="-127630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-4885105" y="3471968"/>
            <a:ext cx="10241263" cy="2224405"/>
            <a:chOff x="27367" y="0"/>
            <a:chExt cx="1189980" cy="258464"/>
          </a:xfrm>
        </p:grpSpPr>
        <p:sp>
          <p:nvSpPr>
            <p:cNvPr id="5" name="Freeform 5"/>
            <p:cNvSpPr/>
            <p:nvPr/>
          </p:nvSpPr>
          <p:spPr>
            <a:xfrm>
              <a:off x="27367" y="0"/>
              <a:ext cx="1189980" cy="258464"/>
            </a:xfrm>
            <a:custGeom>
              <a:avLst/>
              <a:gdLst/>
              <a:ahLst/>
              <a:cxnLst/>
              <a:rect l="l" t="t" r="r" b="b"/>
              <a:pathLst>
                <a:path w="1189980" h="258464">
                  <a:moveTo>
                    <a:pt x="986780" y="0"/>
                  </a:moveTo>
                  <a:lnTo>
                    <a:pt x="0" y="0"/>
                  </a:lnTo>
                  <a:lnTo>
                    <a:pt x="203200" y="258464"/>
                  </a:lnTo>
                  <a:lnTo>
                    <a:pt x="1189980" y="258464"/>
                  </a:lnTo>
                  <a:lnTo>
                    <a:pt x="986780" y="0"/>
                  </a:lnTo>
                  <a:close/>
                </a:path>
              </a:pathLst>
            </a:custGeom>
            <a:blipFill>
              <a:blip r:embed="rId3">
                <a:alphaModFix amt="94000"/>
              </a:blip>
              <a:stretch>
                <a:fillRect t="-63723" b="-143021"/>
              </a:stretch>
            </a:blipFill>
          </p:spPr>
        </p:sp>
      </p:grpSp>
      <p:sp>
        <p:nvSpPr>
          <p:cNvPr id="6" name="AutoShape 6"/>
          <p:cNvSpPr/>
          <p:nvPr/>
        </p:nvSpPr>
        <p:spPr>
          <a:xfrm flipV="1">
            <a:off x="13276590" y="5898137"/>
            <a:ext cx="5666730" cy="0"/>
          </a:xfrm>
          <a:prstGeom prst="line">
            <a:avLst/>
          </a:prstGeom>
          <a:ln w="38100" cap="flat">
            <a:solidFill>
              <a:srgbClr val="2D336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>
            <a:off x="-1130868" y="3140286"/>
            <a:ext cx="4319135" cy="0"/>
          </a:xfrm>
          <a:prstGeom prst="line">
            <a:avLst/>
          </a:prstGeom>
          <a:ln w="38100" cap="flat">
            <a:solidFill>
              <a:srgbClr val="2D336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12168736" y="6580127"/>
            <a:ext cx="504229" cy="659123"/>
          </a:xfrm>
          <a:custGeom>
            <a:avLst/>
            <a:gdLst/>
            <a:ahLst/>
            <a:cxnLst/>
            <a:rect l="l" t="t" r="r" b="b"/>
            <a:pathLst>
              <a:path w="504229" h="659123">
                <a:moveTo>
                  <a:pt x="0" y="0"/>
                </a:moveTo>
                <a:lnTo>
                  <a:pt x="504230" y="0"/>
                </a:lnTo>
                <a:lnTo>
                  <a:pt x="504230" y="659123"/>
                </a:lnTo>
                <a:lnTo>
                  <a:pt x="0" y="6591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2168736" y="7515475"/>
            <a:ext cx="611059" cy="604184"/>
          </a:xfrm>
          <a:custGeom>
            <a:avLst/>
            <a:gdLst/>
            <a:ahLst/>
            <a:cxnLst/>
            <a:rect l="l" t="t" r="r" b="b"/>
            <a:pathLst>
              <a:path w="611059" h="604184">
                <a:moveTo>
                  <a:pt x="0" y="0"/>
                </a:moveTo>
                <a:lnTo>
                  <a:pt x="611059" y="0"/>
                </a:lnTo>
                <a:lnTo>
                  <a:pt x="611059" y="604184"/>
                </a:lnTo>
                <a:lnTo>
                  <a:pt x="0" y="6041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168736" y="8395884"/>
            <a:ext cx="627829" cy="627829"/>
          </a:xfrm>
          <a:custGeom>
            <a:avLst/>
            <a:gdLst/>
            <a:ahLst/>
            <a:cxnLst/>
            <a:rect l="l" t="t" r="r" b="b"/>
            <a:pathLst>
              <a:path w="627829" h="627829">
                <a:moveTo>
                  <a:pt x="0" y="0"/>
                </a:moveTo>
                <a:lnTo>
                  <a:pt x="627829" y="0"/>
                </a:lnTo>
                <a:lnTo>
                  <a:pt x="627829" y="627829"/>
                </a:lnTo>
                <a:lnTo>
                  <a:pt x="0" y="62782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832934" y="4221666"/>
            <a:ext cx="8788337" cy="1102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0"/>
              </a:lnSpc>
            </a:pPr>
            <a:r>
              <a:rPr lang="en-US" sz="3779">
                <a:solidFill>
                  <a:srgbClr val="2D336B"/>
                </a:solidFill>
                <a:latin typeface="Roboto Black"/>
              </a:rPr>
              <a:t>АНХААРАЛ ХАНДУУЛСАНД БАЯРЛАЛАА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345303" y="9526938"/>
            <a:ext cx="6436077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3"/>
              </a:lnSpc>
            </a:pPr>
            <a:r>
              <a:rPr lang="en-US" sz="2666" err="1">
                <a:solidFill>
                  <a:srgbClr val="2D336B"/>
                </a:solidFill>
                <a:latin typeface="Roboto Black"/>
              </a:rPr>
              <a:t>Улаанбаатар</a:t>
            </a:r>
            <a:r>
              <a:rPr lang="en-US" sz="2666">
                <a:solidFill>
                  <a:srgbClr val="2D336B"/>
                </a:solidFill>
                <a:latin typeface="Roboto Black"/>
              </a:rPr>
              <a:t> </a:t>
            </a:r>
            <a:r>
              <a:rPr lang="en-US" sz="2666" err="1">
                <a:solidFill>
                  <a:srgbClr val="2D336B"/>
                </a:solidFill>
                <a:latin typeface="Roboto Black"/>
              </a:rPr>
              <a:t>хот</a:t>
            </a:r>
            <a:r>
              <a:rPr lang="en-US" sz="2666">
                <a:solidFill>
                  <a:srgbClr val="2D336B"/>
                </a:solidFill>
                <a:latin typeface="Roboto Black"/>
              </a:rPr>
              <a:t> </a:t>
            </a:r>
          </a:p>
          <a:p>
            <a:pPr algn="ctr">
              <a:lnSpc>
                <a:spcPts val="3013"/>
              </a:lnSpc>
            </a:pPr>
            <a:r>
              <a:rPr lang="en-US" sz="2666">
                <a:solidFill>
                  <a:srgbClr val="2D336B"/>
                </a:solidFill>
                <a:latin typeface="Roboto Black"/>
              </a:rPr>
              <a:t>202</a:t>
            </a:r>
            <a:r>
              <a:rPr lang="mn-MN" sz="2666">
                <a:solidFill>
                  <a:srgbClr val="2D336B"/>
                </a:solidFill>
                <a:latin typeface="Roboto Black"/>
              </a:rPr>
              <a:t>5</a:t>
            </a:r>
            <a:r>
              <a:rPr lang="en-US" sz="2666">
                <a:solidFill>
                  <a:srgbClr val="2D336B"/>
                </a:solidFill>
                <a:latin typeface="Roboto Black"/>
              </a:rPr>
              <a:t> </a:t>
            </a:r>
            <a:r>
              <a:rPr lang="mn-MN" sz="2666">
                <a:solidFill>
                  <a:srgbClr val="2D336B"/>
                </a:solidFill>
                <a:latin typeface="Roboto Black"/>
              </a:rPr>
              <a:t>он</a:t>
            </a:r>
            <a:endParaRPr lang="en-US" sz="2666">
              <a:solidFill>
                <a:srgbClr val="2D336B"/>
              </a:solidFill>
              <a:latin typeface="Roboto Black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106400" y="6429551"/>
            <a:ext cx="4789759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485"/>
              </a:lnSpc>
            </a:pPr>
            <a:r>
              <a:rPr lang="mn-MN" sz="2199">
                <a:solidFill>
                  <a:srgbClr val="2D336B"/>
                </a:solidFill>
                <a:latin typeface="Roboto Black"/>
              </a:rPr>
              <a:t>12 давхар, М Плаза, Чингэлтэй дүүрэг, 5-р хороо, Ж.Самбуугийн гудамж 15141, Улаанбаатар хот, Монгол улс</a:t>
            </a:r>
            <a:endParaRPr lang="en-US" sz="2199">
              <a:solidFill>
                <a:srgbClr val="2D336B"/>
              </a:solidFill>
              <a:latin typeface="Roboto Black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3204812" y="7766991"/>
            <a:ext cx="4789759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485"/>
              </a:lnSpc>
            </a:pPr>
            <a:r>
              <a:rPr lang="en-US" sz="2199">
                <a:solidFill>
                  <a:srgbClr val="2D336B"/>
                </a:solidFill>
                <a:latin typeface="Roboto Black"/>
              </a:rPr>
              <a:t>+976-7777-0002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204812" y="8624484"/>
            <a:ext cx="4789759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485"/>
              </a:lnSpc>
            </a:pPr>
            <a:r>
              <a:rPr lang="en-US" sz="2199">
                <a:solidFill>
                  <a:srgbClr val="2D336B"/>
                </a:solidFill>
                <a:latin typeface="Roboto Black"/>
              </a:rPr>
              <a:t>info@ubdc.mn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20E0DC5-156E-F6B0-F0A6-39F80BF2FDEF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17" b="33333"/>
          <a:stretch/>
        </p:blipFill>
        <p:spPr>
          <a:xfrm>
            <a:off x="452866" y="201317"/>
            <a:ext cx="4702258" cy="979635"/>
          </a:xfrm>
          <a:prstGeom prst="rect">
            <a:avLst/>
          </a:prstGeom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7C4DA0A2-1E41-9EEC-2BD7-DDE61DE52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66" y="1049078"/>
            <a:ext cx="1312296" cy="798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5037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16ccfee4-9192-40e8-bdae-23a0bb563125}" enabled="0" method="" siteId="{16ccfee4-9192-40e8-bdae-23a0bb56312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</TotalTime>
  <Words>404</Words>
  <Application>Microsoft Office PowerPoint</Application>
  <PresentationFormat>Custom</PresentationFormat>
  <Paragraphs>100</Paragraphs>
  <Slides>8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22" baseType="lpstr">
      <vt:lpstr>Gill Sans</vt:lpstr>
      <vt:lpstr>Roboto</vt:lpstr>
      <vt:lpstr>BebasNeueBold</vt:lpstr>
      <vt:lpstr>Roboto Regular</vt:lpstr>
      <vt:lpstr>Roboto Bold</vt:lpstr>
      <vt:lpstr>DengXian</vt:lpstr>
      <vt:lpstr>Helvetica Light</vt:lpstr>
      <vt:lpstr>宋体</vt:lpstr>
      <vt:lpstr>Roboto Black</vt:lpstr>
      <vt:lpstr>Helvetica</vt:lpstr>
      <vt:lpstr>Roboto Light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Үйл ажиллагааны төлөвлөлт</vt:lpstr>
      <vt:lpstr>PowerPoint Presentation</vt:lpstr>
      <vt:lpstr>PowerPoint Presentation</vt:lpstr>
      <vt:lpstr>UbChat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UDBC танилцуулга</dc:title>
  <dc:creator>Tuvshintur</dc:creator>
  <cp:lastModifiedBy>Narangarvuu Jargal</cp:lastModifiedBy>
  <cp:revision>8</cp:revision>
  <cp:lastPrinted>2025-03-17T09:10:00Z</cp:lastPrinted>
  <dcterms:created xsi:type="dcterms:W3CDTF">2006-08-16T00:00:00Z</dcterms:created>
  <dcterms:modified xsi:type="dcterms:W3CDTF">2025-03-17T10:14:11Z</dcterms:modified>
  <dc:identifier>DAF98VH_bVg</dc:identifier>
</cp:coreProperties>
</file>