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6" r:id="rId2"/>
    <p:sldId id="257" r:id="rId3"/>
    <p:sldId id="262" r:id="rId4"/>
    <p:sldId id="265" r:id="rId5"/>
    <p:sldId id="266" r:id="rId6"/>
    <p:sldId id="267" r:id="rId7"/>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latin typeface="Arial" pitchFamily="34" charset="0"/>
                <a:cs typeface="Arial" pitchFamily="34" charset="0"/>
              </a:defRPr>
            </a:pPr>
            <a:r>
              <a:rPr lang="mn-MN" sz="1200" dirty="0">
                <a:latin typeface="Arial" pitchFamily="34" charset="0"/>
                <a:cs typeface="Arial" pitchFamily="34" charset="0"/>
              </a:rPr>
              <a:t>НЭГ ДҮЙЦҮҮЛЭХ АЛБА ХААГЧ 180 ХОНОГ  ҮҮРЭГ ГҮЙЦЭТГЭЛТ </a:t>
            </a:r>
          </a:p>
          <a:p>
            <a:pPr>
              <a:defRPr sz="1200">
                <a:latin typeface="Arial" pitchFamily="34" charset="0"/>
                <a:cs typeface="Arial" pitchFamily="34" charset="0"/>
              </a:defRPr>
            </a:pPr>
            <a:r>
              <a:rPr lang="mn-MN" sz="1200" dirty="0">
                <a:latin typeface="Arial" pitchFamily="34" charset="0"/>
                <a:cs typeface="Arial" pitchFamily="34" charset="0"/>
              </a:rPr>
              <a:t>/ДУНДАЖААР/</a:t>
            </a:r>
          </a:p>
        </c:rich>
      </c:tx>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1.7094017094017189E-2"/>
          <c:y val="0.1690000000000004"/>
          <c:w val="0.69295230724364654"/>
          <c:h val="0.83100000000000063"/>
        </c:manualLayout>
      </c:layout>
      <c:pie3DChart>
        <c:varyColors val="1"/>
        <c:ser>
          <c:idx val="0"/>
          <c:order val="0"/>
          <c:tx>
            <c:strRef>
              <c:f>Sheet1!$B$1</c:f>
              <c:strCache>
                <c:ptCount val="1"/>
                <c:pt idx="0">
                  <c:v>Нэг дүйцүүлэх алба хаагч 180 хоног үүрэг гүйцэтгэх хоног</c:v>
                </c:pt>
              </c:strCache>
            </c:strRef>
          </c:tx>
          <c:explosion val="31"/>
          <c:dPt>
            <c:idx val="0"/>
            <c:bubble3D val="0"/>
            <c:spPr>
              <a:solidFill>
                <a:srgbClr val="FF0000"/>
              </a:solidFill>
              <a:ln>
                <a:solidFill>
                  <a:srgbClr val="FF0000"/>
                </a:solidFill>
              </a:ln>
            </c:spPr>
            <c:extLst>
              <c:ext xmlns:c16="http://schemas.microsoft.com/office/drawing/2014/chart" uri="{C3380CC4-5D6E-409C-BE32-E72D297353CC}">
                <c16:uniqueId val="{00000001-DF65-48DA-B6F5-9601F4D51F64}"/>
              </c:ext>
            </c:extLst>
          </c:dPt>
          <c:dPt>
            <c:idx val="1"/>
            <c:bubble3D val="0"/>
            <c:spPr>
              <a:solidFill>
                <a:srgbClr val="FFFF00"/>
              </a:solidFill>
            </c:spPr>
            <c:extLst>
              <c:ext xmlns:c16="http://schemas.microsoft.com/office/drawing/2014/chart" uri="{C3380CC4-5D6E-409C-BE32-E72D297353CC}">
                <c16:uniqueId val="{00000003-DF65-48DA-B6F5-9601F4D51F64}"/>
              </c:ext>
            </c:extLst>
          </c:dPt>
          <c:dPt>
            <c:idx val="2"/>
            <c:bubble3D val="0"/>
            <c:spPr>
              <a:solidFill>
                <a:srgbClr val="00B0F0"/>
              </a:solidFill>
            </c:spPr>
            <c:extLst>
              <c:ext xmlns:c16="http://schemas.microsoft.com/office/drawing/2014/chart" uri="{C3380CC4-5D6E-409C-BE32-E72D297353CC}">
                <c16:uniqueId val="{00000005-DF65-48DA-B6F5-9601F4D51F64}"/>
              </c:ext>
            </c:extLst>
          </c:dPt>
          <c:dPt>
            <c:idx val="3"/>
            <c:bubble3D val="0"/>
            <c:spPr>
              <a:solidFill>
                <a:srgbClr val="92D050"/>
              </a:solidFill>
            </c:spPr>
            <c:extLst>
              <c:ext xmlns:c16="http://schemas.microsoft.com/office/drawing/2014/chart" uri="{C3380CC4-5D6E-409C-BE32-E72D297353CC}">
                <c16:uniqueId val="{00000007-DF65-48DA-B6F5-9601F4D51F64}"/>
              </c:ext>
            </c:extLst>
          </c:dPt>
          <c:dPt>
            <c:idx val="4"/>
            <c:bubble3D val="0"/>
            <c:spPr>
              <a:solidFill>
                <a:srgbClr val="002060"/>
              </a:solidFill>
            </c:spPr>
            <c:extLst>
              <c:ext xmlns:c16="http://schemas.microsoft.com/office/drawing/2014/chart" uri="{C3380CC4-5D6E-409C-BE32-E72D297353CC}">
                <c16:uniqueId val="{00000009-DF65-48DA-B6F5-9601F4D51F64}"/>
              </c:ext>
            </c:extLst>
          </c:dPt>
          <c:dPt>
            <c:idx val="5"/>
            <c:bubble3D val="0"/>
            <c:spPr>
              <a:solidFill>
                <a:schemeClr val="bg1">
                  <a:lumMod val="65000"/>
                </a:schemeClr>
              </a:solidFill>
            </c:spPr>
            <c:extLst>
              <c:ext xmlns:c16="http://schemas.microsoft.com/office/drawing/2014/chart" uri="{C3380CC4-5D6E-409C-BE32-E72D297353CC}">
                <c16:uniqueId val="{0000000B-DF65-48DA-B6F5-9601F4D51F64}"/>
              </c:ext>
            </c:extLst>
          </c:dPt>
          <c:cat>
            <c:strRef>
              <c:f>Sheet1!$A$2:$A$7</c:f>
              <c:strCache>
                <c:ptCount val="6"/>
                <c:pt idx="0">
                  <c:v>сургалт</c:v>
                </c:pt>
                <c:pt idx="1">
                  <c:v>батлан хамгаалах ажил үйлчилгээ</c:v>
                </c:pt>
                <c:pt idx="2">
                  <c:v>гамшиг ослын ажилд</c:v>
                </c:pt>
                <c:pt idx="3">
                  <c:v>хүмүүнлэгийн ажилд</c:v>
                </c:pt>
                <c:pt idx="4">
                  <c:v>бүтээн байгуулалтын ажилд</c:v>
                </c:pt>
                <c:pt idx="5">
                  <c:v>бусад цаг үеийн ажилд</c:v>
                </c:pt>
              </c:strCache>
            </c:strRef>
          </c:cat>
          <c:val>
            <c:numRef>
              <c:f>Sheet1!$B$2:$B$7</c:f>
              <c:numCache>
                <c:formatCode>General</c:formatCode>
                <c:ptCount val="6"/>
                <c:pt idx="0">
                  <c:v>22</c:v>
                </c:pt>
                <c:pt idx="1">
                  <c:v>40</c:v>
                </c:pt>
                <c:pt idx="2">
                  <c:v>15</c:v>
                </c:pt>
                <c:pt idx="3">
                  <c:v>5.5</c:v>
                </c:pt>
                <c:pt idx="4">
                  <c:v>5.5</c:v>
                </c:pt>
                <c:pt idx="5">
                  <c:v>21</c:v>
                </c:pt>
              </c:numCache>
            </c:numRef>
          </c:val>
          <c:extLst>
            <c:ext xmlns:c16="http://schemas.microsoft.com/office/drawing/2014/chart" uri="{C3380CC4-5D6E-409C-BE32-E72D297353CC}">
              <c16:uniqueId val="{0000000C-DF65-48DA-B6F5-9601F4D51F64}"/>
            </c:ext>
          </c:extLst>
        </c:ser>
        <c:dLbls>
          <c:showLegendKey val="0"/>
          <c:showVal val="0"/>
          <c:showCatName val="0"/>
          <c:showSerName val="0"/>
          <c:showPercent val="0"/>
          <c:showBubbleSize val="0"/>
          <c:showLeaderLines val="1"/>
        </c:dLbls>
      </c:pie3DChart>
    </c:plotArea>
    <c:legend>
      <c:legendPos val="tr"/>
      <c:layout>
        <c:manualLayout>
          <c:xMode val="edge"/>
          <c:yMode val="edge"/>
          <c:x val="0.71581550743657485"/>
          <c:y val="0.16434883720930285"/>
          <c:w val="0.28258191163604718"/>
          <c:h val="0.76991247024354903"/>
        </c:manualLayout>
      </c:layout>
      <c:overlay val="0"/>
      <c:txPr>
        <a:bodyPr/>
        <a:lstStyle/>
        <a:p>
          <a:pPr>
            <a:defRPr sz="1200">
              <a:latin typeface="Arial" pitchFamily="34" charset="0"/>
              <a:cs typeface="Arial"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0.41865</cdr:x>
      <cdr:y>0.23628</cdr:y>
    </cdr:from>
    <cdr:to>
      <cdr:x>0.55541</cdr:x>
      <cdr:y>0.32</cdr:y>
    </cdr:to>
    <cdr:sp macro="" textlink="">
      <cdr:nvSpPr>
        <cdr:cNvPr id="2" name="TextBox 1"/>
        <cdr:cNvSpPr txBox="1"/>
      </cdr:nvSpPr>
      <cdr:spPr>
        <a:xfrm xmlns:a="http://schemas.openxmlformats.org/drawingml/2006/main">
          <a:off x="2715556" y="634666"/>
          <a:ext cx="887097" cy="22487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mn-MN" sz="2800" b="1" dirty="0">
              <a:solidFill>
                <a:schemeClr val="bg1"/>
              </a:solidFill>
              <a:latin typeface="Arial" pitchFamily="34" charset="0"/>
              <a:cs typeface="Arial" pitchFamily="34" charset="0"/>
            </a:rPr>
            <a:t>28</a:t>
          </a:r>
          <a:endParaRPr lang="en-US" sz="2800" b="1" dirty="0">
            <a:solidFill>
              <a:schemeClr val="bg1"/>
            </a:solidFill>
            <a:latin typeface="Arial" pitchFamily="34" charset="0"/>
            <a:cs typeface="Arial" pitchFamily="34" charset="0"/>
          </a:endParaRPr>
        </a:p>
      </cdr:txBody>
    </cdr:sp>
  </cdr:relSizeAnchor>
  <cdr:relSizeAnchor xmlns:cdr="http://schemas.openxmlformats.org/drawingml/2006/chartDrawing">
    <cdr:from>
      <cdr:x>0.21127</cdr:x>
      <cdr:y>0.21855</cdr:y>
    </cdr:from>
    <cdr:to>
      <cdr:x>0.34803</cdr:x>
      <cdr:y>0.30227</cdr:y>
    </cdr:to>
    <cdr:sp macro="" textlink="">
      <cdr:nvSpPr>
        <cdr:cNvPr id="3" name="TextBox 1"/>
        <cdr:cNvSpPr txBox="1"/>
      </cdr:nvSpPr>
      <cdr:spPr>
        <a:xfrm xmlns:a="http://schemas.openxmlformats.org/drawingml/2006/main">
          <a:off x="1370388" y="587041"/>
          <a:ext cx="887097" cy="22487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onstantia"/>
            </a:defRPr>
          </a:lvl1pPr>
          <a:lvl2pPr marL="457200" indent="0">
            <a:defRPr sz="1100">
              <a:latin typeface="Constantia"/>
            </a:defRPr>
          </a:lvl2pPr>
          <a:lvl3pPr marL="914400" indent="0">
            <a:defRPr sz="1100">
              <a:latin typeface="Constantia"/>
            </a:defRPr>
          </a:lvl3pPr>
          <a:lvl4pPr marL="1371600" indent="0">
            <a:defRPr sz="1100">
              <a:latin typeface="Constantia"/>
            </a:defRPr>
          </a:lvl4pPr>
          <a:lvl5pPr marL="1828800" indent="0">
            <a:defRPr sz="1100">
              <a:latin typeface="Constantia"/>
            </a:defRPr>
          </a:lvl5pPr>
          <a:lvl6pPr marL="2286000" indent="0">
            <a:defRPr sz="1100">
              <a:latin typeface="Constantia"/>
            </a:defRPr>
          </a:lvl6pPr>
          <a:lvl7pPr marL="2743200" indent="0">
            <a:defRPr sz="1100">
              <a:latin typeface="Constantia"/>
            </a:defRPr>
          </a:lvl7pPr>
          <a:lvl8pPr marL="3200400" indent="0">
            <a:defRPr sz="1100">
              <a:latin typeface="Constantia"/>
            </a:defRPr>
          </a:lvl8pPr>
          <a:lvl9pPr marL="3657600" indent="0">
            <a:defRPr sz="1100">
              <a:latin typeface="Constantia"/>
            </a:defRPr>
          </a:lvl9pPr>
        </a:lstStyle>
        <a:p xmlns:a="http://schemas.openxmlformats.org/drawingml/2006/main">
          <a:r>
            <a:rPr lang="mn-MN" sz="2800" b="1" dirty="0">
              <a:solidFill>
                <a:sysClr val="window" lastClr="FFFFFF"/>
              </a:solidFill>
              <a:latin typeface="Arial" pitchFamily="34" charset="0"/>
              <a:cs typeface="Arial" pitchFamily="34" charset="0"/>
            </a:rPr>
            <a:t>30</a:t>
          </a:r>
          <a:endParaRPr lang="en-US" sz="2800" b="1" dirty="0">
            <a:solidFill>
              <a:sysClr val="window" lastClr="FFFFFF"/>
            </a:solidFill>
            <a:latin typeface="Arial" pitchFamily="34" charset="0"/>
            <a:cs typeface="Arial" pitchFamily="34" charset="0"/>
          </a:endParaRPr>
        </a:p>
      </cdr:txBody>
    </cdr:sp>
  </cdr:relSizeAnchor>
  <cdr:relSizeAnchor xmlns:cdr="http://schemas.openxmlformats.org/drawingml/2006/chartDrawing">
    <cdr:from>
      <cdr:x>0.45299</cdr:x>
      <cdr:y>0.55814</cdr:y>
    </cdr:from>
    <cdr:to>
      <cdr:x>0.58974</cdr:x>
      <cdr:y>0.64186</cdr:y>
    </cdr:to>
    <cdr:sp macro="" textlink="">
      <cdr:nvSpPr>
        <cdr:cNvPr id="4" name="TextBox 1"/>
        <cdr:cNvSpPr txBox="1"/>
      </cdr:nvSpPr>
      <cdr:spPr>
        <a:xfrm xmlns:a="http://schemas.openxmlformats.org/drawingml/2006/main">
          <a:off x="4038600" y="3048000"/>
          <a:ext cx="1219200"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onstantia"/>
            </a:defRPr>
          </a:lvl1pPr>
          <a:lvl2pPr marL="457200" indent="0">
            <a:defRPr sz="1100">
              <a:latin typeface="Constantia"/>
            </a:defRPr>
          </a:lvl2pPr>
          <a:lvl3pPr marL="914400" indent="0">
            <a:defRPr sz="1100">
              <a:latin typeface="Constantia"/>
            </a:defRPr>
          </a:lvl3pPr>
          <a:lvl4pPr marL="1371600" indent="0">
            <a:defRPr sz="1100">
              <a:latin typeface="Constantia"/>
            </a:defRPr>
          </a:lvl4pPr>
          <a:lvl5pPr marL="1828800" indent="0">
            <a:defRPr sz="1100">
              <a:latin typeface="Constantia"/>
            </a:defRPr>
          </a:lvl5pPr>
          <a:lvl6pPr marL="2286000" indent="0">
            <a:defRPr sz="1100">
              <a:latin typeface="Constantia"/>
            </a:defRPr>
          </a:lvl6pPr>
          <a:lvl7pPr marL="2743200" indent="0">
            <a:defRPr sz="1100">
              <a:latin typeface="Constantia"/>
            </a:defRPr>
          </a:lvl7pPr>
          <a:lvl8pPr marL="3200400" indent="0">
            <a:defRPr sz="1100">
              <a:latin typeface="Constantia"/>
            </a:defRPr>
          </a:lvl8pPr>
          <a:lvl9pPr marL="3657600" indent="0">
            <a:defRPr sz="1100">
              <a:latin typeface="Constantia"/>
            </a:defRPr>
          </a:lvl9pPr>
        </a:lstStyle>
        <a:p xmlns:a="http://schemas.openxmlformats.org/drawingml/2006/main">
          <a:r>
            <a:rPr lang="mn-MN" sz="2800" b="1" dirty="0">
              <a:solidFill>
                <a:srgbClr val="002060"/>
              </a:solidFill>
              <a:latin typeface="Arial" pitchFamily="34" charset="0"/>
              <a:cs typeface="Arial" pitchFamily="34" charset="0"/>
            </a:rPr>
            <a:t>70</a:t>
          </a:r>
          <a:endParaRPr lang="en-US" sz="2800" b="1" dirty="0">
            <a:solidFill>
              <a:srgbClr val="002060"/>
            </a:solidFill>
            <a:latin typeface="Arial" pitchFamily="34" charset="0"/>
            <a:cs typeface="Arial" pitchFamily="34" charset="0"/>
          </a:endParaRPr>
        </a:p>
      </cdr:txBody>
    </cdr:sp>
  </cdr:relSizeAnchor>
  <cdr:relSizeAnchor xmlns:cdr="http://schemas.openxmlformats.org/drawingml/2006/chartDrawing">
    <cdr:from>
      <cdr:x>0.12312</cdr:x>
      <cdr:y>0.62597</cdr:y>
    </cdr:from>
    <cdr:to>
      <cdr:x>0.25988</cdr:x>
      <cdr:y>0.70969</cdr:y>
    </cdr:to>
    <cdr:sp macro="" textlink="">
      <cdr:nvSpPr>
        <cdr:cNvPr id="5" name="TextBox 1"/>
        <cdr:cNvSpPr txBox="1"/>
      </cdr:nvSpPr>
      <cdr:spPr>
        <a:xfrm xmlns:a="http://schemas.openxmlformats.org/drawingml/2006/main">
          <a:off x="798650" y="1681399"/>
          <a:ext cx="887097" cy="22487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onstantia"/>
            </a:defRPr>
          </a:lvl1pPr>
          <a:lvl2pPr marL="457200" indent="0">
            <a:defRPr sz="1100">
              <a:latin typeface="Constantia"/>
            </a:defRPr>
          </a:lvl2pPr>
          <a:lvl3pPr marL="914400" indent="0">
            <a:defRPr sz="1100">
              <a:latin typeface="Constantia"/>
            </a:defRPr>
          </a:lvl3pPr>
          <a:lvl4pPr marL="1371600" indent="0">
            <a:defRPr sz="1100">
              <a:latin typeface="Constantia"/>
            </a:defRPr>
          </a:lvl4pPr>
          <a:lvl5pPr marL="1828800" indent="0">
            <a:defRPr sz="1100">
              <a:latin typeface="Constantia"/>
            </a:defRPr>
          </a:lvl5pPr>
          <a:lvl6pPr marL="2286000" indent="0">
            <a:defRPr sz="1100">
              <a:latin typeface="Constantia"/>
            </a:defRPr>
          </a:lvl6pPr>
          <a:lvl7pPr marL="2743200" indent="0">
            <a:defRPr sz="1100">
              <a:latin typeface="Constantia"/>
            </a:defRPr>
          </a:lvl7pPr>
          <a:lvl8pPr marL="3200400" indent="0">
            <a:defRPr sz="1100">
              <a:latin typeface="Constantia"/>
            </a:defRPr>
          </a:lvl8pPr>
          <a:lvl9pPr marL="3657600" indent="0">
            <a:defRPr sz="1100">
              <a:latin typeface="Constantia"/>
            </a:defRPr>
          </a:lvl9pPr>
        </a:lstStyle>
        <a:p xmlns:a="http://schemas.openxmlformats.org/drawingml/2006/main">
          <a:r>
            <a:rPr lang="mn-MN" sz="2800" b="1" dirty="0">
              <a:solidFill>
                <a:sysClr val="window" lastClr="FFFFFF"/>
              </a:solidFill>
              <a:latin typeface="Arial" pitchFamily="34" charset="0"/>
              <a:cs typeface="Arial" pitchFamily="34" charset="0"/>
            </a:rPr>
            <a:t>24</a:t>
          </a:r>
          <a:endParaRPr lang="en-US" sz="2800" b="1" dirty="0">
            <a:solidFill>
              <a:sysClr val="window" lastClr="FFFFFF"/>
            </a:solidFill>
            <a:latin typeface="Arial" pitchFamily="34" charset="0"/>
            <a:cs typeface="Arial" pitchFamily="34" charset="0"/>
          </a:endParaRPr>
        </a:p>
      </cdr:txBody>
    </cdr:sp>
  </cdr:relSizeAnchor>
  <cdr:relSizeAnchor xmlns:cdr="http://schemas.openxmlformats.org/drawingml/2006/chartDrawing">
    <cdr:from>
      <cdr:x>0.13476</cdr:x>
      <cdr:y>0.40396</cdr:y>
    </cdr:from>
    <cdr:to>
      <cdr:x>0.27152</cdr:x>
      <cdr:y>0.48768</cdr:y>
    </cdr:to>
    <cdr:sp macro="" textlink="">
      <cdr:nvSpPr>
        <cdr:cNvPr id="6" name="TextBox 1"/>
        <cdr:cNvSpPr txBox="1"/>
      </cdr:nvSpPr>
      <cdr:spPr>
        <a:xfrm xmlns:a="http://schemas.openxmlformats.org/drawingml/2006/main">
          <a:off x="874135" y="1085048"/>
          <a:ext cx="887097" cy="22487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onstantia"/>
            </a:defRPr>
          </a:lvl1pPr>
          <a:lvl2pPr marL="457200" indent="0">
            <a:defRPr sz="1100">
              <a:latin typeface="Constantia"/>
            </a:defRPr>
          </a:lvl2pPr>
          <a:lvl3pPr marL="914400" indent="0">
            <a:defRPr sz="1100">
              <a:latin typeface="Constantia"/>
            </a:defRPr>
          </a:lvl3pPr>
          <a:lvl4pPr marL="1371600" indent="0">
            <a:defRPr sz="1100">
              <a:latin typeface="Constantia"/>
            </a:defRPr>
          </a:lvl4pPr>
          <a:lvl5pPr marL="1828800" indent="0">
            <a:defRPr sz="1100">
              <a:latin typeface="Constantia"/>
            </a:defRPr>
          </a:lvl5pPr>
          <a:lvl6pPr marL="2286000" indent="0">
            <a:defRPr sz="1100">
              <a:latin typeface="Constantia"/>
            </a:defRPr>
          </a:lvl6pPr>
          <a:lvl7pPr marL="2743200" indent="0">
            <a:defRPr sz="1100">
              <a:latin typeface="Constantia"/>
            </a:defRPr>
          </a:lvl7pPr>
          <a:lvl8pPr marL="3200400" indent="0">
            <a:defRPr sz="1100">
              <a:latin typeface="Constantia"/>
            </a:defRPr>
          </a:lvl8pPr>
          <a:lvl9pPr marL="3657600" indent="0">
            <a:defRPr sz="1100">
              <a:latin typeface="Constantia"/>
            </a:defRPr>
          </a:lvl9pPr>
        </a:lstStyle>
        <a:p xmlns:a="http://schemas.openxmlformats.org/drawingml/2006/main">
          <a:r>
            <a:rPr lang="mn-MN" sz="2800" b="1" dirty="0">
              <a:solidFill>
                <a:sysClr val="window" lastClr="FFFFFF"/>
              </a:solidFill>
              <a:latin typeface="Arial" pitchFamily="34" charset="0"/>
              <a:cs typeface="Arial" pitchFamily="34" charset="0"/>
            </a:rPr>
            <a:t>14</a:t>
          </a:r>
          <a:endParaRPr lang="en-US" sz="2800" b="1" dirty="0">
            <a:solidFill>
              <a:sysClr val="window" lastClr="FFFFFF"/>
            </a:solidFill>
            <a:latin typeface="Arial" pitchFamily="34" charset="0"/>
            <a:cs typeface="Arial" pitchFamily="34" charset="0"/>
          </a:endParaRPr>
        </a:p>
      </cdr:txBody>
    </cdr:sp>
  </cdr:relSizeAnchor>
  <cdr:relSizeAnchor xmlns:cdr="http://schemas.openxmlformats.org/drawingml/2006/chartDrawing">
    <cdr:from>
      <cdr:x>0.08876</cdr:x>
      <cdr:y>0.32609</cdr:y>
    </cdr:from>
    <cdr:to>
      <cdr:x>0.22552</cdr:x>
      <cdr:y>0.40981</cdr:y>
    </cdr:to>
    <cdr:sp macro="" textlink="">
      <cdr:nvSpPr>
        <cdr:cNvPr id="7" name="TextBox 1"/>
        <cdr:cNvSpPr txBox="1"/>
      </cdr:nvSpPr>
      <cdr:spPr>
        <a:xfrm xmlns:a="http://schemas.openxmlformats.org/drawingml/2006/main">
          <a:off x="730424" y="1080119"/>
          <a:ext cx="1125480" cy="27731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onstantia"/>
            </a:defRPr>
          </a:lvl1pPr>
          <a:lvl2pPr marL="457200" indent="0">
            <a:defRPr sz="1100">
              <a:latin typeface="Constantia"/>
            </a:defRPr>
          </a:lvl2pPr>
          <a:lvl3pPr marL="914400" indent="0">
            <a:defRPr sz="1100">
              <a:latin typeface="Constantia"/>
            </a:defRPr>
          </a:lvl3pPr>
          <a:lvl4pPr marL="1371600" indent="0">
            <a:defRPr sz="1100">
              <a:latin typeface="Constantia"/>
            </a:defRPr>
          </a:lvl4pPr>
          <a:lvl5pPr marL="1828800" indent="0">
            <a:defRPr sz="1100">
              <a:latin typeface="Constantia"/>
            </a:defRPr>
          </a:lvl5pPr>
          <a:lvl6pPr marL="2286000" indent="0">
            <a:defRPr sz="1100">
              <a:latin typeface="Constantia"/>
            </a:defRPr>
          </a:lvl6pPr>
          <a:lvl7pPr marL="2743200" indent="0">
            <a:defRPr sz="1100">
              <a:latin typeface="Constantia"/>
            </a:defRPr>
          </a:lvl7pPr>
          <a:lvl8pPr marL="3200400" indent="0">
            <a:defRPr sz="1100">
              <a:latin typeface="Constantia"/>
            </a:defRPr>
          </a:lvl8pPr>
          <a:lvl9pPr marL="3657600" indent="0">
            <a:defRPr sz="1100">
              <a:latin typeface="Constantia"/>
            </a:defRPr>
          </a:lvl9pPr>
        </a:lstStyle>
        <a:p xmlns:a="http://schemas.openxmlformats.org/drawingml/2006/main">
          <a:r>
            <a:rPr lang="mn-MN" sz="2800" b="1" dirty="0">
              <a:solidFill>
                <a:sysClr val="window" lastClr="FFFFFF"/>
              </a:solidFill>
              <a:latin typeface="Arial" pitchFamily="34" charset="0"/>
              <a:cs typeface="Arial" pitchFamily="34" charset="0"/>
            </a:rPr>
            <a:t>14</a:t>
          </a:r>
          <a:endParaRPr lang="en-US" sz="2800" b="1" dirty="0">
            <a:solidFill>
              <a:sysClr val="window" lastClr="FFFFFF"/>
            </a:solidFill>
            <a:latin typeface="Arial" pitchFamily="34" charset="0"/>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1447F423-62CE-4B9B-9807-75E1C26693E8}" type="datetimeFigureOut">
              <a:rPr lang="en-US" smtClean="0"/>
              <a:t>3/13/2025</a:t>
            </a:fld>
            <a:endParaRPr lang="en-US"/>
          </a:p>
        </p:txBody>
      </p:sp>
      <p:sp>
        <p:nvSpPr>
          <p:cNvPr id="4" name="Footer Placeholder 3"/>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F474F5DB-E57F-48A8-A9B9-EB865E5EFA02}" type="slidenum">
              <a:rPr lang="en-US" smtClean="0"/>
              <a:t>‹#›</a:t>
            </a:fld>
            <a:endParaRPr lang="en-US"/>
          </a:p>
        </p:txBody>
      </p:sp>
    </p:spTree>
    <p:extLst>
      <p:ext uri="{BB962C8B-B14F-4D97-AF65-F5344CB8AC3E}">
        <p14:creationId xmlns:p14="http://schemas.microsoft.com/office/powerpoint/2010/main" val="531681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F68E8675-9C34-48CC-9737-64312413187E}" type="datetimeFigureOut">
              <a:rPr lang="en-US" smtClean="0"/>
              <a:t>3/13/2025</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a:defRPr sz="1200"/>
            </a:lvl1pPr>
          </a:lstStyle>
          <a:p>
            <a:fld id="{2FDCA162-640E-4EE5-A356-530BA3D39023}" type="slidenum">
              <a:rPr lang="en-US" smtClean="0"/>
              <a:t>‹#›</a:t>
            </a:fld>
            <a:endParaRPr lang="en-US"/>
          </a:p>
        </p:txBody>
      </p:sp>
    </p:spTree>
    <p:extLst>
      <p:ext uri="{BB962C8B-B14F-4D97-AF65-F5344CB8AC3E}">
        <p14:creationId xmlns:p14="http://schemas.microsoft.com/office/powerpoint/2010/main" val="388672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2"/>
        <p:cNvGrpSpPr/>
        <p:nvPr/>
      </p:nvGrpSpPr>
      <p:grpSpPr>
        <a:xfrm>
          <a:off x="0" y="0"/>
          <a:ext cx="0" cy="0"/>
          <a:chOff x="0" y="0"/>
          <a:chExt cx="0" cy="0"/>
        </a:xfrm>
      </p:grpSpPr>
      <p:sp>
        <p:nvSpPr>
          <p:cNvPr id="2333" name="Google Shape;2333;gcd2d494829_0_717:notes"/>
          <p:cNvSpPr>
            <a:spLocks noGrp="1" noRot="1" noChangeAspect="1"/>
          </p:cNvSpPr>
          <p:nvPr>
            <p:ph type="sldImg" idx="2"/>
          </p:nvPr>
        </p:nvSpPr>
        <p:spPr>
          <a:xfrm>
            <a:off x="1057275" y="711200"/>
            <a:ext cx="4743450" cy="35575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4" name="Google Shape;2334;gcd2d494829_0_717:notes"/>
          <p:cNvSpPr txBox="1">
            <a:spLocks noGrp="1"/>
          </p:cNvSpPr>
          <p:nvPr>
            <p:ph type="body" idx="1"/>
          </p:nvPr>
        </p:nvSpPr>
        <p:spPr>
          <a:xfrm>
            <a:off x="685800" y="4506269"/>
            <a:ext cx="5486400" cy="426909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1147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0051CD-0895-4643-83F5-70A1F2058F1E}"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3076406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0051CD-0895-4643-83F5-70A1F2058F1E}"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325237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0051CD-0895-4643-83F5-70A1F2058F1E}"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828952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0051CD-0895-4643-83F5-70A1F2058F1E}"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4066189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0051CD-0895-4643-83F5-70A1F2058F1E}" type="datetimeFigureOut">
              <a:rPr lang="en-US" smtClean="0"/>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3459530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0051CD-0895-4643-83F5-70A1F2058F1E}" type="datetimeFigureOut">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105792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0051CD-0895-4643-83F5-70A1F2058F1E}" type="datetimeFigureOut">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911487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0051CD-0895-4643-83F5-70A1F2058F1E}"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4102398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0051CD-0895-4643-83F5-70A1F2058F1E}"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3091679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0051CD-0895-4643-83F5-70A1F2058F1E}"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3203320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0051CD-0895-4643-83F5-70A1F2058F1E}"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A61497-F64E-440F-BCB8-2D4C5AA18F77}" type="slidenum">
              <a:rPr lang="en-US" smtClean="0"/>
              <a:t>‹#›</a:t>
            </a:fld>
            <a:endParaRPr lang="en-US"/>
          </a:p>
        </p:txBody>
      </p:sp>
    </p:spTree>
    <p:extLst>
      <p:ext uri="{BB962C8B-B14F-4D97-AF65-F5344CB8AC3E}">
        <p14:creationId xmlns:p14="http://schemas.microsoft.com/office/powerpoint/2010/main" val="256770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870"/>
        <p:cNvGrpSpPr/>
        <p:nvPr/>
      </p:nvGrpSpPr>
      <p:grpSpPr>
        <a:xfrm>
          <a:off x="0" y="0"/>
          <a:ext cx="0" cy="0"/>
          <a:chOff x="0" y="0"/>
          <a:chExt cx="0" cy="0"/>
        </a:xfrm>
      </p:grpSpPr>
      <p:grpSp>
        <p:nvGrpSpPr>
          <p:cNvPr id="871" name="Google Shape;871;p32"/>
          <p:cNvGrpSpPr/>
          <p:nvPr/>
        </p:nvGrpSpPr>
        <p:grpSpPr>
          <a:xfrm>
            <a:off x="-2029490" y="-2528588"/>
            <a:ext cx="12968702" cy="12812483"/>
            <a:chOff x="-2029490" y="-1896441"/>
            <a:chExt cx="12968702" cy="9609362"/>
          </a:xfrm>
        </p:grpSpPr>
        <p:sp>
          <p:nvSpPr>
            <p:cNvPr id="872" name="Google Shape;872;p32"/>
            <p:cNvSpPr/>
            <p:nvPr/>
          </p:nvSpPr>
          <p:spPr>
            <a:xfrm rot="7071891" flipH="1">
              <a:off x="-1644728" y="-986835"/>
              <a:ext cx="4053588" cy="3312567"/>
            </a:xfrm>
            <a:custGeom>
              <a:avLst/>
              <a:gdLst/>
              <a:ahLst/>
              <a:cxnLst/>
              <a:rect l="l" t="t" r="r" b="b"/>
              <a:pathLst>
                <a:path w="80237" h="47122" extrusionOk="0">
                  <a:moveTo>
                    <a:pt x="75580" y="0"/>
                  </a:moveTo>
                  <a:cubicBezTo>
                    <a:pt x="74446" y="0"/>
                    <a:pt x="73347" y="432"/>
                    <a:pt x="72272" y="651"/>
                  </a:cubicBezTo>
                  <a:cubicBezTo>
                    <a:pt x="71533" y="794"/>
                    <a:pt x="70783" y="866"/>
                    <a:pt x="70033" y="890"/>
                  </a:cubicBezTo>
                  <a:cubicBezTo>
                    <a:pt x="68402" y="961"/>
                    <a:pt x="66938" y="1461"/>
                    <a:pt x="65330" y="1544"/>
                  </a:cubicBezTo>
                  <a:cubicBezTo>
                    <a:pt x="65747" y="1449"/>
                    <a:pt x="65937" y="1068"/>
                    <a:pt x="66283" y="878"/>
                  </a:cubicBezTo>
                  <a:lnTo>
                    <a:pt x="66283" y="878"/>
                  </a:lnTo>
                  <a:cubicBezTo>
                    <a:pt x="65390" y="1116"/>
                    <a:pt x="64485" y="1402"/>
                    <a:pt x="63580" y="1628"/>
                  </a:cubicBezTo>
                  <a:cubicBezTo>
                    <a:pt x="62497" y="1866"/>
                    <a:pt x="61342" y="1818"/>
                    <a:pt x="60294" y="2164"/>
                  </a:cubicBezTo>
                  <a:cubicBezTo>
                    <a:pt x="59246" y="2497"/>
                    <a:pt x="58222" y="2926"/>
                    <a:pt x="57127" y="3211"/>
                  </a:cubicBezTo>
                  <a:cubicBezTo>
                    <a:pt x="56043" y="3509"/>
                    <a:pt x="54936" y="3640"/>
                    <a:pt x="53876" y="3961"/>
                  </a:cubicBezTo>
                  <a:cubicBezTo>
                    <a:pt x="52352" y="4414"/>
                    <a:pt x="50924" y="5021"/>
                    <a:pt x="49388" y="5473"/>
                  </a:cubicBezTo>
                  <a:cubicBezTo>
                    <a:pt x="47364" y="6045"/>
                    <a:pt x="45375" y="6747"/>
                    <a:pt x="43435" y="7569"/>
                  </a:cubicBezTo>
                  <a:cubicBezTo>
                    <a:pt x="42208" y="8105"/>
                    <a:pt x="40994" y="8486"/>
                    <a:pt x="39720" y="8938"/>
                  </a:cubicBezTo>
                  <a:cubicBezTo>
                    <a:pt x="39505" y="9013"/>
                    <a:pt x="38737" y="9352"/>
                    <a:pt x="38217" y="9352"/>
                  </a:cubicBezTo>
                  <a:cubicBezTo>
                    <a:pt x="37989" y="9352"/>
                    <a:pt x="37809" y="9286"/>
                    <a:pt x="37743" y="9105"/>
                  </a:cubicBezTo>
                  <a:cubicBezTo>
                    <a:pt x="37612" y="8712"/>
                    <a:pt x="38875" y="7998"/>
                    <a:pt x="39196" y="7700"/>
                  </a:cubicBezTo>
                  <a:lnTo>
                    <a:pt x="39196" y="7700"/>
                  </a:lnTo>
                  <a:cubicBezTo>
                    <a:pt x="37279" y="8069"/>
                    <a:pt x="35624" y="8902"/>
                    <a:pt x="33862" y="9569"/>
                  </a:cubicBezTo>
                  <a:cubicBezTo>
                    <a:pt x="31850" y="10331"/>
                    <a:pt x="29719" y="10927"/>
                    <a:pt x="27802" y="11843"/>
                  </a:cubicBezTo>
                  <a:cubicBezTo>
                    <a:pt x="25480" y="12951"/>
                    <a:pt x="23027" y="14201"/>
                    <a:pt x="20991" y="15594"/>
                  </a:cubicBezTo>
                  <a:cubicBezTo>
                    <a:pt x="20036" y="16249"/>
                    <a:pt x="18376" y="17495"/>
                    <a:pt x="16901" y="17495"/>
                  </a:cubicBezTo>
                  <a:cubicBezTo>
                    <a:pt x="16795" y="17495"/>
                    <a:pt x="16690" y="17489"/>
                    <a:pt x="16586" y="17475"/>
                  </a:cubicBezTo>
                  <a:cubicBezTo>
                    <a:pt x="17098" y="16987"/>
                    <a:pt x="19372" y="15201"/>
                    <a:pt x="17503" y="15165"/>
                  </a:cubicBezTo>
                  <a:cubicBezTo>
                    <a:pt x="17476" y="15165"/>
                    <a:pt x="17450" y="15164"/>
                    <a:pt x="17424" y="15164"/>
                  </a:cubicBezTo>
                  <a:cubicBezTo>
                    <a:pt x="16284" y="15164"/>
                    <a:pt x="15420" y="15662"/>
                    <a:pt x="14407" y="16034"/>
                  </a:cubicBezTo>
                  <a:cubicBezTo>
                    <a:pt x="13550" y="16344"/>
                    <a:pt x="12800" y="16773"/>
                    <a:pt x="11978" y="17130"/>
                  </a:cubicBezTo>
                  <a:cubicBezTo>
                    <a:pt x="10454" y="17785"/>
                    <a:pt x="8907" y="18285"/>
                    <a:pt x="7442" y="19035"/>
                  </a:cubicBezTo>
                  <a:cubicBezTo>
                    <a:pt x="4870" y="20344"/>
                    <a:pt x="2406" y="21702"/>
                    <a:pt x="1" y="23154"/>
                  </a:cubicBezTo>
                  <a:cubicBezTo>
                    <a:pt x="1" y="25345"/>
                    <a:pt x="751" y="28072"/>
                    <a:pt x="1120" y="30238"/>
                  </a:cubicBezTo>
                  <a:cubicBezTo>
                    <a:pt x="1739" y="33858"/>
                    <a:pt x="2072" y="37585"/>
                    <a:pt x="2263" y="41240"/>
                  </a:cubicBezTo>
                  <a:cubicBezTo>
                    <a:pt x="2358" y="42895"/>
                    <a:pt x="2608" y="44562"/>
                    <a:pt x="3573" y="46062"/>
                  </a:cubicBezTo>
                  <a:cubicBezTo>
                    <a:pt x="3875" y="46526"/>
                    <a:pt x="4216" y="47117"/>
                    <a:pt x="4969" y="47117"/>
                  </a:cubicBezTo>
                  <a:cubicBezTo>
                    <a:pt x="5047" y="47117"/>
                    <a:pt x="5129" y="47111"/>
                    <a:pt x="5216" y="47098"/>
                  </a:cubicBezTo>
                  <a:lnTo>
                    <a:pt x="5311" y="47110"/>
                  </a:lnTo>
                  <a:cubicBezTo>
                    <a:pt x="5351" y="47118"/>
                    <a:pt x="5395" y="47122"/>
                    <a:pt x="5443" y="47122"/>
                  </a:cubicBezTo>
                  <a:cubicBezTo>
                    <a:pt x="5955" y="47122"/>
                    <a:pt x="6885" y="46692"/>
                    <a:pt x="7287" y="46562"/>
                  </a:cubicBezTo>
                  <a:cubicBezTo>
                    <a:pt x="7847" y="46383"/>
                    <a:pt x="8395" y="46026"/>
                    <a:pt x="8954" y="45883"/>
                  </a:cubicBezTo>
                  <a:cubicBezTo>
                    <a:pt x="9514" y="45740"/>
                    <a:pt x="9954" y="45776"/>
                    <a:pt x="10490" y="45538"/>
                  </a:cubicBezTo>
                  <a:cubicBezTo>
                    <a:pt x="14121" y="43966"/>
                    <a:pt x="17872" y="42597"/>
                    <a:pt x="21265" y="40716"/>
                  </a:cubicBezTo>
                  <a:cubicBezTo>
                    <a:pt x="21765" y="40442"/>
                    <a:pt x="22039" y="40156"/>
                    <a:pt x="22444" y="39811"/>
                  </a:cubicBezTo>
                  <a:cubicBezTo>
                    <a:pt x="23123" y="39228"/>
                    <a:pt x="23896" y="39013"/>
                    <a:pt x="24742" y="38620"/>
                  </a:cubicBezTo>
                  <a:cubicBezTo>
                    <a:pt x="26575" y="37751"/>
                    <a:pt x="28468" y="36918"/>
                    <a:pt x="30207" y="35965"/>
                  </a:cubicBezTo>
                  <a:cubicBezTo>
                    <a:pt x="31326" y="35358"/>
                    <a:pt x="32136" y="34525"/>
                    <a:pt x="33029" y="33763"/>
                  </a:cubicBezTo>
                  <a:cubicBezTo>
                    <a:pt x="33433" y="33417"/>
                    <a:pt x="33862" y="33096"/>
                    <a:pt x="34314" y="32810"/>
                  </a:cubicBezTo>
                  <a:cubicBezTo>
                    <a:pt x="34612" y="32608"/>
                    <a:pt x="35029" y="32465"/>
                    <a:pt x="35255" y="32215"/>
                  </a:cubicBezTo>
                  <a:cubicBezTo>
                    <a:pt x="35188" y="32211"/>
                    <a:pt x="35121" y="32209"/>
                    <a:pt x="35053" y="32209"/>
                  </a:cubicBezTo>
                  <a:cubicBezTo>
                    <a:pt x="33641" y="32209"/>
                    <a:pt x="32064" y="33091"/>
                    <a:pt x="30632" y="33091"/>
                  </a:cubicBezTo>
                  <a:cubicBezTo>
                    <a:pt x="30399" y="33091"/>
                    <a:pt x="30169" y="33067"/>
                    <a:pt x="29945" y="33013"/>
                  </a:cubicBezTo>
                  <a:cubicBezTo>
                    <a:pt x="29885" y="32667"/>
                    <a:pt x="30647" y="32298"/>
                    <a:pt x="30933" y="32084"/>
                  </a:cubicBezTo>
                  <a:cubicBezTo>
                    <a:pt x="31505" y="31655"/>
                    <a:pt x="32124" y="31274"/>
                    <a:pt x="32755" y="30929"/>
                  </a:cubicBezTo>
                  <a:cubicBezTo>
                    <a:pt x="34231" y="30143"/>
                    <a:pt x="35565" y="29238"/>
                    <a:pt x="36922" y="28333"/>
                  </a:cubicBezTo>
                  <a:cubicBezTo>
                    <a:pt x="37803" y="27750"/>
                    <a:pt x="38505" y="27131"/>
                    <a:pt x="39541" y="26678"/>
                  </a:cubicBezTo>
                  <a:cubicBezTo>
                    <a:pt x="40220" y="26381"/>
                    <a:pt x="40946" y="26178"/>
                    <a:pt x="41625" y="25893"/>
                  </a:cubicBezTo>
                  <a:cubicBezTo>
                    <a:pt x="41881" y="25781"/>
                    <a:pt x="42157" y="25483"/>
                    <a:pt x="42455" y="25483"/>
                  </a:cubicBezTo>
                  <a:cubicBezTo>
                    <a:pt x="42476" y="25483"/>
                    <a:pt x="42497" y="25485"/>
                    <a:pt x="42518" y="25488"/>
                  </a:cubicBezTo>
                  <a:cubicBezTo>
                    <a:pt x="42667" y="25906"/>
                    <a:pt x="42476" y="26340"/>
                    <a:pt x="42984" y="26340"/>
                  </a:cubicBezTo>
                  <a:cubicBezTo>
                    <a:pt x="43085" y="26340"/>
                    <a:pt x="43212" y="26323"/>
                    <a:pt x="43375" y="26286"/>
                  </a:cubicBezTo>
                  <a:cubicBezTo>
                    <a:pt x="43673" y="26143"/>
                    <a:pt x="43970" y="26000"/>
                    <a:pt x="44268" y="25857"/>
                  </a:cubicBezTo>
                  <a:cubicBezTo>
                    <a:pt x="44804" y="25631"/>
                    <a:pt x="45340" y="25416"/>
                    <a:pt x="45887" y="25238"/>
                  </a:cubicBezTo>
                  <a:cubicBezTo>
                    <a:pt x="47102" y="24773"/>
                    <a:pt x="48292" y="24238"/>
                    <a:pt x="49435" y="23642"/>
                  </a:cubicBezTo>
                  <a:cubicBezTo>
                    <a:pt x="50686" y="22976"/>
                    <a:pt x="51829" y="22357"/>
                    <a:pt x="53222" y="21856"/>
                  </a:cubicBezTo>
                  <a:cubicBezTo>
                    <a:pt x="55293" y="21106"/>
                    <a:pt x="57353" y="20428"/>
                    <a:pt x="59341" y="19570"/>
                  </a:cubicBezTo>
                  <a:cubicBezTo>
                    <a:pt x="61306" y="18737"/>
                    <a:pt x="63104" y="17868"/>
                    <a:pt x="64806" y="16749"/>
                  </a:cubicBezTo>
                  <a:cubicBezTo>
                    <a:pt x="65402" y="16356"/>
                    <a:pt x="66092" y="15999"/>
                    <a:pt x="66676" y="15594"/>
                  </a:cubicBezTo>
                  <a:cubicBezTo>
                    <a:pt x="66926" y="15427"/>
                    <a:pt x="67200" y="15237"/>
                    <a:pt x="67235" y="14963"/>
                  </a:cubicBezTo>
                  <a:cubicBezTo>
                    <a:pt x="67272" y="14608"/>
                    <a:pt x="66956" y="14503"/>
                    <a:pt x="66542" y="14503"/>
                  </a:cubicBezTo>
                  <a:cubicBezTo>
                    <a:pt x="66025" y="14503"/>
                    <a:pt x="65356" y="14666"/>
                    <a:pt x="65033" y="14713"/>
                  </a:cubicBezTo>
                  <a:cubicBezTo>
                    <a:pt x="64437" y="14784"/>
                    <a:pt x="63854" y="14856"/>
                    <a:pt x="63282" y="14975"/>
                  </a:cubicBezTo>
                  <a:cubicBezTo>
                    <a:pt x="62990" y="15030"/>
                    <a:pt x="62528" y="15211"/>
                    <a:pt x="62157" y="15211"/>
                  </a:cubicBezTo>
                  <a:cubicBezTo>
                    <a:pt x="62045" y="15211"/>
                    <a:pt x="61942" y="15195"/>
                    <a:pt x="61854" y="15153"/>
                  </a:cubicBezTo>
                  <a:cubicBezTo>
                    <a:pt x="60913" y="14713"/>
                    <a:pt x="62866" y="14189"/>
                    <a:pt x="63151" y="13963"/>
                  </a:cubicBezTo>
                  <a:cubicBezTo>
                    <a:pt x="62996" y="13932"/>
                    <a:pt x="62840" y="13924"/>
                    <a:pt x="62685" y="13924"/>
                  </a:cubicBezTo>
                  <a:cubicBezTo>
                    <a:pt x="62496" y="13924"/>
                    <a:pt x="62307" y="13936"/>
                    <a:pt x="62118" y="13936"/>
                  </a:cubicBezTo>
                  <a:cubicBezTo>
                    <a:pt x="62034" y="13936"/>
                    <a:pt x="61950" y="13934"/>
                    <a:pt x="61866" y="13927"/>
                  </a:cubicBezTo>
                  <a:cubicBezTo>
                    <a:pt x="61592" y="13891"/>
                    <a:pt x="61318" y="13832"/>
                    <a:pt x="61044" y="13760"/>
                  </a:cubicBezTo>
                  <a:cubicBezTo>
                    <a:pt x="60874" y="13725"/>
                    <a:pt x="60700" y="13717"/>
                    <a:pt x="60525" y="13717"/>
                  </a:cubicBezTo>
                  <a:cubicBezTo>
                    <a:pt x="60361" y="13717"/>
                    <a:pt x="60196" y="13724"/>
                    <a:pt x="60033" y="13724"/>
                  </a:cubicBezTo>
                  <a:cubicBezTo>
                    <a:pt x="59834" y="13724"/>
                    <a:pt x="59638" y="13713"/>
                    <a:pt x="59449" y="13665"/>
                  </a:cubicBezTo>
                  <a:cubicBezTo>
                    <a:pt x="59699" y="13439"/>
                    <a:pt x="60270" y="13355"/>
                    <a:pt x="60615" y="13201"/>
                  </a:cubicBezTo>
                  <a:cubicBezTo>
                    <a:pt x="61068" y="12986"/>
                    <a:pt x="61485" y="12724"/>
                    <a:pt x="61937" y="12510"/>
                  </a:cubicBezTo>
                  <a:cubicBezTo>
                    <a:pt x="63461" y="11784"/>
                    <a:pt x="65116" y="11248"/>
                    <a:pt x="66664" y="10569"/>
                  </a:cubicBezTo>
                  <a:cubicBezTo>
                    <a:pt x="67402" y="10248"/>
                    <a:pt x="67902" y="9760"/>
                    <a:pt x="68593" y="9403"/>
                  </a:cubicBezTo>
                  <a:cubicBezTo>
                    <a:pt x="69366" y="8998"/>
                    <a:pt x="70200" y="8652"/>
                    <a:pt x="70974" y="8248"/>
                  </a:cubicBezTo>
                  <a:cubicBezTo>
                    <a:pt x="71807" y="7831"/>
                    <a:pt x="72748" y="7557"/>
                    <a:pt x="73593" y="7152"/>
                  </a:cubicBezTo>
                  <a:cubicBezTo>
                    <a:pt x="74272" y="6831"/>
                    <a:pt x="74891" y="6450"/>
                    <a:pt x="75605" y="6152"/>
                  </a:cubicBezTo>
                  <a:cubicBezTo>
                    <a:pt x="76582" y="5747"/>
                    <a:pt x="77487" y="5331"/>
                    <a:pt x="78296" y="4747"/>
                  </a:cubicBezTo>
                  <a:cubicBezTo>
                    <a:pt x="78677" y="4473"/>
                    <a:pt x="79058" y="4211"/>
                    <a:pt x="79451" y="3961"/>
                  </a:cubicBezTo>
                  <a:cubicBezTo>
                    <a:pt x="79642" y="3890"/>
                    <a:pt x="79820" y="3807"/>
                    <a:pt x="79975" y="3688"/>
                  </a:cubicBezTo>
                  <a:cubicBezTo>
                    <a:pt x="80237" y="3259"/>
                    <a:pt x="79415" y="3295"/>
                    <a:pt x="78987" y="3211"/>
                  </a:cubicBezTo>
                  <a:cubicBezTo>
                    <a:pt x="78046" y="3045"/>
                    <a:pt x="77106" y="2890"/>
                    <a:pt x="76236" y="2580"/>
                  </a:cubicBezTo>
                  <a:cubicBezTo>
                    <a:pt x="75534" y="2318"/>
                    <a:pt x="74939" y="2509"/>
                    <a:pt x="74236" y="2342"/>
                  </a:cubicBezTo>
                  <a:cubicBezTo>
                    <a:pt x="74319" y="1402"/>
                    <a:pt x="76296" y="1056"/>
                    <a:pt x="76439" y="92"/>
                  </a:cubicBezTo>
                  <a:cubicBezTo>
                    <a:pt x="76150" y="27"/>
                    <a:pt x="75864" y="0"/>
                    <a:pt x="75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3" name="Google Shape;873;p32"/>
            <p:cNvSpPr/>
            <p:nvPr/>
          </p:nvSpPr>
          <p:spPr>
            <a:xfrm rot="-2363002" flipH="1">
              <a:off x="6005018" y="3490429"/>
              <a:ext cx="4053541" cy="3312612"/>
            </a:xfrm>
            <a:custGeom>
              <a:avLst/>
              <a:gdLst/>
              <a:ahLst/>
              <a:cxnLst/>
              <a:rect l="l" t="t" r="r" b="b"/>
              <a:pathLst>
                <a:path w="80237" h="47122" extrusionOk="0">
                  <a:moveTo>
                    <a:pt x="75580" y="0"/>
                  </a:moveTo>
                  <a:cubicBezTo>
                    <a:pt x="74446" y="0"/>
                    <a:pt x="73347" y="432"/>
                    <a:pt x="72272" y="651"/>
                  </a:cubicBezTo>
                  <a:cubicBezTo>
                    <a:pt x="71533" y="794"/>
                    <a:pt x="70783" y="866"/>
                    <a:pt x="70033" y="890"/>
                  </a:cubicBezTo>
                  <a:cubicBezTo>
                    <a:pt x="68402" y="961"/>
                    <a:pt x="66938" y="1461"/>
                    <a:pt x="65330" y="1544"/>
                  </a:cubicBezTo>
                  <a:cubicBezTo>
                    <a:pt x="65747" y="1449"/>
                    <a:pt x="65937" y="1068"/>
                    <a:pt x="66283" y="878"/>
                  </a:cubicBezTo>
                  <a:lnTo>
                    <a:pt x="66283" y="878"/>
                  </a:lnTo>
                  <a:cubicBezTo>
                    <a:pt x="65390" y="1116"/>
                    <a:pt x="64485" y="1402"/>
                    <a:pt x="63580" y="1628"/>
                  </a:cubicBezTo>
                  <a:cubicBezTo>
                    <a:pt x="62497" y="1866"/>
                    <a:pt x="61342" y="1818"/>
                    <a:pt x="60294" y="2164"/>
                  </a:cubicBezTo>
                  <a:cubicBezTo>
                    <a:pt x="59246" y="2497"/>
                    <a:pt x="58222" y="2926"/>
                    <a:pt x="57127" y="3211"/>
                  </a:cubicBezTo>
                  <a:cubicBezTo>
                    <a:pt x="56043" y="3509"/>
                    <a:pt x="54936" y="3640"/>
                    <a:pt x="53876" y="3961"/>
                  </a:cubicBezTo>
                  <a:cubicBezTo>
                    <a:pt x="52352" y="4414"/>
                    <a:pt x="50924" y="5021"/>
                    <a:pt x="49388" y="5473"/>
                  </a:cubicBezTo>
                  <a:cubicBezTo>
                    <a:pt x="47364" y="6045"/>
                    <a:pt x="45375" y="6747"/>
                    <a:pt x="43435" y="7569"/>
                  </a:cubicBezTo>
                  <a:cubicBezTo>
                    <a:pt x="42208" y="8105"/>
                    <a:pt x="40994" y="8486"/>
                    <a:pt x="39720" y="8938"/>
                  </a:cubicBezTo>
                  <a:cubicBezTo>
                    <a:pt x="39505" y="9013"/>
                    <a:pt x="38737" y="9352"/>
                    <a:pt x="38217" y="9352"/>
                  </a:cubicBezTo>
                  <a:cubicBezTo>
                    <a:pt x="37989" y="9352"/>
                    <a:pt x="37809" y="9286"/>
                    <a:pt x="37743" y="9105"/>
                  </a:cubicBezTo>
                  <a:cubicBezTo>
                    <a:pt x="37612" y="8712"/>
                    <a:pt x="38875" y="7998"/>
                    <a:pt x="39196" y="7700"/>
                  </a:cubicBezTo>
                  <a:lnTo>
                    <a:pt x="39196" y="7700"/>
                  </a:lnTo>
                  <a:cubicBezTo>
                    <a:pt x="37279" y="8069"/>
                    <a:pt x="35624" y="8902"/>
                    <a:pt x="33862" y="9569"/>
                  </a:cubicBezTo>
                  <a:cubicBezTo>
                    <a:pt x="31850" y="10331"/>
                    <a:pt x="29719" y="10927"/>
                    <a:pt x="27802" y="11843"/>
                  </a:cubicBezTo>
                  <a:cubicBezTo>
                    <a:pt x="25480" y="12951"/>
                    <a:pt x="23027" y="14201"/>
                    <a:pt x="20991" y="15594"/>
                  </a:cubicBezTo>
                  <a:cubicBezTo>
                    <a:pt x="20036" y="16249"/>
                    <a:pt x="18376" y="17495"/>
                    <a:pt x="16901" y="17495"/>
                  </a:cubicBezTo>
                  <a:cubicBezTo>
                    <a:pt x="16795" y="17495"/>
                    <a:pt x="16690" y="17489"/>
                    <a:pt x="16586" y="17475"/>
                  </a:cubicBezTo>
                  <a:cubicBezTo>
                    <a:pt x="17098" y="16987"/>
                    <a:pt x="19372" y="15201"/>
                    <a:pt x="17503" y="15165"/>
                  </a:cubicBezTo>
                  <a:cubicBezTo>
                    <a:pt x="17476" y="15165"/>
                    <a:pt x="17450" y="15164"/>
                    <a:pt x="17424" y="15164"/>
                  </a:cubicBezTo>
                  <a:cubicBezTo>
                    <a:pt x="16284" y="15164"/>
                    <a:pt x="15420" y="15662"/>
                    <a:pt x="14407" y="16034"/>
                  </a:cubicBezTo>
                  <a:cubicBezTo>
                    <a:pt x="13550" y="16344"/>
                    <a:pt x="12800" y="16773"/>
                    <a:pt x="11978" y="17130"/>
                  </a:cubicBezTo>
                  <a:cubicBezTo>
                    <a:pt x="10454" y="17785"/>
                    <a:pt x="8907" y="18285"/>
                    <a:pt x="7442" y="19035"/>
                  </a:cubicBezTo>
                  <a:cubicBezTo>
                    <a:pt x="4870" y="20344"/>
                    <a:pt x="2406" y="21702"/>
                    <a:pt x="1" y="23154"/>
                  </a:cubicBezTo>
                  <a:cubicBezTo>
                    <a:pt x="1" y="25345"/>
                    <a:pt x="751" y="28072"/>
                    <a:pt x="1120" y="30238"/>
                  </a:cubicBezTo>
                  <a:cubicBezTo>
                    <a:pt x="1739" y="33858"/>
                    <a:pt x="2072" y="37585"/>
                    <a:pt x="2263" y="41240"/>
                  </a:cubicBezTo>
                  <a:cubicBezTo>
                    <a:pt x="2358" y="42895"/>
                    <a:pt x="2608" y="44562"/>
                    <a:pt x="3573" y="46062"/>
                  </a:cubicBezTo>
                  <a:cubicBezTo>
                    <a:pt x="3875" y="46526"/>
                    <a:pt x="4216" y="47117"/>
                    <a:pt x="4969" y="47117"/>
                  </a:cubicBezTo>
                  <a:cubicBezTo>
                    <a:pt x="5047" y="47117"/>
                    <a:pt x="5129" y="47111"/>
                    <a:pt x="5216" y="47098"/>
                  </a:cubicBezTo>
                  <a:lnTo>
                    <a:pt x="5311" y="47110"/>
                  </a:lnTo>
                  <a:cubicBezTo>
                    <a:pt x="5351" y="47118"/>
                    <a:pt x="5395" y="47122"/>
                    <a:pt x="5443" y="47122"/>
                  </a:cubicBezTo>
                  <a:cubicBezTo>
                    <a:pt x="5955" y="47122"/>
                    <a:pt x="6885" y="46692"/>
                    <a:pt x="7287" y="46562"/>
                  </a:cubicBezTo>
                  <a:cubicBezTo>
                    <a:pt x="7847" y="46383"/>
                    <a:pt x="8395" y="46026"/>
                    <a:pt x="8954" y="45883"/>
                  </a:cubicBezTo>
                  <a:cubicBezTo>
                    <a:pt x="9514" y="45740"/>
                    <a:pt x="9954" y="45776"/>
                    <a:pt x="10490" y="45538"/>
                  </a:cubicBezTo>
                  <a:cubicBezTo>
                    <a:pt x="14121" y="43966"/>
                    <a:pt x="17872" y="42597"/>
                    <a:pt x="21265" y="40716"/>
                  </a:cubicBezTo>
                  <a:cubicBezTo>
                    <a:pt x="21765" y="40442"/>
                    <a:pt x="22039" y="40156"/>
                    <a:pt x="22444" y="39811"/>
                  </a:cubicBezTo>
                  <a:cubicBezTo>
                    <a:pt x="23123" y="39228"/>
                    <a:pt x="23896" y="39013"/>
                    <a:pt x="24742" y="38620"/>
                  </a:cubicBezTo>
                  <a:cubicBezTo>
                    <a:pt x="26575" y="37751"/>
                    <a:pt x="28468" y="36918"/>
                    <a:pt x="30207" y="35965"/>
                  </a:cubicBezTo>
                  <a:cubicBezTo>
                    <a:pt x="31326" y="35358"/>
                    <a:pt x="32136" y="34525"/>
                    <a:pt x="33029" y="33763"/>
                  </a:cubicBezTo>
                  <a:cubicBezTo>
                    <a:pt x="33433" y="33417"/>
                    <a:pt x="33862" y="33096"/>
                    <a:pt x="34314" y="32810"/>
                  </a:cubicBezTo>
                  <a:cubicBezTo>
                    <a:pt x="34612" y="32608"/>
                    <a:pt x="35029" y="32465"/>
                    <a:pt x="35255" y="32215"/>
                  </a:cubicBezTo>
                  <a:cubicBezTo>
                    <a:pt x="35188" y="32211"/>
                    <a:pt x="35121" y="32209"/>
                    <a:pt x="35053" y="32209"/>
                  </a:cubicBezTo>
                  <a:cubicBezTo>
                    <a:pt x="33641" y="32209"/>
                    <a:pt x="32064" y="33091"/>
                    <a:pt x="30632" y="33091"/>
                  </a:cubicBezTo>
                  <a:cubicBezTo>
                    <a:pt x="30399" y="33091"/>
                    <a:pt x="30169" y="33067"/>
                    <a:pt x="29945" y="33013"/>
                  </a:cubicBezTo>
                  <a:cubicBezTo>
                    <a:pt x="29885" y="32667"/>
                    <a:pt x="30647" y="32298"/>
                    <a:pt x="30933" y="32084"/>
                  </a:cubicBezTo>
                  <a:cubicBezTo>
                    <a:pt x="31505" y="31655"/>
                    <a:pt x="32124" y="31274"/>
                    <a:pt x="32755" y="30929"/>
                  </a:cubicBezTo>
                  <a:cubicBezTo>
                    <a:pt x="34231" y="30143"/>
                    <a:pt x="35565" y="29238"/>
                    <a:pt x="36922" y="28333"/>
                  </a:cubicBezTo>
                  <a:cubicBezTo>
                    <a:pt x="37803" y="27750"/>
                    <a:pt x="38505" y="27131"/>
                    <a:pt x="39541" y="26678"/>
                  </a:cubicBezTo>
                  <a:cubicBezTo>
                    <a:pt x="40220" y="26381"/>
                    <a:pt x="40946" y="26178"/>
                    <a:pt x="41625" y="25893"/>
                  </a:cubicBezTo>
                  <a:cubicBezTo>
                    <a:pt x="41881" y="25781"/>
                    <a:pt x="42157" y="25483"/>
                    <a:pt x="42455" y="25483"/>
                  </a:cubicBezTo>
                  <a:cubicBezTo>
                    <a:pt x="42476" y="25483"/>
                    <a:pt x="42497" y="25485"/>
                    <a:pt x="42518" y="25488"/>
                  </a:cubicBezTo>
                  <a:cubicBezTo>
                    <a:pt x="42667" y="25906"/>
                    <a:pt x="42476" y="26340"/>
                    <a:pt x="42984" y="26340"/>
                  </a:cubicBezTo>
                  <a:cubicBezTo>
                    <a:pt x="43085" y="26340"/>
                    <a:pt x="43212" y="26323"/>
                    <a:pt x="43375" y="26286"/>
                  </a:cubicBezTo>
                  <a:cubicBezTo>
                    <a:pt x="43673" y="26143"/>
                    <a:pt x="43970" y="26000"/>
                    <a:pt x="44268" y="25857"/>
                  </a:cubicBezTo>
                  <a:cubicBezTo>
                    <a:pt x="44804" y="25631"/>
                    <a:pt x="45340" y="25416"/>
                    <a:pt x="45887" y="25238"/>
                  </a:cubicBezTo>
                  <a:cubicBezTo>
                    <a:pt x="47102" y="24773"/>
                    <a:pt x="48292" y="24238"/>
                    <a:pt x="49435" y="23642"/>
                  </a:cubicBezTo>
                  <a:cubicBezTo>
                    <a:pt x="50686" y="22976"/>
                    <a:pt x="51829" y="22357"/>
                    <a:pt x="53222" y="21856"/>
                  </a:cubicBezTo>
                  <a:cubicBezTo>
                    <a:pt x="55293" y="21106"/>
                    <a:pt x="57353" y="20428"/>
                    <a:pt x="59341" y="19570"/>
                  </a:cubicBezTo>
                  <a:cubicBezTo>
                    <a:pt x="61306" y="18737"/>
                    <a:pt x="63104" y="17868"/>
                    <a:pt x="64806" y="16749"/>
                  </a:cubicBezTo>
                  <a:cubicBezTo>
                    <a:pt x="65402" y="16356"/>
                    <a:pt x="66092" y="15999"/>
                    <a:pt x="66676" y="15594"/>
                  </a:cubicBezTo>
                  <a:cubicBezTo>
                    <a:pt x="66926" y="15427"/>
                    <a:pt x="67200" y="15237"/>
                    <a:pt x="67235" y="14963"/>
                  </a:cubicBezTo>
                  <a:cubicBezTo>
                    <a:pt x="67272" y="14608"/>
                    <a:pt x="66956" y="14503"/>
                    <a:pt x="66542" y="14503"/>
                  </a:cubicBezTo>
                  <a:cubicBezTo>
                    <a:pt x="66025" y="14503"/>
                    <a:pt x="65356" y="14666"/>
                    <a:pt x="65033" y="14713"/>
                  </a:cubicBezTo>
                  <a:cubicBezTo>
                    <a:pt x="64437" y="14784"/>
                    <a:pt x="63854" y="14856"/>
                    <a:pt x="63282" y="14975"/>
                  </a:cubicBezTo>
                  <a:cubicBezTo>
                    <a:pt x="62990" y="15030"/>
                    <a:pt x="62528" y="15211"/>
                    <a:pt x="62157" y="15211"/>
                  </a:cubicBezTo>
                  <a:cubicBezTo>
                    <a:pt x="62045" y="15211"/>
                    <a:pt x="61942" y="15195"/>
                    <a:pt x="61854" y="15153"/>
                  </a:cubicBezTo>
                  <a:cubicBezTo>
                    <a:pt x="60913" y="14713"/>
                    <a:pt x="62866" y="14189"/>
                    <a:pt x="63151" y="13963"/>
                  </a:cubicBezTo>
                  <a:cubicBezTo>
                    <a:pt x="62996" y="13932"/>
                    <a:pt x="62840" y="13924"/>
                    <a:pt x="62685" y="13924"/>
                  </a:cubicBezTo>
                  <a:cubicBezTo>
                    <a:pt x="62496" y="13924"/>
                    <a:pt x="62307" y="13936"/>
                    <a:pt x="62118" y="13936"/>
                  </a:cubicBezTo>
                  <a:cubicBezTo>
                    <a:pt x="62034" y="13936"/>
                    <a:pt x="61950" y="13934"/>
                    <a:pt x="61866" y="13927"/>
                  </a:cubicBezTo>
                  <a:cubicBezTo>
                    <a:pt x="61592" y="13891"/>
                    <a:pt x="61318" y="13832"/>
                    <a:pt x="61044" y="13760"/>
                  </a:cubicBezTo>
                  <a:cubicBezTo>
                    <a:pt x="60874" y="13725"/>
                    <a:pt x="60700" y="13717"/>
                    <a:pt x="60525" y="13717"/>
                  </a:cubicBezTo>
                  <a:cubicBezTo>
                    <a:pt x="60361" y="13717"/>
                    <a:pt x="60196" y="13724"/>
                    <a:pt x="60033" y="13724"/>
                  </a:cubicBezTo>
                  <a:cubicBezTo>
                    <a:pt x="59834" y="13724"/>
                    <a:pt x="59638" y="13713"/>
                    <a:pt x="59449" y="13665"/>
                  </a:cubicBezTo>
                  <a:cubicBezTo>
                    <a:pt x="59699" y="13439"/>
                    <a:pt x="60270" y="13355"/>
                    <a:pt x="60615" y="13201"/>
                  </a:cubicBezTo>
                  <a:cubicBezTo>
                    <a:pt x="61068" y="12986"/>
                    <a:pt x="61485" y="12724"/>
                    <a:pt x="61937" y="12510"/>
                  </a:cubicBezTo>
                  <a:cubicBezTo>
                    <a:pt x="63461" y="11784"/>
                    <a:pt x="65116" y="11248"/>
                    <a:pt x="66664" y="10569"/>
                  </a:cubicBezTo>
                  <a:cubicBezTo>
                    <a:pt x="67402" y="10248"/>
                    <a:pt x="67902" y="9760"/>
                    <a:pt x="68593" y="9403"/>
                  </a:cubicBezTo>
                  <a:cubicBezTo>
                    <a:pt x="69366" y="8998"/>
                    <a:pt x="70200" y="8652"/>
                    <a:pt x="70974" y="8248"/>
                  </a:cubicBezTo>
                  <a:cubicBezTo>
                    <a:pt x="71807" y="7831"/>
                    <a:pt x="72748" y="7557"/>
                    <a:pt x="73593" y="7152"/>
                  </a:cubicBezTo>
                  <a:cubicBezTo>
                    <a:pt x="74272" y="6831"/>
                    <a:pt x="74891" y="6450"/>
                    <a:pt x="75605" y="6152"/>
                  </a:cubicBezTo>
                  <a:cubicBezTo>
                    <a:pt x="76582" y="5747"/>
                    <a:pt x="77487" y="5331"/>
                    <a:pt x="78296" y="4747"/>
                  </a:cubicBezTo>
                  <a:cubicBezTo>
                    <a:pt x="78677" y="4473"/>
                    <a:pt x="79058" y="4211"/>
                    <a:pt x="79451" y="3961"/>
                  </a:cubicBezTo>
                  <a:cubicBezTo>
                    <a:pt x="79642" y="3890"/>
                    <a:pt x="79820" y="3807"/>
                    <a:pt x="79975" y="3688"/>
                  </a:cubicBezTo>
                  <a:cubicBezTo>
                    <a:pt x="80237" y="3259"/>
                    <a:pt x="79415" y="3295"/>
                    <a:pt x="78987" y="3211"/>
                  </a:cubicBezTo>
                  <a:cubicBezTo>
                    <a:pt x="78046" y="3045"/>
                    <a:pt x="77106" y="2890"/>
                    <a:pt x="76236" y="2580"/>
                  </a:cubicBezTo>
                  <a:cubicBezTo>
                    <a:pt x="75534" y="2318"/>
                    <a:pt x="74939" y="2509"/>
                    <a:pt x="74236" y="2342"/>
                  </a:cubicBezTo>
                  <a:cubicBezTo>
                    <a:pt x="74319" y="1402"/>
                    <a:pt x="76296" y="1056"/>
                    <a:pt x="76439" y="92"/>
                  </a:cubicBezTo>
                  <a:cubicBezTo>
                    <a:pt x="76150" y="27"/>
                    <a:pt x="75864" y="0"/>
                    <a:pt x="75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874" name="Google Shape;874;p32"/>
            <p:cNvGrpSpPr/>
            <p:nvPr/>
          </p:nvGrpSpPr>
          <p:grpSpPr>
            <a:xfrm rot="-1941457" flipH="1">
              <a:off x="6592227" y="-80692"/>
              <a:ext cx="3752778" cy="3309275"/>
              <a:chOff x="3141775" y="2797950"/>
              <a:chExt cx="2059150" cy="1815800"/>
            </a:xfrm>
          </p:grpSpPr>
          <p:sp>
            <p:nvSpPr>
              <p:cNvPr id="875" name="Google Shape;875;p32"/>
              <p:cNvSpPr/>
              <p:nvPr/>
            </p:nvSpPr>
            <p:spPr>
              <a:xfrm>
                <a:off x="3202075" y="2853350"/>
                <a:ext cx="1939775" cy="1703775"/>
              </a:xfrm>
              <a:custGeom>
                <a:avLst/>
                <a:gdLst/>
                <a:ahLst/>
                <a:cxnLst/>
                <a:rect l="l" t="t" r="r" b="b"/>
                <a:pathLst>
                  <a:path w="77591" h="68151" fill="none" extrusionOk="0">
                    <a:moveTo>
                      <a:pt x="67857" y="68150"/>
                    </a:moveTo>
                    <a:cubicBezTo>
                      <a:pt x="66400" y="68150"/>
                      <a:pt x="64967" y="67575"/>
                      <a:pt x="63559" y="66987"/>
                    </a:cubicBezTo>
                    <a:cubicBezTo>
                      <a:pt x="63032" y="66779"/>
                      <a:pt x="62518" y="66558"/>
                      <a:pt x="61992" y="66375"/>
                    </a:cubicBezTo>
                    <a:cubicBezTo>
                      <a:pt x="57694" y="64881"/>
                      <a:pt x="52833" y="65481"/>
                      <a:pt x="48548" y="65995"/>
                    </a:cubicBezTo>
                    <a:cubicBezTo>
                      <a:pt x="46417" y="66252"/>
                      <a:pt x="43993" y="66558"/>
                      <a:pt x="41728" y="66056"/>
                    </a:cubicBezTo>
                    <a:cubicBezTo>
                      <a:pt x="39818" y="65640"/>
                      <a:pt x="38091" y="64697"/>
                      <a:pt x="36402" y="63779"/>
                    </a:cubicBezTo>
                    <a:lnTo>
                      <a:pt x="25003" y="57547"/>
                    </a:lnTo>
                    <a:cubicBezTo>
                      <a:pt x="23999" y="56996"/>
                      <a:pt x="23533" y="56420"/>
                      <a:pt x="23607" y="55784"/>
                    </a:cubicBezTo>
                    <a:cubicBezTo>
                      <a:pt x="23644" y="55502"/>
                      <a:pt x="23791" y="55257"/>
                      <a:pt x="23950" y="55025"/>
                    </a:cubicBezTo>
                    <a:cubicBezTo>
                      <a:pt x="24060" y="54853"/>
                      <a:pt x="24158" y="54682"/>
                      <a:pt x="24219" y="54498"/>
                    </a:cubicBezTo>
                    <a:cubicBezTo>
                      <a:pt x="24403" y="53972"/>
                      <a:pt x="24244" y="53421"/>
                      <a:pt x="24035" y="52833"/>
                    </a:cubicBezTo>
                    <a:cubicBezTo>
                      <a:pt x="23888" y="52355"/>
                      <a:pt x="23717" y="51853"/>
                      <a:pt x="23778" y="51364"/>
                    </a:cubicBezTo>
                    <a:cubicBezTo>
                      <a:pt x="23950" y="49833"/>
                      <a:pt x="25725" y="49429"/>
                      <a:pt x="27280" y="49086"/>
                    </a:cubicBezTo>
                    <a:cubicBezTo>
                      <a:pt x="27623" y="49001"/>
                      <a:pt x="27929" y="48939"/>
                      <a:pt x="28235" y="48854"/>
                    </a:cubicBezTo>
                    <a:cubicBezTo>
                      <a:pt x="29839" y="48425"/>
                      <a:pt x="31247" y="47225"/>
                      <a:pt x="32080" y="45572"/>
                    </a:cubicBezTo>
                    <a:cubicBezTo>
                      <a:pt x="32900" y="43932"/>
                      <a:pt x="33022" y="42095"/>
                      <a:pt x="32410" y="40540"/>
                    </a:cubicBezTo>
                    <a:cubicBezTo>
                      <a:pt x="32031" y="39560"/>
                      <a:pt x="31370" y="38667"/>
                      <a:pt x="30757" y="37773"/>
                    </a:cubicBezTo>
                    <a:cubicBezTo>
                      <a:pt x="29778" y="36389"/>
                      <a:pt x="28774" y="34981"/>
                      <a:pt x="28798" y="33292"/>
                    </a:cubicBezTo>
                    <a:cubicBezTo>
                      <a:pt x="28798" y="32863"/>
                      <a:pt x="28896" y="32520"/>
                      <a:pt x="29055" y="32263"/>
                    </a:cubicBezTo>
                    <a:cubicBezTo>
                      <a:pt x="29288" y="31945"/>
                      <a:pt x="29643" y="31761"/>
                      <a:pt x="29998" y="31590"/>
                    </a:cubicBezTo>
                    <a:cubicBezTo>
                      <a:pt x="30096" y="31541"/>
                      <a:pt x="30194" y="31479"/>
                      <a:pt x="30280" y="31430"/>
                    </a:cubicBezTo>
                    <a:cubicBezTo>
                      <a:pt x="32447" y="30231"/>
                      <a:pt x="32839" y="27231"/>
                      <a:pt x="32508" y="24819"/>
                    </a:cubicBezTo>
                    <a:cubicBezTo>
                      <a:pt x="32349" y="23815"/>
                      <a:pt x="32092" y="22529"/>
                      <a:pt x="31259" y="21562"/>
                    </a:cubicBezTo>
                    <a:cubicBezTo>
                      <a:pt x="30561" y="20741"/>
                      <a:pt x="29264" y="20154"/>
                      <a:pt x="28137" y="20644"/>
                    </a:cubicBezTo>
                    <a:cubicBezTo>
                      <a:pt x="27696" y="20839"/>
                      <a:pt x="27329" y="21195"/>
                      <a:pt x="26974" y="21537"/>
                    </a:cubicBezTo>
                    <a:cubicBezTo>
                      <a:pt x="26533" y="21966"/>
                      <a:pt x="26080" y="22394"/>
                      <a:pt x="25468" y="22541"/>
                    </a:cubicBezTo>
                    <a:cubicBezTo>
                      <a:pt x="24709" y="22725"/>
                      <a:pt x="23950" y="22419"/>
                      <a:pt x="23203" y="22113"/>
                    </a:cubicBezTo>
                    <a:cubicBezTo>
                      <a:pt x="22382" y="21782"/>
                      <a:pt x="21611" y="21476"/>
                      <a:pt x="20852" y="21782"/>
                    </a:cubicBezTo>
                    <a:cubicBezTo>
                      <a:pt x="20289" y="22027"/>
                      <a:pt x="19970" y="22541"/>
                      <a:pt x="19615" y="23117"/>
                    </a:cubicBezTo>
                    <a:cubicBezTo>
                      <a:pt x="19383" y="23472"/>
                      <a:pt x="19162" y="23839"/>
                      <a:pt x="18856" y="24133"/>
                    </a:cubicBezTo>
                    <a:cubicBezTo>
                      <a:pt x="17693" y="25272"/>
                      <a:pt x="15734" y="24966"/>
                      <a:pt x="14399" y="24096"/>
                    </a:cubicBezTo>
                    <a:cubicBezTo>
                      <a:pt x="13591" y="23558"/>
                      <a:pt x="12893" y="22835"/>
                      <a:pt x="12244" y="22137"/>
                    </a:cubicBezTo>
                    <a:cubicBezTo>
                      <a:pt x="11828" y="21709"/>
                      <a:pt x="11400" y="21243"/>
                      <a:pt x="10934" y="20852"/>
                    </a:cubicBezTo>
                    <a:cubicBezTo>
                      <a:pt x="10530" y="20484"/>
                      <a:pt x="9881" y="19995"/>
                      <a:pt x="9159" y="19958"/>
                    </a:cubicBezTo>
                    <a:cubicBezTo>
                      <a:pt x="8694" y="19946"/>
                      <a:pt x="8216" y="20129"/>
                      <a:pt x="7788" y="20301"/>
                    </a:cubicBezTo>
                    <a:cubicBezTo>
                      <a:pt x="7286" y="20497"/>
                      <a:pt x="6759" y="20815"/>
                      <a:pt x="6257" y="21133"/>
                    </a:cubicBezTo>
                    <a:cubicBezTo>
                      <a:pt x="5241" y="21782"/>
                      <a:pt x="4188" y="22443"/>
                      <a:pt x="3086" y="22137"/>
                    </a:cubicBezTo>
                    <a:cubicBezTo>
                      <a:pt x="1629" y="21733"/>
                      <a:pt x="1115" y="19884"/>
                      <a:pt x="686" y="18378"/>
                    </a:cubicBezTo>
                    <a:cubicBezTo>
                      <a:pt x="637" y="18195"/>
                      <a:pt x="576" y="18011"/>
                      <a:pt x="527" y="17852"/>
                    </a:cubicBezTo>
                    <a:cubicBezTo>
                      <a:pt x="0" y="16052"/>
                      <a:pt x="368" y="14215"/>
                      <a:pt x="1482" y="13162"/>
                    </a:cubicBezTo>
                    <a:cubicBezTo>
                      <a:pt x="2143" y="12538"/>
                      <a:pt x="3000" y="12220"/>
                      <a:pt x="3833" y="11889"/>
                    </a:cubicBezTo>
                    <a:cubicBezTo>
                      <a:pt x="4200" y="11754"/>
                      <a:pt x="4567" y="11620"/>
                      <a:pt x="4923" y="11448"/>
                    </a:cubicBezTo>
                    <a:cubicBezTo>
                      <a:pt x="6098" y="10897"/>
                      <a:pt x="7175" y="9795"/>
                      <a:pt x="6943" y="8583"/>
                    </a:cubicBezTo>
                    <a:cubicBezTo>
                      <a:pt x="6918" y="8436"/>
                      <a:pt x="6857" y="8265"/>
                      <a:pt x="6808" y="8118"/>
                    </a:cubicBezTo>
                    <a:cubicBezTo>
                      <a:pt x="6698" y="7787"/>
                      <a:pt x="6588" y="7457"/>
                      <a:pt x="6673" y="7114"/>
                    </a:cubicBezTo>
                    <a:cubicBezTo>
                      <a:pt x="6857" y="6281"/>
                      <a:pt x="7726" y="6245"/>
                      <a:pt x="8645" y="6232"/>
                    </a:cubicBezTo>
                    <a:cubicBezTo>
                      <a:pt x="9245" y="6220"/>
                      <a:pt x="9857" y="6196"/>
                      <a:pt x="10322" y="5951"/>
                    </a:cubicBezTo>
                    <a:cubicBezTo>
                      <a:pt x="11228" y="5498"/>
                      <a:pt x="11302" y="4420"/>
                      <a:pt x="11387" y="3294"/>
                    </a:cubicBezTo>
                    <a:cubicBezTo>
                      <a:pt x="11449" y="2278"/>
                      <a:pt x="11522" y="1237"/>
                      <a:pt x="12208" y="563"/>
                    </a:cubicBezTo>
                    <a:cubicBezTo>
                      <a:pt x="12636" y="159"/>
                      <a:pt x="13224" y="0"/>
                      <a:pt x="13873" y="110"/>
                    </a:cubicBezTo>
                    <a:cubicBezTo>
                      <a:pt x="14852" y="294"/>
                      <a:pt x="15856" y="1078"/>
                      <a:pt x="16297" y="2020"/>
                    </a:cubicBezTo>
                    <a:cubicBezTo>
                      <a:pt x="16665" y="2792"/>
                      <a:pt x="16836" y="3649"/>
                      <a:pt x="16995" y="4457"/>
                    </a:cubicBezTo>
                    <a:cubicBezTo>
                      <a:pt x="17154" y="5241"/>
                      <a:pt x="17326" y="6049"/>
                      <a:pt x="17656" y="6771"/>
                    </a:cubicBezTo>
                    <a:cubicBezTo>
                      <a:pt x="18697" y="9061"/>
                      <a:pt x="21550" y="10457"/>
                      <a:pt x="24133" y="9955"/>
                    </a:cubicBezTo>
                    <a:cubicBezTo>
                      <a:pt x="26607" y="9477"/>
                      <a:pt x="28749" y="7408"/>
                      <a:pt x="29472" y="4812"/>
                    </a:cubicBezTo>
                    <a:cubicBezTo>
                      <a:pt x="29508" y="4702"/>
                      <a:pt x="29533" y="4579"/>
                      <a:pt x="29570" y="4469"/>
                    </a:cubicBezTo>
                    <a:cubicBezTo>
                      <a:pt x="29729" y="3796"/>
                      <a:pt x="29913" y="3098"/>
                      <a:pt x="30463" y="2669"/>
                    </a:cubicBezTo>
                    <a:cubicBezTo>
                      <a:pt x="31406" y="1910"/>
                      <a:pt x="32827" y="2437"/>
                      <a:pt x="33720" y="3318"/>
                    </a:cubicBezTo>
                    <a:cubicBezTo>
                      <a:pt x="34002" y="3600"/>
                      <a:pt x="34259" y="3894"/>
                      <a:pt x="34504" y="4175"/>
                    </a:cubicBezTo>
                    <a:cubicBezTo>
                      <a:pt x="35030" y="4775"/>
                      <a:pt x="35557" y="5400"/>
                      <a:pt x="36267" y="5755"/>
                    </a:cubicBezTo>
                    <a:cubicBezTo>
                      <a:pt x="36745" y="5988"/>
                      <a:pt x="37283" y="6098"/>
                      <a:pt x="37785" y="6196"/>
                    </a:cubicBezTo>
                    <a:cubicBezTo>
                      <a:pt x="38447" y="6318"/>
                      <a:pt x="39108" y="6465"/>
                      <a:pt x="39671" y="6857"/>
                    </a:cubicBezTo>
                    <a:cubicBezTo>
                      <a:pt x="41030" y="7824"/>
                      <a:pt x="40993" y="9857"/>
                      <a:pt x="40553" y="11314"/>
                    </a:cubicBezTo>
                    <a:cubicBezTo>
                      <a:pt x="40418" y="11754"/>
                      <a:pt x="40246" y="12195"/>
                      <a:pt x="40087" y="12624"/>
                    </a:cubicBezTo>
                    <a:cubicBezTo>
                      <a:pt x="39695" y="13689"/>
                      <a:pt x="39291" y="14766"/>
                      <a:pt x="39340" y="15893"/>
                    </a:cubicBezTo>
                    <a:cubicBezTo>
                      <a:pt x="39389" y="17154"/>
                      <a:pt x="40014" y="18354"/>
                      <a:pt x="40614" y="19517"/>
                    </a:cubicBezTo>
                    <a:cubicBezTo>
                      <a:pt x="41336" y="20913"/>
                      <a:pt x="42083" y="22345"/>
                      <a:pt x="41801" y="23876"/>
                    </a:cubicBezTo>
                    <a:cubicBezTo>
                      <a:pt x="41765" y="24170"/>
                      <a:pt x="41667" y="24464"/>
                      <a:pt x="41581" y="24733"/>
                    </a:cubicBezTo>
                    <a:cubicBezTo>
                      <a:pt x="41483" y="25039"/>
                      <a:pt x="41373" y="25357"/>
                      <a:pt x="41336" y="25688"/>
                    </a:cubicBezTo>
                    <a:cubicBezTo>
                      <a:pt x="41214" y="26521"/>
                      <a:pt x="41422" y="27463"/>
                      <a:pt x="42010" y="28590"/>
                    </a:cubicBezTo>
                    <a:cubicBezTo>
                      <a:pt x="43087" y="30720"/>
                      <a:pt x="44752" y="32030"/>
                      <a:pt x="46430" y="32116"/>
                    </a:cubicBezTo>
                    <a:cubicBezTo>
                      <a:pt x="47972" y="32177"/>
                      <a:pt x="48340" y="30867"/>
                      <a:pt x="48768" y="29373"/>
                    </a:cubicBezTo>
                    <a:cubicBezTo>
                      <a:pt x="48878" y="28994"/>
                      <a:pt x="48989" y="28590"/>
                      <a:pt x="49123" y="28210"/>
                    </a:cubicBezTo>
                    <a:cubicBezTo>
                      <a:pt x="49809" y="26264"/>
                      <a:pt x="50703" y="24917"/>
                      <a:pt x="51719" y="23374"/>
                    </a:cubicBezTo>
                    <a:cubicBezTo>
                      <a:pt x="52013" y="22933"/>
                      <a:pt x="52319" y="22468"/>
                      <a:pt x="52625" y="21978"/>
                    </a:cubicBezTo>
                    <a:cubicBezTo>
                      <a:pt x="53286" y="20937"/>
                      <a:pt x="54890" y="21354"/>
                      <a:pt x="56200" y="21684"/>
                    </a:cubicBezTo>
                    <a:cubicBezTo>
                      <a:pt x="56360" y="21733"/>
                      <a:pt x="56519" y="21770"/>
                      <a:pt x="56653" y="21807"/>
                    </a:cubicBezTo>
                    <a:cubicBezTo>
                      <a:pt x="57841" y="22101"/>
                      <a:pt x="59212" y="23056"/>
                      <a:pt x="59372" y="24488"/>
                    </a:cubicBezTo>
                    <a:cubicBezTo>
                      <a:pt x="59420" y="24917"/>
                      <a:pt x="59359" y="25345"/>
                      <a:pt x="59298" y="25774"/>
                    </a:cubicBezTo>
                    <a:cubicBezTo>
                      <a:pt x="59286" y="25933"/>
                      <a:pt x="59261" y="26080"/>
                      <a:pt x="59237" y="26251"/>
                    </a:cubicBezTo>
                    <a:cubicBezTo>
                      <a:pt x="58992" y="28541"/>
                      <a:pt x="59959" y="30794"/>
                      <a:pt x="60816" y="32765"/>
                    </a:cubicBezTo>
                    <a:cubicBezTo>
                      <a:pt x="61024" y="33279"/>
                      <a:pt x="61294" y="33855"/>
                      <a:pt x="61735" y="34234"/>
                    </a:cubicBezTo>
                    <a:cubicBezTo>
                      <a:pt x="62151" y="34589"/>
                      <a:pt x="62714" y="34761"/>
                      <a:pt x="63216" y="34883"/>
                    </a:cubicBezTo>
                    <a:cubicBezTo>
                      <a:pt x="64024" y="35079"/>
                      <a:pt x="64930" y="35116"/>
                      <a:pt x="65800" y="35153"/>
                    </a:cubicBezTo>
                    <a:cubicBezTo>
                      <a:pt x="67306" y="35214"/>
                      <a:pt x="68861" y="35275"/>
                      <a:pt x="69999" y="36157"/>
                    </a:cubicBezTo>
                    <a:cubicBezTo>
                      <a:pt x="71946" y="37638"/>
                      <a:pt x="73256" y="40099"/>
                      <a:pt x="74419" y="42291"/>
                    </a:cubicBezTo>
                    <a:cubicBezTo>
                      <a:pt x="74579" y="42560"/>
                      <a:pt x="74713" y="42842"/>
                      <a:pt x="74872" y="43111"/>
                    </a:cubicBezTo>
                    <a:cubicBezTo>
                      <a:pt x="75815" y="44862"/>
                      <a:pt x="76795" y="46662"/>
                      <a:pt x="77162" y="48670"/>
                    </a:cubicBezTo>
                    <a:cubicBezTo>
                      <a:pt x="77591" y="51045"/>
                      <a:pt x="77101" y="53457"/>
                      <a:pt x="76611" y="55331"/>
                    </a:cubicBezTo>
                    <a:cubicBezTo>
                      <a:pt x="75889" y="58086"/>
                      <a:pt x="74897" y="60767"/>
                      <a:pt x="73648" y="63301"/>
                    </a:cubicBezTo>
                    <a:cubicBezTo>
                      <a:pt x="72730" y="65175"/>
                      <a:pt x="71383" y="67391"/>
                      <a:pt x="69118" y="67991"/>
                    </a:cubicBezTo>
                    <a:cubicBezTo>
                      <a:pt x="68701" y="68113"/>
                      <a:pt x="68285" y="68150"/>
                      <a:pt x="67857" y="68150"/>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6" name="Google Shape;876;p32"/>
              <p:cNvSpPr/>
              <p:nvPr/>
            </p:nvSpPr>
            <p:spPr>
              <a:xfrm>
                <a:off x="3291150" y="3022000"/>
                <a:ext cx="1763775" cy="1450325"/>
              </a:xfrm>
              <a:custGeom>
                <a:avLst/>
                <a:gdLst/>
                <a:ahLst/>
                <a:cxnLst/>
                <a:rect l="l" t="t" r="r" b="b"/>
                <a:pathLst>
                  <a:path w="70551" h="58013" fill="none" extrusionOk="0">
                    <a:moveTo>
                      <a:pt x="64294" y="58013"/>
                    </a:moveTo>
                    <a:lnTo>
                      <a:pt x="64294" y="58013"/>
                    </a:lnTo>
                    <a:cubicBezTo>
                      <a:pt x="63510" y="58013"/>
                      <a:pt x="62371" y="57547"/>
                      <a:pt x="61269" y="57094"/>
                    </a:cubicBezTo>
                    <a:cubicBezTo>
                      <a:pt x="60718" y="56862"/>
                      <a:pt x="60143" y="56629"/>
                      <a:pt x="59555" y="56433"/>
                    </a:cubicBezTo>
                    <a:cubicBezTo>
                      <a:pt x="57339" y="55649"/>
                      <a:pt x="54890" y="55282"/>
                      <a:pt x="52086" y="55282"/>
                    </a:cubicBezTo>
                    <a:cubicBezTo>
                      <a:pt x="49478" y="55282"/>
                      <a:pt x="46858" y="55600"/>
                      <a:pt x="44569" y="55894"/>
                    </a:cubicBezTo>
                    <a:cubicBezTo>
                      <a:pt x="43405" y="56041"/>
                      <a:pt x="42071" y="56200"/>
                      <a:pt x="40883" y="56200"/>
                    </a:cubicBezTo>
                    <a:cubicBezTo>
                      <a:pt x="40124" y="56200"/>
                      <a:pt x="39475" y="56139"/>
                      <a:pt x="38887" y="56017"/>
                    </a:cubicBezTo>
                    <a:cubicBezTo>
                      <a:pt x="37455" y="55711"/>
                      <a:pt x="35998" y="54915"/>
                      <a:pt x="34467" y="54070"/>
                    </a:cubicBezTo>
                    <a:cubicBezTo>
                      <a:pt x="33684" y="53654"/>
                      <a:pt x="32508" y="53188"/>
                      <a:pt x="31272" y="52711"/>
                    </a:cubicBezTo>
                    <a:cubicBezTo>
                      <a:pt x="28419" y="51621"/>
                      <a:pt x="24905" y="50262"/>
                      <a:pt x="24023" y="48364"/>
                    </a:cubicBezTo>
                    <a:cubicBezTo>
                      <a:pt x="23619" y="47446"/>
                      <a:pt x="23570" y="46405"/>
                      <a:pt x="23950" y="45793"/>
                    </a:cubicBezTo>
                    <a:cubicBezTo>
                      <a:pt x="24023" y="45671"/>
                      <a:pt x="24182" y="45671"/>
                      <a:pt x="24317" y="45671"/>
                    </a:cubicBezTo>
                    <a:cubicBezTo>
                      <a:pt x="24378" y="45671"/>
                      <a:pt x="24439" y="45671"/>
                      <a:pt x="24476" y="45658"/>
                    </a:cubicBezTo>
                    <a:lnTo>
                      <a:pt x="24488" y="45658"/>
                    </a:lnTo>
                    <a:cubicBezTo>
                      <a:pt x="24819" y="45585"/>
                      <a:pt x="25186" y="45499"/>
                      <a:pt x="25541" y="45401"/>
                    </a:cubicBezTo>
                    <a:cubicBezTo>
                      <a:pt x="28088" y="44703"/>
                      <a:pt x="30268" y="42891"/>
                      <a:pt x="31541" y="40357"/>
                    </a:cubicBezTo>
                    <a:cubicBezTo>
                      <a:pt x="32814" y="37847"/>
                      <a:pt x="32986" y="35006"/>
                      <a:pt x="32006" y="32545"/>
                    </a:cubicBezTo>
                    <a:cubicBezTo>
                      <a:pt x="31467" y="31174"/>
                      <a:pt x="30659" y="30047"/>
                      <a:pt x="29949" y="29056"/>
                    </a:cubicBezTo>
                    <a:cubicBezTo>
                      <a:pt x="29827" y="28872"/>
                      <a:pt x="29655" y="28700"/>
                      <a:pt x="29496" y="28517"/>
                    </a:cubicBezTo>
                    <a:cubicBezTo>
                      <a:pt x="29104" y="28113"/>
                      <a:pt x="28762" y="27745"/>
                      <a:pt x="28860" y="27354"/>
                    </a:cubicBezTo>
                    <a:cubicBezTo>
                      <a:pt x="29166" y="26178"/>
                      <a:pt x="29778" y="25137"/>
                      <a:pt x="30439" y="24011"/>
                    </a:cubicBezTo>
                    <a:cubicBezTo>
                      <a:pt x="31541" y="22162"/>
                      <a:pt x="32680" y="20252"/>
                      <a:pt x="32288" y="17571"/>
                    </a:cubicBezTo>
                    <a:cubicBezTo>
                      <a:pt x="32092" y="16224"/>
                      <a:pt x="31676" y="14240"/>
                      <a:pt x="30292" y="12600"/>
                    </a:cubicBezTo>
                    <a:cubicBezTo>
                      <a:pt x="29068" y="11155"/>
                      <a:pt x="27256" y="10298"/>
                      <a:pt x="25456" y="10298"/>
                    </a:cubicBezTo>
                    <a:cubicBezTo>
                      <a:pt x="24660" y="10298"/>
                      <a:pt x="23888" y="10469"/>
                      <a:pt x="23166" y="10788"/>
                    </a:cubicBezTo>
                    <a:cubicBezTo>
                      <a:pt x="22713" y="11008"/>
                      <a:pt x="22358" y="11339"/>
                      <a:pt x="22040" y="11632"/>
                    </a:cubicBezTo>
                    <a:cubicBezTo>
                      <a:pt x="21697" y="11951"/>
                      <a:pt x="21427" y="12220"/>
                      <a:pt x="21072" y="12294"/>
                    </a:cubicBezTo>
                    <a:cubicBezTo>
                      <a:pt x="21023" y="12306"/>
                      <a:pt x="20987" y="12281"/>
                      <a:pt x="20938" y="12245"/>
                    </a:cubicBezTo>
                    <a:cubicBezTo>
                      <a:pt x="20925" y="12232"/>
                      <a:pt x="20901" y="12232"/>
                      <a:pt x="20889" y="12220"/>
                    </a:cubicBezTo>
                    <a:cubicBezTo>
                      <a:pt x="20154" y="11914"/>
                      <a:pt x="19150" y="11498"/>
                      <a:pt x="17938" y="11498"/>
                    </a:cubicBezTo>
                    <a:cubicBezTo>
                      <a:pt x="17228" y="11498"/>
                      <a:pt x="16554" y="11632"/>
                      <a:pt x="15930" y="11914"/>
                    </a:cubicBezTo>
                    <a:cubicBezTo>
                      <a:pt x="14387" y="12563"/>
                      <a:pt x="13604" y="13824"/>
                      <a:pt x="13150" y="14559"/>
                    </a:cubicBezTo>
                    <a:cubicBezTo>
                      <a:pt x="13150" y="14571"/>
                      <a:pt x="13126" y="14571"/>
                      <a:pt x="13126" y="14583"/>
                    </a:cubicBezTo>
                    <a:cubicBezTo>
                      <a:pt x="13114" y="14620"/>
                      <a:pt x="13102" y="14644"/>
                      <a:pt x="13065" y="14669"/>
                    </a:cubicBezTo>
                    <a:cubicBezTo>
                      <a:pt x="12967" y="14706"/>
                      <a:pt x="12857" y="14620"/>
                      <a:pt x="12746" y="14546"/>
                    </a:cubicBezTo>
                    <a:cubicBezTo>
                      <a:pt x="12722" y="14522"/>
                      <a:pt x="12697" y="14497"/>
                      <a:pt x="12673" y="14485"/>
                    </a:cubicBezTo>
                    <a:cubicBezTo>
                      <a:pt x="12183" y="14155"/>
                      <a:pt x="11657" y="13604"/>
                      <a:pt x="11106" y="13028"/>
                    </a:cubicBezTo>
                    <a:cubicBezTo>
                      <a:pt x="10665" y="12563"/>
                      <a:pt x="10163" y="12036"/>
                      <a:pt x="9600" y="11522"/>
                    </a:cubicBezTo>
                    <a:cubicBezTo>
                      <a:pt x="9134" y="11118"/>
                      <a:pt x="7714" y="9882"/>
                      <a:pt x="5694" y="9796"/>
                    </a:cubicBezTo>
                    <a:lnTo>
                      <a:pt x="5510" y="9796"/>
                    </a:lnTo>
                    <a:cubicBezTo>
                      <a:pt x="4408" y="9796"/>
                      <a:pt x="3539" y="10139"/>
                      <a:pt x="2951" y="10371"/>
                    </a:cubicBezTo>
                    <a:cubicBezTo>
                      <a:pt x="2143" y="10690"/>
                      <a:pt x="1470" y="11118"/>
                      <a:pt x="858" y="11485"/>
                    </a:cubicBezTo>
                    <a:lnTo>
                      <a:pt x="809" y="11522"/>
                    </a:lnTo>
                    <a:cubicBezTo>
                      <a:pt x="760" y="11571"/>
                      <a:pt x="723" y="11620"/>
                      <a:pt x="662" y="11608"/>
                    </a:cubicBezTo>
                    <a:cubicBezTo>
                      <a:pt x="429" y="11510"/>
                      <a:pt x="417" y="11216"/>
                      <a:pt x="392" y="10971"/>
                    </a:cubicBezTo>
                    <a:cubicBezTo>
                      <a:pt x="392" y="10873"/>
                      <a:pt x="380" y="10763"/>
                      <a:pt x="368" y="10690"/>
                    </a:cubicBezTo>
                    <a:cubicBezTo>
                      <a:pt x="307" y="10494"/>
                      <a:pt x="258" y="10286"/>
                      <a:pt x="196" y="10102"/>
                    </a:cubicBezTo>
                    <a:cubicBezTo>
                      <a:pt x="0" y="9453"/>
                      <a:pt x="135" y="8939"/>
                      <a:pt x="233" y="8853"/>
                    </a:cubicBezTo>
                    <a:cubicBezTo>
                      <a:pt x="368" y="8694"/>
                      <a:pt x="882" y="8510"/>
                      <a:pt x="1335" y="8327"/>
                    </a:cubicBezTo>
                    <a:lnTo>
                      <a:pt x="1457" y="8290"/>
                    </a:lnTo>
                    <a:cubicBezTo>
                      <a:pt x="1849" y="8131"/>
                      <a:pt x="2315" y="7959"/>
                      <a:pt x="2780" y="7739"/>
                    </a:cubicBezTo>
                    <a:cubicBezTo>
                      <a:pt x="4212" y="7065"/>
                      <a:pt x="4849" y="5853"/>
                      <a:pt x="5474" y="4678"/>
                    </a:cubicBezTo>
                    <a:cubicBezTo>
                      <a:pt x="5865" y="3955"/>
                      <a:pt x="6233" y="3258"/>
                      <a:pt x="6759" y="2694"/>
                    </a:cubicBezTo>
                    <a:cubicBezTo>
                      <a:pt x="6967" y="2486"/>
                      <a:pt x="7273" y="2437"/>
                      <a:pt x="7579" y="2376"/>
                    </a:cubicBezTo>
                    <a:cubicBezTo>
                      <a:pt x="7800" y="2327"/>
                      <a:pt x="8045" y="2302"/>
                      <a:pt x="8265" y="2192"/>
                    </a:cubicBezTo>
                    <a:cubicBezTo>
                      <a:pt x="8755" y="1947"/>
                      <a:pt x="9061" y="1445"/>
                      <a:pt x="9318" y="1005"/>
                    </a:cubicBezTo>
                    <a:cubicBezTo>
                      <a:pt x="9636" y="466"/>
                      <a:pt x="9918" y="1"/>
                      <a:pt x="10432" y="50"/>
                    </a:cubicBezTo>
                    <a:cubicBezTo>
                      <a:pt x="10738" y="86"/>
                      <a:pt x="10787" y="429"/>
                      <a:pt x="10824" y="796"/>
                    </a:cubicBezTo>
                    <a:cubicBezTo>
                      <a:pt x="10849" y="1017"/>
                      <a:pt x="10861" y="1225"/>
                      <a:pt x="10947" y="1396"/>
                    </a:cubicBezTo>
                    <a:cubicBezTo>
                      <a:pt x="12367" y="4568"/>
                      <a:pt x="15783" y="6686"/>
                      <a:pt x="19419" y="6686"/>
                    </a:cubicBezTo>
                    <a:cubicBezTo>
                      <a:pt x="20007" y="6686"/>
                      <a:pt x="20583" y="6625"/>
                      <a:pt x="21146" y="6527"/>
                    </a:cubicBezTo>
                    <a:cubicBezTo>
                      <a:pt x="22774" y="6196"/>
                      <a:pt x="23815" y="4776"/>
                      <a:pt x="24819" y="3380"/>
                    </a:cubicBezTo>
                    <a:cubicBezTo>
                      <a:pt x="25884" y="1947"/>
                      <a:pt x="26962" y="441"/>
                      <a:pt x="28725" y="135"/>
                    </a:cubicBezTo>
                    <a:cubicBezTo>
                      <a:pt x="29227" y="50"/>
                      <a:pt x="29582" y="490"/>
                      <a:pt x="30010" y="992"/>
                    </a:cubicBezTo>
                    <a:cubicBezTo>
                      <a:pt x="30329" y="1384"/>
                      <a:pt x="30684" y="1813"/>
                      <a:pt x="31125" y="2033"/>
                    </a:cubicBezTo>
                    <a:cubicBezTo>
                      <a:pt x="32006" y="2462"/>
                      <a:pt x="32827" y="2633"/>
                      <a:pt x="33488" y="2756"/>
                    </a:cubicBezTo>
                    <a:lnTo>
                      <a:pt x="33573" y="2756"/>
                    </a:lnTo>
                    <a:cubicBezTo>
                      <a:pt x="33659" y="2756"/>
                      <a:pt x="33745" y="2756"/>
                      <a:pt x="33794" y="2817"/>
                    </a:cubicBezTo>
                    <a:cubicBezTo>
                      <a:pt x="33880" y="2939"/>
                      <a:pt x="33818" y="3135"/>
                      <a:pt x="33745" y="3355"/>
                    </a:cubicBezTo>
                    <a:cubicBezTo>
                      <a:pt x="33720" y="3417"/>
                      <a:pt x="33696" y="3490"/>
                      <a:pt x="33684" y="3551"/>
                    </a:cubicBezTo>
                    <a:cubicBezTo>
                      <a:pt x="33573" y="3894"/>
                      <a:pt x="33439" y="4262"/>
                      <a:pt x="33304" y="4653"/>
                    </a:cubicBezTo>
                    <a:lnTo>
                      <a:pt x="33304" y="4666"/>
                    </a:lnTo>
                    <a:cubicBezTo>
                      <a:pt x="32839" y="5914"/>
                      <a:pt x="32276" y="7445"/>
                      <a:pt x="32337" y="9245"/>
                    </a:cubicBezTo>
                    <a:cubicBezTo>
                      <a:pt x="32410" y="11265"/>
                      <a:pt x="33292" y="12955"/>
                      <a:pt x="33990" y="14314"/>
                    </a:cubicBezTo>
                    <a:cubicBezTo>
                      <a:pt x="34406" y="15110"/>
                      <a:pt x="34920" y="16114"/>
                      <a:pt x="34847" y="16518"/>
                    </a:cubicBezTo>
                    <a:cubicBezTo>
                      <a:pt x="34835" y="16591"/>
                      <a:pt x="34773" y="16787"/>
                      <a:pt x="34724" y="16959"/>
                    </a:cubicBezTo>
                    <a:cubicBezTo>
                      <a:pt x="34602" y="17363"/>
                      <a:pt x="34455" y="17852"/>
                      <a:pt x="34357" y="18440"/>
                    </a:cubicBezTo>
                    <a:cubicBezTo>
                      <a:pt x="34124" y="20007"/>
                      <a:pt x="34467" y="21611"/>
                      <a:pt x="35386" y="23387"/>
                    </a:cubicBezTo>
                    <a:cubicBezTo>
                      <a:pt x="37063" y="26668"/>
                      <a:pt x="39708" y="28627"/>
                      <a:pt x="42683" y="28749"/>
                    </a:cubicBezTo>
                    <a:lnTo>
                      <a:pt x="42940" y="28749"/>
                    </a:lnTo>
                    <a:cubicBezTo>
                      <a:pt x="46956" y="28749"/>
                      <a:pt x="47997" y="25089"/>
                      <a:pt x="48438" y="23521"/>
                    </a:cubicBezTo>
                    <a:cubicBezTo>
                      <a:pt x="48548" y="23178"/>
                      <a:pt x="48634" y="22848"/>
                      <a:pt x="48732" y="22566"/>
                    </a:cubicBezTo>
                    <a:cubicBezTo>
                      <a:pt x="49282" y="21011"/>
                      <a:pt x="49980" y="19946"/>
                      <a:pt x="50960" y="18477"/>
                    </a:cubicBezTo>
                    <a:cubicBezTo>
                      <a:pt x="50997" y="18428"/>
                      <a:pt x="51009" y="18379"/>
                      <a:pt x="51021" y="18342"/>
                    </a:cubicBezTo>
                    <a:cubicBezTo>
                      <a:pt x="51070" y="18232"/>
                      <a:pt x="51119" y="18122"/>
                      <a:pt x="51229" y="18073"/>
                    </a:cubicBezTo>
                    <a:cubicBezTo>
                      <a:pt x="51364" y="18011"/>
                      <a:pt x="51499" y="18097"/>
                      <a:pt x="51621" y="18134"/>
                    </a:cubicBezTo>
                    <a:cubicBezTo>
                      <a:pt x="51670" y="18171"/>
                      <a:pt x="51731" y="18183"/>
                      <a:pt x="51756" y="18195"/>
                    </a:cubicBezTo>
                    <a:lnTo>
                      <a:pt x="51780" y="18195"/>
                    </a:lnTo>
                    <a:cubicBezTo>
                      <a:pt x="51939" y="18244"/>
                      <a:pt x="52111" y="18293"/>
                      <a:pt x="52282" y="18318"/>
                    </a:cubicBezTo>
                    <a:lnTo>
                      <a:pt x="52294" y="18318"/>
                    </a:lnTo>
                    <a:cubicBezTo>
                      <a:pt x="52307" y="18318"/>
                      <a:pt x="52343" y="18318"/>
                      <a:pt x="52368" y="18354"/>
                    </a:cubicBezTo>
                    <a:cubicBezTo>
                      <a:pt x="52380" y="18379"/>
                      <a:pt x="52368" y="18428"/>
                      <a:pt x="52368" y="18465"/>
                    </a:cubicBezTo>
                    <a:cubicBezTo>
                      <a:pt x="52368" y="18477"/>
                      <a:pt x="52368" y="18477"/>
                      <a:pt x="52356" y="18489"/>
                    </a:cubicBezTo>
                    <a:cubicBezTo>
                      <a:pt x="52343" y="18648"/>
                      <a:pt x="52307" y="18856"/>
                      <a:pt x="52282" y="19089"/>
                    </a:cubicBezTo>
                    <a:cubicBezTo>
                      <a:pt x="51927" y="22285"/>
                      <a:pt x="53201" y="25199"/>
                      <a:pt x="54119" y="27317"/>
                    </a:cubicBezTo>
                    <a:cubicBezTo>
                      <a:pt x="54413" y="27990"/>
                      <a:pt x="54890" y="29129"/>
                      <a:pt x="55955" y="30011"/>
                    </a:cubicBezTo>
                    <a:cubicBezTo>
                      <a:pt x="56886" y="30806"/>
                      <a:pt x="57927" y="31149"/>
                      <a:pt x="58821" y="31357"/>
                    </a:cubicBezTo>
                    <a:cubicBezTo>
                      <a:pt x="59959" y="31639"/>
                      <a:pt x="61086" y="31688"/>
                      <a:pt x="62090" y="31725"/>
                    </a:cubicBezTo>
                    <a:cubicBezTo>
                      <a:pt x="62824" y="31761"/>
                      <a:pt x="64061" y="31810"/>
                      <a:pt x="64355" y="32019"/>
                    </a:cubicBezTo>
                    <a:cubicBezTo>
                      <a:pt x="65714" y="33059"/>
                      <a:pt x="66853" y="35190"/>
                      <a:pt x="67844" y="37051"/>
                    </a:cubicBezTo>
                    <a:cubicBezTo>
                      <a:pt x="68004" y="37345"/>
                      <a:pt x="68150" y="37626"/>
                      <a:pt x="68310" y="37896"/>
                    </a:cubicBezTo>
                    <a:cubicBezTo>
                      <a:pt x="69130" y="39414"/>
                      <a:pt x="69975" y="40969"/>
                      <a:pt x="70244" y="42438"/>
                    </a:cubicBezTo>
                    <a:cubicBezTo>
                      <a:pt x="70550" y="44152"/>
                      <a:pt x="70146" y="46111"/>
                      <a:pt x="69754" y="47630"/>
                    </a:cubicBezTo>
                    <a:cubicBezTo>
                      <a:pt x="69105" y="50152"/>
                      <a:pt x="68187" y="52625"/>
                      <a:pt x="67036" y="54964"/>
                    </a:cubicBezTo>
                    <a:cubicBezTo>
                      <a:pt x="65959" y="57131"/>
                      <a:pt x="65151" y="57743"/>
                      <a:pt x="64661" y="57866"/>
                    </a:cubicBezTo>
                    <a:cubicBezTo>
                      <a:pt x="64575" y="58000"/>
                      <a:pt x="64428" y="58013"/>
                      <a:pt x="64294" y="58013"/>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7" name="Google Shape;877;p32"/>
              <p:cNvSpPr/>
              <p:nvPr/>
            </p:nvSpPr>
            <p:spPr>
              <a:xfrm>
                <a:off x="3494700" y="3128825"/>
                <a:ext cx="1476050" cy="1252600"/>
              </a:xfrm>
              <a:custGeom>
                <a:avLst/>
                <a:gdLst/>
                <a:ahLst/>
                <a:cxnLst/>
                <a:rect l="l" t="t" r="r" b="b"/>
                <a:pathLst>
                  <a:path w="59042" h="50104" fill="none" extrusionOk="0">
                    <a:moveTo>
                      <a:pt x="55454" y="50103"/>
                    </a:moveTo>
                    <a:lnTo>
                      <a:pt x="55417" y="50091"/>
                    </a:lnTo>
                    <a:cubicBezTo>
                      <a:pt x="55062" y="49956"/>
                      <a:pt x="54682" y="49797"/>
                      <a:pt x="54413" y="49699"/>
                    </a:cubicBezTo>
                    <a:lnTo>
                      <a:pt x="54388" y="49699"/>
                    </a:lnTo>
                    <a:cubicBezTo>
                      <a:pt x="53825" y="49466"/>
                      <a:pt x="53201" y="49209"/>
                      <a:pt x="52515" y="48977"/>
                    </a:cubicBezTo>
                    <a:cubicBezTo>
                      <a:pt x="49944" y="48071"/>
                      <a:pt x="47140" y="47642"/>
                      <a:pt x="43944" y="47642"/>
                    </a:cubicBezTo>
                    <a:cubicBezTo>
                      <a:pt x="41128" y="47642"/>
                      <a:pt x="38410" y="47985"/>
                      <a:pt x="36010" y="48266"/>
                    </a:cubicBezTo>
                    <a:cubicBezTo>
                      <a:pt x="34945" y="48413"/>
                      <a:pt x="33733" y="48548"/>
                      <a:pt x="32741" y="48548"/>
                    </a:cubicBezTo>
                    <a:cubicBezTo>
                      <a:pt x="32227" y="48548"/>
                      <a:pt x="31823" y="48511"/>
                      <a:pt x="31468" y="48438"/>
                    </a:cubicBezTo>
                    <a:cubicBezTo>
                      <a:pt x="30500" y="48230"/>
                      <a:pt x="29252" y="47556"/>
                      <a:pt x="27929" y="46834"/>
                    </a:cubicBezTo>
                    <a:cubicBezTo>
                      <a:pt x="26950" y="46295"/>
                      <a:pt x="25676" y="45805"/>
                      <a:pt x="24329" y="45291"/>
                    </a:cubicBezTo>
                    <a:cubicBezTo>
                      <a:pt x="23044" y="44801"/>
                      <a:pt x="21734" y="44287"/>
                      <a:pt x="20632" y="43724"/>
                    </a:cubicBezTo>
                    <a:cubicBezTo>
                      <a:pt x="20620" y="43712"/>
                      <a:pt x="20583" y="43712"/>
                      <a:pt x="20558" y="43712"/>
                    </a:cubicBezTo>
                    <a:cubicBezTo>
                      <a:pt x="20497" y="43699"/>
                      <a:pt x="20411" y="43675"/>
                      <a:pt x="20411" y="43602"/>
                    </a:cubicBezTo>
                    <a:cubicBezTo>
                      <a:pt x="20436" y="42034"/>
                      <a:pt x="21856" y="41189"/>
                      <a:pt x="23350" y="40283"/>
                    </a:cubicBezTo>
                    <a:cubicBezTo>
                      <a:pt x="24562" y="39549"/>
                      <a:pt x="25823" y="38802"/>
                      <a:pt x="26411" y="37614"/>
                    </a:cubicBezTo>
                    <a:cubicBezTo>
                      <a:pt x="28113" y="34247"/>
                      <a:pt x="28333" y="30390"/>
                      <a:pt x="27011" y="27048"/>
                    </a:cubicBezTo>
                    <a:cubicBezTo>
                      <a:pt x="26325" y="25297"/>
                      <a:pt x="25358" y="23938"/>
                      <a:pt x="24574" y="22848"/>
                    </a:cubicBezTo>
                    <a:cubicBezTo>
                      <a:pt x="24574" y="22836"/>
                      <a:pt x="24562" y="22836"/>
                      <a:pt x="24562" y="22824"/>
                    </a:cubicBezTo>
                    <a:cubicBezTo>
                      <a:pt x="24550" y="22799"/>
                      <a:pt x="24513" y="22775"/>
                      <a:pt x="24513" y="22738"/>
                    </a:cubicBezTo>
                    <a:cubicBezTo>
                      <a:pt x="24501" y="22542"/>
                      <a:pt x="24562" y="22236"/>
                      <a:pt x="24721" y="22064"/>
                    </a:cubicBezTo>
                    <a:cubicBezTo>
                      <a:pt x="24795" y="21991"/>
                      <a:pt x="24868" y="21942"/>
                      <a:pt x="24966" y="21942"/>
                    </a:cubicBezTo>
                    <a:lnTo>
                      <a:pt x="25040" y="21942"/>
                    </a:lnTo>
                    <a:cubicBezTo>
                      <a:pt x="27256" y="21942"/>
                      <a:pt x="28701" y="23521"/>
                      <a:pt x="30084" y="25052"/>
                    </a:cubicBezTo>
                    <a:cubicBezTo>
                      <a:pt x="31394" y="26472"/>
                      <a:pt x="32631" y="27844"/>
                      <a:pt x="34431" y="27917"/>
                    </a:cubicBezTo>
                    <a:cubicBezTo>
                      <a:pt x="34578" y="27917"/>
                      <a:pt x="34712" y="27929"/>
                      <a:pt x="34847" y="27929"/>
                    </a:cubicBezTo>
                    <a:cubicBezTo>
                      <a:pt x="36500" y="27929"/>
                      <a:pt x="37529" y="26754"/>
                      <a:pt x="38508" y="25615"/>
                    </a:cubicBezTo>
                    <a:cubicBezTo>
                      <a:pt x="39500" y="24476"/>
                      <a:pt x="40541" y="23289"/>
                      <a:pt x="42230" y="23289"/>
                    </a:cubicBezTo>
                    <a:lnTo>
                      <a:pt x="42414" y="23289"/>
                    </a:lnTo>
                    <a:cubicBezTo>
                      <a:pt x="42732" y="23313"/>
                      <a:pt x="42793" y="23693"/>
                      <a:pt x="42842" y="24048"/>
                    </a:cubicBezTo>
                    <a:cubicBezTo>
                      <a:pt x="42867" y="24207"/>
                      <a:pt x="42879" y="24366"/>
                      <a:pt x="42928" y="24489"/>
                    </a:cubicBezTo>
                    <a:cubicBezTo>
                      <a:pt x="43283" y="25309"/>
                      <a:pt x="44030" y="27011"/>
                      <a:pt x="45671" y="28407"/>
                    </a:cubicBezTo>
                    <a:cubicBezTo>
                      <a:pt x="47152" y="29656"/>
                      <a:pt x="48720" y="30170"/>
                      <a:pt x="49907" y="30452"/>
                    </a:cubicBezTo>
                    <a:cubicBezTo>
                      <a:pt x="51376" y="30819"/>
                      <a:pt x="52760" y="30868"/>
                      <a:pt x="53862" y="30917"/>
                    </a:cubicBezTo>
                    <a:cubicBezTo>
                      <a:pt x="54009" y="30917"/>
                      <a:pt x="54327" y="30929"/>
                      <a:pt x="54621" y="30941"/>
                    </a:cubicBezTo>
                    <a:lnTo>
                      <a:pt x="54633" y="30941"/>
                    </a:lnTo>
                    <a:lnTo>
                      <a:pt x="54658" y="30966"/>
                    </a:lnTo>
                    <a:cubicBezTo>
                      <a:pt x="55356" y="31798"/>
                      <a:pt x="56188" y="33353"/>
                      <a:pt x="56776" y="34468"/>
                    </a:cubicBezTo>
                    <a:cubicBezTo>
                      <a:pt x="56935" y="34761"/>
                      <a:pt x="57082" y="35043"/>
                      <a:pt x="57241" y="35325"/>
                    </a:cubicBezTo>
                    <a:cubicBezTo>
                      <a:pt x="57927" y="36610"/>
                      <a:pt x="58649" y="37920"/>
                      <a:pt x="58833" y="38863"/>
                    </a:cubicBezTo>
                    <a:cubicBezTo>
                      <a:pt x="59041" y="40051"/>
                      <a:pt x="58576" y="41912"/>
                      <a:pt x="58392" y="42598"/>
                    </a:cubicBezTo>
                    <a:cubicBezTo>
                      <a:pt x="57792" y="44887"/>
                      <a:pt x="56947" y="47140"/>
                      <a:pt x="55894" y="49270"/>
                    </a:cubicBezTo>
                    <a:cubicBezTo>
                      <a:pt x="55735" y="49577"/>
                      <a:pt x="55588" y="49846"/>
                      <a:pt x="55454" y="50079"/>
                    </a:cubicBezTo>
                    <a:close/>
                    <a:moveTo>
                      <a:pt x="4739" y="5645"/>
                    </a:moveTo>
                    <a:lnTo>
                      <a:pt x="4666" y="5645"/>
                    </a:lnTo>
                    <a:cubicBezTo>
                      <a:pt x="4396" y="5633"/>
                      <a:pt x="4225" y="5388"/>
                      <a:pt x="4041" y="5143"/>
                    </a:cubicBezTo>
                    <a:cubicBezTo>
                      <a:pt x="3943" y="5009"/>
                      <a:pt x="3845" y="4874"/>
                      <a:pt x="3723" y="4776"/>
                    </a:cubicBezTo>
                    <a:cubicBezTo>
                      <a:pt x="3233" y="4347"/>
                      <a:pt x="2584" y="4115"/>
                      <a:pt x="1960" y="3907"/>
                    </a:cubicBezTo>
                    <a:cubicBezTo>
                      <a:pt x="1127" y="3613"/>
                      <a:pt x="356" y="3343"/>
                      <a:pt x="62" y="2621"/>
                    </a:cubicBezTo>
                    <a:cubicBezTo>
                      <a:pt x="1" y="2462"/>
                      <a:pt x="123" y="2327"/>
                      <a:pt x="233" y="2217"/>
                    </a:cubicBezTo>
                    <a:cubicBezTo>
                      <a:pt x="270" y="2156"/>
                      <a:pt x="331" y="2119"/>
                      <a:pt x="356" y="2058"/>
                    </a:cubicBezTo>
                    <a:cubicBezTo>
                      <a:pt x="393" y="1972"/>
                      <a:pt x="429" y="1886"/>
                      <a:pt x="454" y="1813"/>
                    </a:cubicBezTo>
                    <a:cubicBezTo>
                      <a:pt x="539" y="1629"/>
                      <a:pt x="601" y="1458"/>
                      <a:pt x="735" y="1360"/>
                    </a:cubicBezTo>
                    <a:cubicBezTo>
                      <a:pt x="980" y="1176"/>
                      <a:pt x="1188" y="1103"/>
                      <a:pt x="1360" y="1152"/>
                    </a:cubicBezTo>
                    <a:cubicBezTo>
                      <a:pt x="3111" y="1592"/>
                      <a:pt x="6049" y="2645"/>
                      <a:pt x="6086" y="4751"/>
                    </a:cubicBezTo>
                    <a:cubicBezTo>
                      <a:pt x="6086" y="4935"/>
                      <a:pt x="6013" y="5094"/>
                      <a:pt x="5866" y="5241"/>
                    </a:cubicBezTo>
                    <a:cubicBezTo>
                      <a:pt x="5584" y="5511"/>
                      <a:pt x="5094" y="5645"/>
                      <a:pt x="4739" y="5645"/>
                    </a:cubicBezTo>
                    <a:close/>
                    <a:moveTo>
                      <a:pt x="20020" y="3625"/>
                    </a:moveTo>
                    <a:cubicBezTo>
                      <a:pt x="19762" y="3625"/>
                      <a:pt x="19481" y="3588"/>
                      <a:pt x="19224" y="3490"/>
                    </a:cubicBezTo>
                    <a:cubicBezTo>
                      <a:pt x="18758" y="3343"/>
                      <a:pt x="18428" y="3062"/>
                      <a:pt x="18281" y="2731"/>
                    </a:cubicBezTo>
                    <a:cubicBezTo>
                      <a:pt x="18097" y="2278"/>
                      <a:pt x="18550" y="1948"/>
                      <a:pt x="18954" y="1629"/>
                    </a:cubicBezTo>
                    <a:cubicBezTo>
                      <a:pt x="19163" y="1470"/>
                      <a:pt x="19358" y="1323"/>
                      <a:pt x="19481" y="1164"/>
                    </a:cubicBezTo>
                    <a:cubicBezTo>
                      <a:pt x="19554" y="1054"/>
                      <a:pt x="19616" y="919"/>
                      <a:pt x="19689" y="772"/>
                    </a:cubicBezTo>
                    <a:cubicBezTo>
                      <a:pt x="19848" y="429"/>
                      <a:pt x="20020" y="62"/>
                      <a:pt x="20350" y="38"/>
                    </a:cubicBezTo>
                    <a:cubicBezTo>
                      <a:pt x="20779" y="1"/>
                      <a:pt x="21330" y="368"/>
                      <a:pt x="21526" y="833"/>
                    </a:cubicBezTo>
                    <a:cubicBezTo>
                      <a:pt x="21856" y="1580"/>
                      <a:pt x="21771" y="2927"/>
                      <a:pt x="20962" y="3405"/>
                    </a:cubicBezTo>
                    <a:lnTo>
                      <a:pt x="20950" y="3368"/>
                    </a:lnTo>
                    <a:lnTo>
                      <a:pt x="20962" y="3405"/>
                    </a:lnTo>
                    <a:cubicBezTo>
                      <a:pt x="20693" y="3552"/>
                      <a:pt x="20350" y="3625"/>
                      <a:pt x="20020" y="3625"/>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8" name="Google Shape;878;p32"/>
              <p:cNvSpPr/>
              <p:nvPr/>
            </p:nvSpPr>
            <p:spPr>
              <a:xfrm>
                <a:off x="4150375" y="3826750"/>
                <a:ext cx="732825" cy="448450"/>
              </a:xfrm>
              <a:custGeom>
                <a:avLst/>
                <a:gdLst/>
                <a:ahLst/>
                <a:cxnLst/>
                <a:rect l="l" t="t" r="r" b="b"/>
                <a:pathLst>
                  <a:path w="29313" h="17938" fill="none" extrusionOk="0">
                    <a:moveTo>
                      <a:pt x="27488" y="17925"/>
                    </a:moveTo>
                    <a:cubicBezTo>
                      <a:pt x="27464" y="17925"/>
                      <a:pt x="27451" y="17913"/>
                      <a:pt x="27427" y="17888"/>
                    </a:cubicBezTo>
                    <a:cubicBezTo>
                      <a:pt x="27415" y="17888"/>
                      <a:pt x="27415" y="17876"/>
                      <a:pt x="27402" y="17876"/>
                    </a:cubicBezTo>
                    <a:lnTo>
                      <a:pt x="27402" y="17876"/>
                    </a:lnTo>
                    <a:cubicBezTo>
                      <a:pt x="24464" y="16848"/>
                      <a:pt x="21293" y="16346"/>
                      <a:pt x="17705" y="16346"/>
                    </a:cubicBezTo>
                    <a:cubicBezTo>
                      <a:pt x="14693" y="16346"/>
                      <a:pt x="11865" y="16701"/>
                      <a:pt x="9367" y="17007"/>
                    </a:cubicBezTo>
                    <a:cubicBezTo>
                      <a:pt x="8387" y="17129"/>
                      <a:pt x="7285" y="17264"/>
                      <a:pt x="6502" y="17264"/>
                    </a:cubicBezTo>
                    <a:cubicBezTo>
                      <a:pt x="6135" y="17264"/>
                      <a:pt x="5975" y="17239"/>
                      <a:pt x="5951" y="17239"/>
                    </a:cubicBezTo>
                    <a:cubicBezTo>
                      <a:pt x="5461" y="17129"/>
                      <a:pt x="4224" y="16456"/>
                      <a:pt x="3318" y="15966"/>
                    </a:cubicBezTo>
                    <a:cubicBezTo>
                      <a:pt x="2988" y="15782"/>
                      <a:pt x="2486" y="15709"/>
                      <a:pt x="2008" y="15623"/>
                    </a:cubicBezTo>
                    <a:cubicBezTo>
                      <a:pt x="1102" y="15489"/>
                      <a:pt x="184" y="15342"/>
                      <a:pt x="98" y="14509"/>
                    </a:cubicBezTo>
                    <a:cubicBezTo>
                      <a:pt x="0" y="13725"/>
                      <a:pt x="735" y="13260"/>
                      <a:pt x="1519" y="12746"/>
                    </a:cubicBezTo>
                    <a:cubicBezTo>
                      <a:pt x="2180" y="12317"/>
                      <a:pt x="2865" y="11877"/>
                      <a:pt x="3196" y="11203"/>
                    </a:cubicBezTo>
                    <a:cubicBezTo>
                      <a:pt x="3796" y="10028"/>
                      <a:pt x="3747" y="8546"/>
                      <a:pt x="3686" y="7114"/>
                    </a:cubicBezTo>
                    <a:cubicBezTo>
                      <a:pt x="3625" y="5240"/>
                      <a:pt x="3576" y="3441"/>
                      <a:pt x="4984" y="2522"/>
                    </a:cubicBezTo>
                    <a:cubicBezTo>
                      <a:pt x="5473" y="2204"/>
                      <a:pt x="6024" y="2510"/>
                      <a:pt x="6612" y="2828"/>
                    </a:cubicBezTo>
                    <a:cubicBezTo>
                      <a:pt x="7077" y="3073"/>
                      <a:pt x="7530" y="3343"/>
                      <a:pt x="8045" y="3355"/>
                    </a:cubicBezTo>
                    <a:cubicBezTo>
                      <a:pt x="8228" y="3367"/>
                      <a:pt x="8424" y="3367"/>
                      <a:pt x="8608" y="3367"/>
                    </a:cubicBezTo>
                    <a:cubicBezTo>
                      <a:pt x="10285" y="3367"/>
                      <a:pt x="11412" y="2314"/>
                      <a:pt x="12391" y="1396"/>
                    </a:cubicBezTo>
                    <a:cubicBezTo>
                      <a:pt x="13187" y="649"/>
                      <a:pt x="13873" y="0"/>
                      <a:pt x="14693" y="61"/>
                    </a:cubicBezTo>
                    <a:cubicBezTo>
                      <a:pt x="15342" y="110"/>
                      <a:pt x="15709" y="771"/>
                      <a:pt x="16138" y="1506"/>
                    </a:cubicBezTo>
                    <a:cubicBezTo>
                      <a:pt x="16456" y="2057"/>
                      <a:pt x="16775" y="2632"/>
                      <a:pt x="17264" y="3049"/>
                    </a:cubicBezTo>
                    <a:cubicBezTo>
                      <a:pt x="19309" y="4775"/>
                      <a:pt x="21452" y="5449"/>
                      <a:pt x="22884" y="5804"/>
                    </a:cubicBezTo>
                    <a:cubicBezTo>
                      <a:pt x="23472" y="5938"/>
                      <a:pt x="24060" y="5951"/>
                      <a:pt x="24635" y="5975"/>
                    </a:cubicBezTo>
                    <a:cubicBezTo>
                      <a:pt x="25370" y="5987"/>
                      <a:pt x="26056" y="6000"/>
                      <a:pt x="26570" y="6318"/>
                    </a:cubicBezTo>
                    <a:cubicBezTo>
                      <a:pt x="27023" y="6599"/>
                      <a:pt x="27206" y="7138"/>
                      <a:pt x="27366" y="7628"/>
                    </a:cubicBezTo>
                    <a:cubicBezTo>
                      <a:pt x="27427" y="7824"/>
                      <a:pt x="27513" y="8008"/>
                      <a:pt x="27574" y="8142"/>
                    </a:cubicBezTo>
                    <a:cubicBezTo>
                      <a:pt x="27733" y="8448"/>
                      <a:pt x="27892" y="8742"/>
                      <a:pt x="28039" y="9024"/>
                    </a:cubicBezTo>
                    <a:cubicBezTo>
                      <a:pt x="28100" y="9134"/>
                      <a:pt x="28161" y="9244"/>
                      <a:pt x="28223" y="9367"/>
                    </a:cubicBezTo>
                    <a:cubicBezTo>
                      <a:pt x="28639" y="10114"/>
                      <a:pt x="29202" y="11142"/>
                      <a:pt x="29263" y="11571"/>
                    </a:cubicBezTo>
                    <a:cubicBezTo>
                      <a:pt x="29288" y="11693"/>
                      <a:pt x="29312" y="12195"/>
                      <a:pt x="28884" y="13860"/>
                    </a:cubicBezTo>
                    <a:cubicBezTo>
                      <a:pt x="28774" y="14264"/>
                      <a:pt x="28737" y="14754"/>
                      <a:pt x="28688" y="15207"/>
                    </a:cubicBezTo>
                    <a:cubicBezTo>
                      <a:pt x="28566" y="16346"/>
                      <a:pt x="28455" y="17521"/>
                      <a:pt x="27525" y="17937"/>
                    </a:cubicBezTo>
                    <a:cubicBezTo>
                      <a:pt x="27513" y="17925"/>
                      <a:pt x="27513" y="17925"/>
                      <a:pt x="27488" y="17925"/>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9" name="Google Shape;879;p32"/>
              <p:cNvSpPr/>
              <p:nvPr/>
            </p:nvSpPr>
            <p:spPr>
              <a:xfrm>
                <a:off x="4294225" y="3936625"/>
                <a:ext cx="503275" cy="246750"/>
              </a:xfrm>
              <a:custGeom>
                <a:avLst/>
                <a:gdLst/>
                <a:ahLst/>
                <a:cxnLst/>
                <a:rect l="l" t="t" r="r" b="b"/>
                <a:pathLst>
                  <a:path w="20131" h="9870" fill="none" extrusionOk="0">
                    <a:moveTo>
                      <a:pt x="18098" y="9869"/>
                    </a:moveTo>
                    <a:cubicBezTo>
                      <a:pt x="17204" y="9869"/>
                      <a:pt x="16249" y="9563"/>
                      <a:pt x="15232" y="9257"/>
                    </a:cubicBezTo>
                    <a:cubicBezTo>
                      <a:pt x="14155" y="8914"/>
                      <a:pt x="13053" y="8584"/>
                      <a:pt x="11976" y="8584"/>
                    </a:cubicBezTo>
                    <a:cubicBezTo>
                      <a:pt x="8743" y="8584"/>
                      <a:pt x="5817" y="8951"/>
                      <a:pt x="3233" y="9257"/>
                    </a:cubicBezTo>
                    <a:cubicBezTo>
                      <a:pt x="3001" y="9294"/>
                      <a:pt x="2756" y="9330"/>
                      <a:pt x="2511" y="9367"/>
                    </a:cubicBezTo>
                    <a:cubicBezTo>
                      <a:pt x="1936" y="9477"/>
                      <a:pt x="1323" y="9563"/>
                      <a:pt x="907" y="9490"/>
                    </a:cubicBezTo>
                    <a:cubicBezTo>
                      <a:pt x="883" y="9490"/>
                      <a:pt x="834" y="9477"/>
                      <a:pt x="797" y="9477"/>
                    </a:cubicBezTo>
                    <a:cubicBezTo>
                      <a:pt x="527" y="9428"/>
                      <a:pt x="111" y="9355"/>
                      <a:pt x="50" y="9049"/>
                    </a:cubicBezTo>
                    <a:cubicBezTo>
                      <a:pt x="1" y="8865"/>
                      <a:pt x="136" y="8718"/>
                      <a:pt x="283" y="8571"/>
                    </a:cubicBezTo>
                    <a:cubicBezTo>
                      <a:pt x="356" y="8498"/>
                      <a:pt x="430" y="8400"/>
                      <a:pt x="478" y="8314"/>
                    </a:cubicBezTo>
                    <a:cubicBezTo>
                      <a:pt x="1458" y="6355"/>
                      <a:pt x="1397" y="4274"/>
                      <a:pt x="1336" y="2584"/>
                    </a:cubicBezTo>
                    <a:cubicBezTo>
                      <a:pt x="1336" y="2560"/>
                      <a:pt x="1323" y="2511"/>
                      <a:pt x="1299" y="2474"/>
                    </a:cubicBezTo>
                    <a:cubicBezTo>
                      <a:pt x="1274" y="2388"/>
                      <a:pt x="1238" y="2278"/>
                      <a:pt x="1336" y="2217"/>
                    </a:cubicBezTo>
                    <a:cubicBezTo>
                      <a:pt x="1470" y="2107"/>
                      <a:pt x="1654" y="2168"/>
                      <a:pt x="1838" y="2229"/>
                    </a:cubicBezTo>
                    <a:cubicBezTo>
                      <a:pt x="1948" y="2266"/>
                      <a:pt x="2058" y="2315"/>
                      <a:pt x="2156" y="2315"/>
                    </a:cubicBezTo>
                    <a:cubicBezTo>
                      <a:pt x="2401" y="2327"/>
                      <a:pt x="2646" y="2327"/>
                      <a:pt x="2878" y="2327"/>
                    </a:cubicBezTo>
                    <a:cubicBezTo>
                      <a:pt x="4213" y="2327"/>
                      <a:pt x="5217" y="1617"/>
                      <a:pt x="6111" y="1005"/>
                    </a:cubicBezTo>
                    <a:cubicBezTo>
                      <a:pt x="6894" y="478"/>
                      <a:pt x="7568" y="1"/>
                      <a:pt x="8278" y="74"/>
                    </a:cubicBezTo>
                    <a:cubicBezTo>
                      <a:pt x="8572" y="111"/>
                      <a:pt x="8755" y="380"/>
                      <a:pt x="8927" y="674"/>
                    </a:cubicBezTo>
                    <a:cubicBezTo>
                      <a:pt x="9049" y="858"/>
                      <a:pt x="9172" y="1054"/>
                      <a:pt x="9319" y="1188"/>
                    </a:cubicBezTo>
                    <a:cubicBezTo>
                      <a:pt x="11914" y="3380"/>
                      <a:pt x="14559" y="4225"/>
                      <a:pt x="16322" y="4653"/>
                    </a:cubicBezTo>
                    <a:cubicBezTo>
                      <a:pt x="16702" y="4739"/>
                      <a:pt x="17081" y="4739"/>
                      <a:pt x="17461" y="4727"/>
                    </a:cubicBezTo>
                    <a:cubicBezTo>
                      <a:pt x="17926" y="4715"/>
                      <a:pt x="18355" y="4715"/>
                      <a:pt x="18673" y="4910"/>
                    </a:cubicBezTo>
                    <a:cubicBezTo>
                      <a:pt x="18747" y="4959"/>
                      <a:pt x="18783" y="5045"/>
                      <a:pt x="18808" y="5143"/>
                    </a:cubicBezTo>
                    <a:cubicBezTo>
                      <a:pt x="18832" y="5192"/>
                      <a:pt x="18844" y="5229"/>
                      <a:pt x="18869" y="5278"/>
                    </a:cubicBezTo>
                    <a:cubicBezTo>
                      <a:pt x="19040" y="5584"/>
                      <a:pt x="19200" y="5890"/>
                      <a:pt x="19359" y="6184"/>
                    </a:cubicBezTo>
                    <a:cubicBezTo>
                      <a:pt x="19432" y="6294"/>
                      <a:pt x="19481" y="6392"/>
                      <a:pt x="19555" y="6514"/>
                    </a:cubicBezTo>
                    <a:cubicBezTo>
                      <a:pt x="19591" y="6600"/>
                      <a:pt x="19653" y="6686"/>
                      <a:pt x="19714" y="6784"/>
                    </a:cubicBezTo>
                    <a:cubicBezTo>
                      <a:pt x="19885" y="7004"/>
                      <a:pt x="20081" y="7310"/>
                      <a:pt x="20118" y="7592"/>
                    </a:cubicBezTo>
                    <a:cubicBezTo>
                      <a:pt x="20130" y="7739"/>
                      <a:pt x="20081" y="7947"/>
                      <a:pt x="20008" y="8167"/>
                    </a:cubicBezTo>
                    <a:cubicBezTo>
                      <a:pt x="19971" y="8277"/>
                      <a:pt x="19934" y="8400"/>
                      <a:pt x="19897" y="8535"/>
                    </a:cubicBezTo>
                    <a:cubicBezTo>
                      <a:pt x="19873" y="8633"/>
                      <a:pt x="19873" y="8731"/>
                      <a:pt x="19873" y="8841"/>
                    </a:cubicBezTo>
                    <a:cubicBezTo>
                      <a:pt x="19873" y="9037"/>
                      <a:pt x="19873" y="9245"/>
                      <a:pt x="19714" y="9343"/>
                    </a:cubicBezTo>
                    <a:cubicBezTo>
                      <a:pt x="19212" y="9747"/>
                      <a:pt x="18661" y="9869"/>
                      <a:pt x="18098" y="9869"/>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0" name="Google Shape;880;p32"/>
              <p:cNvSpPr/>
              <p:nvPr/>
            </p:nvSpPr>
            <p:spPr>
              <a:xfrm>
                <a:off x="4404425" y="4038250"/>
                <a:ext cx="119400" cy="60950"/>
              </a:xfrm>
              <a:custGeom>
                <a:avLst/>
                <a:gdLst/>
                <a:ahLst/>
                <a:cxnLst/>
                <a:rect l="l" t="t" r="r" b="b"/>
                <a:pathLst>
                  <a:path w="4776" h="2438" fill="none" extrusionOk="0">
                    <a:moveTo>
                      <a:pt x="1752" y="2437"/>
                    </a:moveTo>
                    <a:cubicBezTo>
                      <a:pt x="968" y="2437"/>
                      <a:pt x="246" y="2290"/>
                      <a:pt x="74" y="1984"/>
                    </a:cubicBezTo>
                    <a:cubicBezTo>
                      <a:pt x="1" y="1837"/>
                      <a:pt x="38" y="1690"/>
                      <a:pt x="172" y="1519"/>
                    </a:cubicBezTo>
                    <a:lnTo>
                      <a:pt x="172" y="1519"/>
                    </a:lnTo>
                    <a:cubicBezTo>
                      <a:pt x="1042" y="454"/>
                      <a:pt x="2278" y="1"/>
                      <a:pt x="3135" y="50"/>
                    </a:cubicBezTo>
                    <a:cubicBezTo>
                      <a:pt x="3625" y="62"/>
                      <a:pt x="4335" y="343"/>
                      <a:pt x="4629" y="735"/>
                    </a:cubicBezTo>
                    <a:cubicBezTo>
                      <a:pt x="4751" y="894"/>
                      <a:pt x="4776" y="1066"/>
                      <a:pt x="4739" y="1225"/>
                    </a:cubicBezTo>
                    <a:cubicBezTo>
                      <a:pt x="4580" y="1813"/>
                      <a:pt x="3747" y="2253"/>
                      <a:pt x="2523" y="2413"/>
                    </a:cubicBezTo>
                    <a:cubicBezTo>
                      <a:pt x="2266" y="2425"/>
                      <a:pt x="2009" y="2437"/>
                      <a:pt x="1752" y="2437"/>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1" name="Google Shape;881;p32"/>
              <p:cNvSpPr/>
              <p:nvPr/>
            </p:nvSpPr>
            <p:spPr>
              <a:xfrm>
                <a:off x="4278025" y="3400650"/>
                <a:ext cx="161025" cy="193175"/>
              </a:xfrm>
              <a:custGeom>
                <a:avLst/>
                <a:gdLst/>
                <a:ahLst/>
                <a:cxnLst/>
                <a:rect l="l" t="t" r="r" b="b"/>
                <a:pathLst>
                  <a:path w="6441" h="7727" fill="none" extrusionOk="0">
                    <a:moveTo>
                      <a:pt x="2535" y="7726"/>
                    </a:moveTo>
                    <a:cubicBezTo>
                      <a:pt x="2228" y="7726"/>
                      <a:pt x="1959" y="7592"/>
                      <a:pt x="1726" y="7347"/>
                    </a:cubicBezTo>
                    <a:lnTo>
                      <a:pt x="1714" y="7322"/>
                    </a:lnTo>
                    <a:cubicBezTo>
                      <a:pt x="1286" y="6833"/>
                      <a:pt x="465" y="5914"/>
                      <a:pt x="282" y="5510"/>
                    </a:cubicBezTo>
                    <a:cubicBezTo>
                      <a:pt x="0" y="4861"/>
                      <a:pt x="184" y="4127"/>
                      <a:pt x="331" y="3490"/>
                    </a:cubicBezTo>
                    <a:cubicBezTo>
                      <a:pt x="380" y="3282"/>
                      <a:pt x="429" y="3098"/>
                      <a:pt x="453" y="2914"/>
                    </a:cubicBezTo>
                    <a:lnTo>
                      <a:pt x="453" y="2914"/>
                    </a:lnTo>
                    <a:cubicBezTo>
                      <a:pt x="576" y="2229"/>
                      <a:pt x="490" y="1604"/>
                      <a:pt x="404" y="1102"/>
                    </a:cubicBezTo>
                    <a:cubicBezTo>
                      <a:pt x="343" y="625"/>
                      <a:pt x="282" y="270"/>
                      <a:pt x="465" y="135"/>
                    </a:cubicBezTo>
                    <a:cubicBezTo>
                      <a:pt x="649" y="0"/>
                      <a:pt x="1065" y="74"/>
                      <a:pt x="1861" y="404"/>
                    </a:cubicBezTo>
                    <a:cubicBezTo>
                      <a:pt x="2963" y="870"/>
                      <a:pt x="3685" y="882"/>
                      <a:pt x="4261" y="882"/>
                    </a:cubicBezTo>
                    <a:cubicBezTo>
                      <a:pt x="4714" y="882"/>
                      <a:pt x="5081" y="894"/>
                      <a:pt x="5449" y="1115"/>
                    </a:cubicBezTo>
                    <a:cubicBezTo>
                      <a:pt x="6440" y="1690"/>
                      <a:pt x="6159" y="3331"/>
                      <a:pt x="5791" y="4078"/>
                    </a:cubicBezTo>
                    <a:cubicBezTo>
                      <a:pt x="5632" y="4408"/>
                      <a:pt x="5449" y="4592"/>
                      <a:pt x="5265" y="4788"/>
                    </a:cubicBezTo>
                    <a:cubicBezTo>
                      <a:pt x="4959" y="5082"/>
                      <a:pt x="4616" y="5412"/>
                      <a:pt x="4236" y="6380"/>
                    </a:cubicBezTo>
                    <a:cubicBezTo>
                      <a:pt x="4016" y="6930"/>
                      <a:pt x="3379" y="7592"/>
                      <a:pt x="2718" y="7714"/>
                    </a:cubicBezTo>
                    <a:cubicBezTo>
                      <a:pt x="2669" y="7726"/>
                      <a:pt x="2596" y="7726"/>
                      <a:pt x="2535" y="7726"/>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2" name="Google Shape;882;p32"/>
              <p:cNvSpPr/>
              <p:nvPr/>
            </p:nvSpPr>
            <p:spPr>
              <a:xfrm>
                <a:off x="4693700" y="3373700"/>
                <a:ext cx="139900" cy="243075"/>
              </a:xfrm>
              <a:custGeom>
                <a:avLst/>
                <a:gdLst/>
                <a:ahLst/>
                <a:cxnLst/>
                <a:rect l="l" t="t" r="r" b="b"/>
                <a:pathLst>
                  <a:path w="5596" h="9723" fill="none" extrusionOk="0">
                    <a:moveTo>
                      <a:pt x="4825" y="9723"/>
                    </a:moveTo>
                    <a:lnTo>
                      <a:pt x="4800" y="9723"/>
                    </a:lnTo>
                    <a:cubicBezTo>
                      <a:pt x="4604" y="9710"/>
                      <a:pt x="4494" y="9551"/>
                      <a:pt x="4371" y="9417"/>
                    </a:cubicBezTo>
                    <a:lnTo>
                      <a:pt x="4347" y="9404"/>
                    </a:lnTo>
                    <a:cubicBezTo>
                      <a:pt x="4004" y="8988"/>
                      <a:pt x="3527" y="8670"/>
                      <a:pt x="3025" y="8510"/>
                    </a:cubicBezTo>
                    <a:lnTo>
                      <a:pt x="2841" y="8462"/>
                    </a:lnTo>
                    <a:cubicBezTo>
                      <a:pt x="2670" y="8425"/>
                      <a:pt x="2510" y="8376"/>
                      <a:pt x="2363" y="8302"/>
                    </a:cubicBezTo>
                    <a:cubicBezTo>
                      <a:pt x="2229" y="8217"/>
                      <a:pt x="2106" y="8119"/>
                      <a:pt x="1959" y="7960"/>
                    </a:cubicBezTo>
                    <a:cubicBezTo>
                      <a:pt x="1653" y="7629"/>
                      <a:pt x="1457" y="7213"/>
                      <a:pt x="1249" y="6809"/>
                    </a:cubicBezTo>
                    <a:cubicBezTo>
                      <a:pt x="1127" y="6588"/>
                      <a:pt x="1004" y="6343"/>
                      <a:pt x="955" y="6062"/>
                    </a:cubicBezTo>
                    <a:cubicBezTo>
                      <a:pt x="906" y="5805"/>
                      <a:pt x="919" y="5523"/>
                      <a:pt x="943" y="5266"/>
                    </a:cubicBezTo>
                    <a:cubicBezTo>
                      <a:pt x="943" y="5217"/>
                      <a:pt x="943" y="5180"/>
                      <a:pt x="955" y="5131"/>
                    </a:cubicBezTo>
                    <a:cubicBezTo>
                      <a:pt x="1029" y="4054"/>
                      <a:pt x="882" y="3123"/>
                      <a:pt x="515" y="2364"/>
                    </a:cubicBezTo>
                    <a:cubicBezTo>
                      <a:pt x="466" y="2278"/>
                      <a:pt x="429" y="2193"/>
                      <a:pt x="392" y="2119"/>
                    </a:cubicBezTo>
                    <a:cubicBezTo>
                      <a:pt x="282" y="1911"/>
                      <a:pt x="184" y="1715"/>
                      <a:pt x="111" y="1507"/>
                    </a:cubicBezTo>
                    <a:cubicBezTo>
                      <a:pt x="0" y="1152"/>
                      <a:pt x="49" y="809"/>
                      <a:pt x="221" y="589"/>
                    </a:cubicBezTo>
                    <a:cubicBezTo>
                      <a:pt x="466" y="246"/>
                      <a:pt x="906" y="197"/>
                      <a:pt x="1323" y="160"/>
                    </a:cubicBezTo>
                    <a:cubicBezTo>
                      <a:pt x="1433" y="136"/>
                      <a:pt x="1519" y="136"/>
                      <a:pt x="1629" y="123"/>
                    </a:cubicBezTo>
                    <a:lnTo>
                      <a:pt x="1898" y="74"/>
                    </a:lnTo>
                    <a:cubicBezTo>
                      <a:pt x="2070" y="50"/>
                      <a:pt x="2253" y="1"/>
                      <a:pt x="2437" y="1"/>
                    </a:cubicBezTo>
                    <a:lnTo>
                      <a:pt x="2437" y="1"/>
                    </a:lnTo>
                    <a:cubicBezTo>
                      <a:pt x="2792" y="1"/>
                      <a:pt x="3147" y="136"/>
                      <a:pt x="3453" y="258"/>
                    </a:cubicBezTo>
                    <a:lnTo>
                      <a:pt x="4298" y="601"/>
                    </a:lnTo>
                    <a:cubicBezTo>
                      <a:pt x="4347" y="613"/>
                      <a:pt x="4408" y="625"/>
                      <a:pt x="4469" y="662"/>
                    </a:cubicBezTo>
                    <a:cubicBezTo>
                      <a:pt x="4629" y="711"/>
                      <a:pt x="4812" y="772"/>
                      <a:pt x="4910" y="870"/>
                    </a:cubicBezTo>
                    <a:cubicBezTo>
                      <a:pt x="5155" y="1140"/>
                      <a:pt x="5131" y="1642"/>
                      <a:pt x="5118" y="2058"/>
                    </a:cubicBezTo>
                    <a:cubicBezTo>
                      <a:pt x="5118" y="2156"/>
                      <a:pt x="5106" y="2254"/>
                      <a:pt x="5106" y="2340"/>
                    </a:cubicBezTo>
                    <a:cubicBezTo>
                      <a:pt x="5106" y="2768"/>
                      <a:pt x="5167" y="3197"/>
                      <a:pt x="5241" y="3625"/>
                    </a:cubicBezTo>
                    <a:cubicBezTo>
                      <a:pt x="5302" y="4017"/>
                      <a:pt x="5363" y="4409"/>
                      <a:pt x="5375" y="4813"/>
                    </a:cubicBezTo>
                    <a:cubicBezTo>
                      <a:pt x="5375" y="5082"/>
                      <a:pt x="5363" y="5364"/>
                      <a:pt x="5351" y="5633"/>
                    </a:cubicBezTo>
                    <a:cubicBezTo>
                      <a:pt x="5327" y="5952"/>
                      <a:pt x="5302" y="6307"/>
                      <a:pt x="5327" y="6625"/>
                    </a:cubicBezTo>
                    <a:cubicBezTo>
                      <a:pt x="5351" y="6894"/>
                      <a:pt x="5388" y="7139"/>
                      <a:pt x="5437" y="7396"/>
                    </a:cubicBezTo>
                    <a:cubicBezTo>
                      <a:pt x="5473" y="7604"/>
                      <a:pt x="5510" y="7837"/>
                      <a:pt x="5535" y="8057"/>
                    </a:cubicBezTo>
                    <a:cubicBezTo>
                      <a:pt x="5596" y="8633"/>
                      <a:pt x="5498" y="9110"/>
                      <a:pt x="5253" y="9466"/>
                    </a:cubicBezTo>
                    <a:cubicBezTo>
                      <a:pt x="5180" y="9551"/>
                      <a:pt x="5020" y="9723"/>
                      <a:pt x="4825" y="9723"/>
                    </a:cubicBezTo>
                    <a:close/>
                  </a:path>
                </a:pathLst>
              </a:custGeom>
              <a:noFill/>
              <a:ln w="19050" cap="flat" cmpd="sng">
                <a:solidFill>
                  <a:schemeClr val="accent4"/>
                </a:solidFill>
                <a:prstDash val="solid"/>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3" name="Google Shape;883;p32"/>
              <p:cNvSpPr/>
              <p:nvPr/>
            </p:nvSpPr>
            <p:spPr>
              <a:xfrm>
                <a:off x="3141775" y="2797950"/>
                <a:ext cx="2059150" cy="1815800"/>
              </a:xfrm>
              <a:custGeom>
                <a:avLst/>
                <a:gdLst/>
                <a:ahLst/>
                <a:cxnLst/>
                <a:rect l="l" t="t" r="r" b="b"/>
                <a:pathLst>
                  <a:path w="82366" h="72632" fill="none" extrusionOk="0">
                    <a:moveTo>
                      <a:pt x="81851" y="50470"/>
                    </a:moveTo>
                    <a:cubicBezTo>
                      <a:pt x="81423" y="48119"/>
                      <a:pt x="80309" y="46050"/>
                      <a:pt x="79317" y="44225"/>
                    </a:cubicBezTo>
                    <a:cubicBezTo>
                      <a:pt x="79182" y="43980"/>
                      <a:pt x="79035" y="43723"/>
                      <a:pt x="78901" y="43466"/>
                    </a:cubicBezTo>
                    <a:lnTo>
                      <a:pt x="78876" y="43417"/>
                    </a:lnTo>
                    <a:cubicBezTo>
                      <a:pt x="77603" y="41030"/>
                      <a:pt x="76146" y="38336"/>
                      <a:pt x="73819" y="36548"/>
                    </a:cubicBezTo>
                    <a:cubicBezTo>
                      <a:pt x="72105" y="35226"/>
                      <a:pt x="70011" y="35152"/>
                      <a:pt x="68310" y="35079"/>
                    </a:cubicBezTo>
                    <a:cubicBezTo>
                      <a:pt x="67930" y="35067"/>
                      <a:pt x="67550" y="35042"/>
                      <a:pt x="67183" y="35018"/>
                    </a:cubicBezTo>
                    <a:cubicBezTo>
                      <a:pt x="67979" y="34920"/>
                      <a:pt x="68689" y="34479"/>
                      <a:pt x="69203" y="33757"/>
                    </a:cubicBezTo>
                    <a:cubicBezTo>
                      <a:pt x="69742" y="32961"/>
                      <a:pt x="69975" y="31969"/>
                      <a:pt x="69877" y="30843"/>
                    </a:cubicBezTo>
                    <a:cubicBezTo>
                      <a:pt x="69840" y="30536"/>
                      <a:pt x="69791" y="30243"/>
                      <a:pt x="69754" y="29998"/>
                    </a:cubicBezTo>
                    <a:cubicBezTo>
                      <a:pt x="69718" y="29802"/>
                      <a:pt x="69693" y="29618"/>
                      <a:pt x="69669" y="29471"/>
                    </a:cubicBezTo>
                    <a:cubicBezTo>
                      <a:pt x="69656" y="29288"/>
                      <a:pt x="69669" y="29043"/>
                      <a:pt x="69693" y="28786"/>
                    </a:cubicBezTo>
                    <a:cubicBezTo>
                      <a:pt x="69705" y="28492"/>
                      <a:pt x="69730" y="28124"/>
                      <a:pt x="69718" y="27745"/>
                    </a:cubicBezTo>
                    <a:cubicBezTo>
                      <a:pt x="69705" y="27194"/>
                      <a:pt x="69632" y="26704"/>
                      <a:pt x="69546" y="26263"/>
                    </a:cubicBezTo>
                    <a:cubicBezTo>
                      <a:pt x="69485" y="25908"/>
                      <a:pt x="69448" y="25590"/>
                      <a:pt x="69448" y="25345"/>
                    </a:cubicBezTo>
                    <a:cubicBezTo>
                      <a:pt x="69448" y="25296"/>
                      <a:pt x="69448" y="25247"/>
                      <a:pt x="69460" y="25186"/>
                    </a:cubicBezTo>
                    <a:cubicBezTo>
                      <a:pt x="69485" y="24574"/>
                      <a:pt x="69571" y="23313"/>
                      <a:pt x="68665" y="22333"/>
                    </a:cubicBezTo>
                    <a:cubicBezTo>
                      <a:pt x="68163" y="21782"/>
                      <a:pt x="67526" y="21574"/>
                      <a:pt x="67220" y="21488"/>
                    </a:cubicBezTo>
                    <a:lnTo>
                      <a:pt x="67195" y="21476"/>
                    </a:lnTo>
                    <a:lnTo>
                      <a:pt x="66363" y="21145"/>
                    </a:lnTo>
                    <a:cubicBezTo>
                      <a:pt x="65934" y="20986"/>
                      <a:pt x="65298" y="20717"/>
                      <a:pt x="64502" y="20717"/>
                    </a:cubicBezTo>
                    <a:lnTo>
                      <a:pt x="64477" y="20717"/>
                    </a:lnTo>
                    <a:cubicBezTo>
                      <a:pt x="64073" y="20717"/>
                      <a:pt x="63730" y="20803"/>
                      <a:pt x="63485" y="20839"/>
                    </a:cubicBezTo>
                    <a:cubicBezTo>
                      <a:pt x="63436" y="20864"/>
                      <a:pt x="63400" y="20864"/>
                      <a:pt x="63339" y="20876"/>
                    </a:cubicBezTo>
                    <a:cubicBezTo>
                      <a:pt x="63277" y="20888"/>
                      <a:pt x="63192" y="20888"/>
                      <a:pt x="63130" y="20900"/>
                    </a:cubicBezTo>
                    <a:cubicBezTo>
                      <a:pt x="62555" y="20962"/>
                      <a:pt x="61367" y="21109"/>
                      <a:pt x="60522" y="22125"/>
                    </a:cubicBezTo>
                    <a:cubicBezTo>
                      <a:pt x="60229" y="22027"/>
                      <a:pt x="59922" y="21917"/>
                      <a:pt x="59604" y="21843"/>
                    </a:cubicBezTo>
                    <a:cubicBezTo>
                      <a:pt x="59482" y="21807"/>
                      <a:pt x="59335" y="21782"/>
                      <a:pt x="59188" y="21733"/>
                    </a:cubicBezTo>
                    <a:lnTo>
                      <a:pt x="59176" y="21733"/>
                    </a:lnTo>
                    <a:cubicBezTo>
                      <a:pt x="58404" y="21537"/>
                      <a:pt x="57461" y="21305"/>
                      <a:pt x="56506" y="21305"/>
                    </a:cubicBezTo>
                    <a:cubicBezTo>
                      <a:pt x="54511" y="21305"/>
                      <a:pt x="53519" y="22394"/>
                      <a:pt x="53115" y="23031"/>
                    </a:cubicBezTo>
                    <a:cubicBezTo>
                      <a:pt x="52956" y="23264"/>
                      <a:pt x="52821" y="23496"/>
                      <a:pt x="52686" y="23704"/>
                    </a:cubicBezTo>
                    <a:cubicBezTo>
                      <a:pt x="52503" y="23533"/>
                      <a:pt x="52294" y="23398"/>
                      <a:pt x="52074" y="23264"/>
                    </a:cubicBezTo>
                    <a:cubicBezTo>
                      <a:pt x="51180" y="22737"/>
                      <a:pt x="50372" y="22725"/>
                      <a:pt x="49772" y="22725"/>
                    </a:cubicBezTo>
                    <a:cubicBezTo>
                      <a:pt x="49307" y="22725"/>
                      <a:pt x="48915" y="22713"/>
                      <a:pt x="48229" y="22419"/>
                    </a:cubicBezTo>
                    <a:cubicBezTo>
                      <a:pt x="47360" y="22051"/>
                      <a:pt x="46760" y="21904"/>
                      <a:pt x="46197" y="21904"/>
                    </a:cubicBezTo>
                    <a:cubicBezTo>
                      <a:pt x="46013" y="21904"/>
                      <a:pt x="45830" y="21917"/>
                      <a:pt x="45658" y="21941"/>
                    </a:cubicBezTo>
                    <a:cubicBezTo>
                      <a:pt x="45462" y="21513"/>
                      <a:pt x="45266" y="21121"/>
                      <a:pt x="45058" y="20741"/>
                    </a:cubicBezTo>
                    <a:cubicBezTo>
                      <a:pt x="44556" y="19762"/>
                      <a:pt x="44079" y="18819"/>
                      <a:pt x="44054" y="18072"/>
                    </a:cubicBezTo>
                    <a:cubicBezTo>
                      <a:pt x="44018" y="17411"/>
                      <a:pt x="44324" y="16591"/>
                      <a:pt x="44666" y="15697"/>
                    </a:cubicBezTo>
                    <a:cubicBezTo>
                      <a:pt x="44838" y="15256"/>
                      <a:pt x="45022" y="14754"/>
                      <a:pt x="45168" y="14252"/>
                    </a:cubicBezTo>
                    <a:cubicBezTo>
                      <a:pt x="45830" y="12060"/>
                      <a:pt x="45756" y="8926"/>
                      <a:pt x="43405" y="7248"/>
                    </a:cubicBezTo>
                    <a:cubicBezTo>
                      <a:pt x="42463" y="6575"/>
                      <a:pt x="41410" y="6367"/>
                      <a:pt x="40638" y="6208"/>
                    </a:cubicBezTo>
                    <a:cubicBezTo>
                      <a:pt x="40271" y="6134"/>
                      <a:pt x="39891" y="6061"/>
                      <a:pt x="39695" y="5963"/>
                    </a:cubicBezTo>
                    <a:cubicBezTo>
                      <a:pt x="39402" y="5828"/>
                      <a:pt x="39034" y="5387"/>
                      <a:pt x="38667" y="4959"/>
                    </a:cubicBezTo>
                    <a:cubicBezTo>
                      <a:pt x="38410" y="4653"/>
                      <a:pt x="38104" y="4285"/>
                      <a:pt x="37749" y="3943"/>
                    </a:cubicBezTo>
                    <a:cubicBezTo>
                      <a:pt x="36659" y="2877"/>
                      <a:pt x="35263" y="2265"/>
                      <a:pt x="33941" y="2265"/>
                    </a:cubicBezTo>
                    <a:cubicBezTo>
                      <a:pt x="32998" y="2265"/>
                      <a:pt x="32141" y="2559"/>
                      <a:pt x="31443" y="3122"/>
                    </a:cubicBezTo>
                    <a:cubicBezTo>
                      <a:pt x="30292" y="4041"/>
                      <a:pt x="29974" y="5314"/>
                      <a:pt x="29753" y="6147"/>
                    </a:cubicBezTo>
                    <a:cubicBezTo>
                      <a:pt x="29729" y="6257"/>
                      <a:pt x="29717" y="6355"/>
                      <a:pt x="29680" y="6453"/>
                    </a:cubicBezTo>
                    <a:cubicBezTo>
                      <a:pt x="29202" y="8204"/>
                      <a:pt x="27733" y="9636"/>
                      <a:pt x="26117" y="9942"/>
                    </a:cubicBezTo>
                    <a:cubicBezTo>
                      <a:pt x="25896" y="9991"/>
                      <a:pt x="25688" y="10003"/>
                      <a:pt x="25468" y="10003"/>
                    </a:cubicBezTo>
                    <a:cubicBezTo>
                      <a:pt x="24060" y="10003"/>
                      <a:pt x="22676" y="9195"/>
                      <a:pt x="22162" y="8057"/>
                    </a:cubicBezTo>
                    <a:cubicBezTo>
                      <a:pt x="21942" y="7567"/>
                      <a:pt x="21819" y="6918"/>
                      <a:pt x="21672" y="6220"/>
                    </a:cubicBezTo>
                    <a:cubicBezTo>
                      <a:pt x="21489" y="5326"/>
                      <a:pt x="21280" y="4285"/>
                      <a:pt x="20791" y="3257"/>
                    </a:cubicBezTo>
                    <a:cubicBezTo>
                      <a:pt x="20019" y="1629"/>
                      <a:pt x="18415" y="392"/>
                      <a:pt x="16701" y="74"/>
                    </a:cubicBezTo>
                    <a:cubicBezTo>
                      <a:pt x="16432" y="25"/>
                      <a:pt x="16150" y="0"/>
                      <a:pt x="15881" y="0"/>
                    </a:cubicBezTo>
                    <a:cubicBezTo>
                      <a:pt x="14803" y="0"/>
                      <a:pt x="13812" y="392"/>
                      <a:pt x="13040" y="1126"/>
                    </a:cubicBezTo>
                    <a:cubicBezTo>
                      <a:pt x="11718" y="2412"/>
                      <a:pt x="11595" y="4114"/>
                      <a:pt x="11510" y="5351"/>
                    </a:cubicBezTo>
                    <a:cubicBezTo>
                      <a:pt x="11497" y="5583"/>
                      <a:pt x="11485" y="5889"/>
                      <a:pt x="11449" y="6122"/>
                    </a:cubicBezTo>
                    <a:cubicBezTo>
                      <a:pt x="11302" y="6134"/>
                      <a:pt x="11142" y="6134"/>
                      <a:pt x="11008" y="6134"/>
                    </a:cubicBezTo>
                    <a:cubicBezTo>
                      <a:pt x="10432" y="6147"/>
                      <a:pt x="9771" y="6171"/>
                      <a:pt x="9110" y="6379"/>
                    </a:cubicBezTo>
                    <a:cubicBezTo>
                      <a:pt x="7947" y="6759"/>
                      <a:pt x="7126" y="7653"/>
                      <a:pt x="6857" y="8816"/>
                    </a:cubicBezTo>
                    <a:cubicBezTo>
                      <a:pt x="6649" y="9771"/>
                      <a:pt x="6906" y="10554"/>
                      <a:pt x="7077" y="11032"/>
                    </a:cubicBezTo>
                    <a:cubicBezTo>
                      <a:pt x="7077" y="11044"/>
                      <a:pt x="7077" y="11044"/>
                      <a:pt x="7090" y="11069"/>
                    </a:cubicBezTo>
                    <a:cubicBezTo>
                      <a:pt x="6979" y="11203"/>
                      <a:pt x="6735" y="11399"/>
                      <a:pt x="6404" y="11571"/>
                    </a:cubicBezTo>
                    <a:cubicBezTo>
                      <a:pt x="6122" y="11693"/>
                      <a:pt x="5792" y="11828"/>
                      <a:pt x="5473" y="11950"/>
                    </a:cubicBezTo>
                    <a:cubicBezTo>
                      <a:pt x="4518" y="12317"/>
                      <a:pt x="3343" y="12758"/>
                      <a:pt x="2363" y="13701"/>
                    </a:cubicBezTo>
                    <a:cubicBezTo>
                      <a:pt x="637" y="15329"/>
                      <a:pt x="0" y="18084"/>
                      <a:pt x="784" y="20705"/>
                    </a:cubicBezTo>
                    <a:cubicBezTo>
                      <a:pt x="833" y="20876"/>
                      <a:pt x="882" y="21047"/>
                      <a:pt x="943" y="21219"/>
                    </a:cubicBezTo>
                    <a:cubicBezTo>
                      <a:pt x="1433" y="22933"/>
                      <a:pt x="2241" y="25810"/>
                      <a:pt x="4935" y="26545"/>
                    </a:cubicBezTo>
                    <a:cubicBezTo>
                      <a:pt x="5314" y="26655"/>
                      <a:pt x="5718" y="26704"/>
                      <a:pt x="6110" y="26704"/>
                    </a:cubicBezTo>
                    <a:cubicBezTo>
                      <a:pt x="7653" y="26704"/>
                      <a:pt x="8914" y="25921"/>
                      <a:pt x="9918" y="25284"/>
                    </a:cubicBezTo>
                    <a:cubicBezTo>
                      <a:pt x="10334" y="25014"/>
                      <a:pt x="10763" y="24757"/>
                      <a:pt x="11069" y="24635"/>
                    </a:cubicBezTo>
                    <a:cubicBezTo>
                      <a:pt x="11191" y="24586"/>
                      <a:pt x="11363" y="24512"/>
                      <a:pt x="11485" y="24488"/>
                    </a:cubicBezTo>
                    <a:cubicBezTo>
                      <a:pt x="11559" y="24525"/>
                      <a:pt x="11681" y="24610"/>
                      <a:pt x="11865" y="24770"/>
                    </a:cubicBezTo>
                    <a:cubicBezTo>
                      <a:pt x="12244" y="25112"/>
                      <a:pt x="12612" y="25492"/>
                      <a:pt x="13016" y="25921"/>
                    </a:cubicBezTo>
                    <a:cubicBezTo>
                      <a:pt x="13738" y="26667"/>
                      <a:pt x="14546" y="27524"/>
                      <a:pt x="15575" y="28198"/>
                    </a:cubicBezTo>
                    <a:cubicBezTo>
                      <a:pt x="16701" y="28957"/>
                      <a:pt x="18036" y="29361"/>
                      <a:pt x="19321" y="29361"/>
                    </a:cubicBezTo>
                    <a:cubicBezTo>
                      <a:pt x="20717" y="29361"/>
                      <a:pt x="21954" y="28896"/>
                      <a:pt x="22884" y="27990"/>
                    </a:cubicBezTo>
                    <a:cubicBezTo>
                      <a:pt x="23386" y="27500"/>
                      <a:pt x="23729" y="26961"/>
                      <a:pt x="23999" y="26520"/>
                    </a:cubicBezTo>
                    <a:cubicBezTo>
                      <a:pt x="24060" y="26423"/>
                      <a:pt x="24121" y="26325"/>
                      <a:pt x="24207" y="26214"/>
                    </a:cubicBezTo>
                    <a:cubicBezTo>
                      <a:pt x="24390" y="26276"/>
                      <a:pt x="24599" y="26361"/>
                      <a:pt x="24770" y="26423"/>
                    </a:cubicBezTo>
                    <a:cubicBezTo>
                      <a:pt x="25492" y="26716"/>
                      <a:pt x="26374" y="27084"/>
                      <a:pt x="27415" y="27084"/>
                    </a:cubicBezTo>
                    <a:cubicBezTo>
                      <a:pt x="27770" y="27084"/>
                      <a:pt x="28100" y="27035"/>
                      <a:pt x="28443" y="26961"/>
                    </a:cubicBezTo>
                    <a:cubicBezTo>
                      <a:pt x="29631" y="26667"/>
                      <a:pt x="30414" y="25921"/>
                      <a:pt x="30978" y="25382"/>
                    </a:cubicBezTo>
                    <a:cubicBezTo>
                      <a:pt x="31137" y="25235"/>
                      <a:pt x="31369" y="25014"/>
                      <a:pt x="31467" y="24941"/>
                    </a:cubicBezTo>
                    <a:cubicBezTo>
                      <a:pt x="31578" y="24953"/>
                      <a:pt x="31798" y="25063"/>
                      <a:pt x="31933" y="25235"/>
                    </a:cubicBezTo>
                    <a:cubicBezTo>
                      <a:pt x="32373" y="25749"/>
                      <a:pt x="32545" y="26692"/>
                      <a:pt x="32655" y="27329"/>
                    </a:cubicBezTo>
                    <a:cubicBezTo>
                      <a:pt x="32900" y="28982"/>
                      <a:pt x="32667" y="31014"/>
                      <a:pt x="31590" y="31614"/>
                    </a:cubicBezTo>
                    <a:cubicBezTo>
                      <a:pt x="31516" y="31663"/>
                      <a:pt x="31455" y="31687"/>
                      <a:pt x="31382" y="31724"/>
                    </a:cubicBezTo>
                    <a:cubicBezTo>
                      <a:pt x="30916" y="31957"/>
                      <a:pt x="30157" y="32336"/>
                      <a:pt x="29594" y="33144"/>
                    </a:cubicBezTo>
                    <a:cubicBezTo>
                      <a:pt x="29166" y="33769"/>
                      <a:pt x="28933" y="34553"/>
                      <a:pt x="28921" y="35446"/>
                    </a:cubicBezTo>
                    <a:cubicBezTo>
                      <a:pt x="28884" y="37871"/>
                      <a:pt x="30231" y="39768"/>
                      <a:pt x="31308" y="41287"/>
                    </a:cubicBezTo>
                    <a:cubicBezTo>
                      <a:pt x="31871" y="42083"/>
                      <a:pt x="32410" y="42854"/>
                      <a:pt x="32692" y="43564"/>
                    </a:cubicBezTo>
                    <a:cubicBezTo>
                      <a:pt x="33059" y="44519"/>
                      <a:pt x="32973" y="45670"/>
                      <a:pt x="32435" y="46735"/>
                    </a:cubicBezTo>
                    <a:cubicBezTo>
                      <a:pt x="31896" y="47813"/>
                      <a:pt x="31027" y="48560"/>
                      <a:pt x="30047" y="48841"/>
                    </a:cubicBezTo>
                    <a:cubicBezTo>
                      <a:pt x="29790" y="48902"/>
                      <a:pt x="29496" y="48976"/>
                      <a:pt x="29190" y="49037"/>
                    </a:cubicBezTo>
                    <a:cubicBezTo>
                      <a:pt x="27464" y="49417"/>
                      <a:pt x="24268" y="50139"/>
                      <a:pt x="23901" y="53286"/>
                    </a:cubicBezTo>
                    <a:cubicBezTo>
                      <a:pt x="23790" y="54278"/>
                      <a:pt x="24048" y="55122"/>
                      <a:pt x="24243" y="55735"/>
                    </a:cubicBezTo>
                    <a:cubicBezTo>
                      <a:pt x="24280" y="55845"/>
                      <a:pt x="24329" y="55967"/>
                      <a:pt x="24354" y="56053"/>
                    </a:cubicBezTo>
                    <a:cubicBezTo>
                      <a:pt x="24146" y="56408"/>
                      <a:pt x="23815" y="56947"/>
                      <a:pt x="23729" y="57694"/>
                    </a:cubicBezTo>
                    <a:cubicBezTo>
                      <a:pt x="23570" y="58832"/>
                      <a:pt x="23913" y="60461"/>
                      <a:pt x="26300" y="61771"/>
                    </a:cubicBezTo>
                    <a:lnTo>
                      <a:pt x="37700" y="67991"/>
                    </a:lnTo>
                    <a:cubicBezTo>
                      <a:pt x="39426" y="68946"/>
                      <a:pt x="41410" y="70011"/>
                      <a:pt x="43638" y="70501"/>
                    </a:cubicBezTo>
                    <a:cubicBezTo>
                      <a:pt x="44630" y="70721"/>
                      <a:pt x="45670" y="70831"/>
                      <a:pt x="46858" y="70831"/>
                    </a:cubicBezTo>
                    <a:cubicBezTo>
                      <a:pt x="48401" y="70831"/>
                      <a:pt x="49895" y="70648"/>
                      <a:pt x="51229" y="70476"/>
                    </a:cubicBezTo>
                    <a:cubicBezTo>
                      <a:pt x="53445" y="70195"/>
                      <a:pt x="55759" y="69913"/>
                      <a:pt x="58025" y="69913"/>
                    </a:cubicBezTo>
                    <a:cubicBezTo>
                      <a:pt x="60216" y="69913"/>
                      <a:pt x="62053" y="70182"/>
                      <a:pt x="63645" y="70733"/>
                    </a:cubicBezTo>
                    <a:cubicBezTo>
                      <a:pt x="64098" y="70905"/>
                      <a:pt x="64612" y="71101"/>
                      <a:pt x="65102" y="71297"/>
                    </a:cubicBezTo>
                    <a:cubicBezTo>
                      <a:pt x="66632" y="71933"/>
                      <a:pt x="68371" y="72631"/>
                      <a:pt x="70269" y="72631"/>
                    </a:cubicBezTo>
                    <a:cubicBezTo>
                      <a:pt x="70918" y="72631"/>
                      <a:pt x="71530" y="72558"/>
                      <a:pt x="72117" y="72386"/>
                    </a:cubicBezTo>
                    <a:cubicBezTo>
                      <a:pt x="73648" y="71982"/>
                      <a:pt x="75938" y="70917"/>
                      <a:pt x="78117" y="66497"/>
                    </a:cubicBezTo>
                    <a:cubicBezTo>
                      <a:pt x="79452" y="63803"/>
                      <a:pt x="80505" y="60975"/>
                      <a:pt x="81264" y="58085"/>
                    </a:cubicBezTo>
                    <a:cubicBezTo>
                      <a:pt x="81815" y="56028"/>
                      <a:pt x="82366" y="53274"/>
                      <a:pt x="81851" y="50470"/>
                    </a:cubicBezTo>
                    <a:close/>
                  </a:path>
                </a:pathLst>
              </a:custGeom>
              <a:noFill/>
              <a:ln w="19050" cap="flat" cmpd="sng">
                <a:solidFill>
                  <a:schemeClr val="accent4"/>
                </a:solidFill>
                <a:prstDash val="dashDot"/>
                <a:miter lim="1224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84" name="Google Shape;884;p32"/>
            <p:cNvGrpSpPr/>
            <p:nvPr/>
          </p:nvGrpSpPr>
          <p:grpSpPr>
            <a:xfrm>
              <a:off x="8126444" y="2236945"/>
              <a:ext cx="520582" cy="350759"/>
              <a:chOff x="5850477" y="3901125"/>
              <a:chExt cx="127450" cy="85874"/>
            </a:xfrm>
          </p:grpSpPr>
          <p:sp>
            <p:nvSpPr>
              <p:cNvPr id="885" name="Google Shape;885;p32"/>
              <p:cNvSpPr/>
              <p:nvPr/>
            </p:nvSpPr>
            <p:spPr>
              <a:xfrm>
                <a:off x="5892700" y="3901125"/>
                <a:ext cx="34000" cy="25125"/>
              </a:xfrm>
              <a:custGeom>
                <a:avLst/>
                <a:gdLst/>
                <a:ahLst/>
                <a:cxnLst/>
                <a:rect l="l" t="t" r="r" b="b"/>
                <a:pathLst>
                  <a:path w="1360" h="1005" extrusionOk="0">
                    <a:moveTo>
                      <a:pt x="0" y="0"/>
                    </a:moveTo>
                    <a:lnTo>
                      <a:pt x="0" y="1004"/>
                    </a:lnTo>
                    <a:lnTo>
                      <a:pt x="1359" y="1004"/>
                    </a:lnTo>
                    <a:lnTo>
                      <a:pt x="135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6" name="Google Shape;886;p32"/>
              <p:cNvSpPr/>
              <p:nvPr/>
            </p:nvSpPr>
            <p:spPr>
              <a:xfrm>
                <a:off x="5935028" y="3936639"/>
                <a:ext cx="28800" cy="21125"/>
              </a:xfrm>
              <a:custGeom>
                <a:avLst/>
                <a:gdLst/>
                <a:ahLst/>
                <a:cxnLst/>
                <a:rect l="l" t="t" r="r" b="b"/>
                <a:pathLst>
                  <a:path w="1152" h="845" extrusionOk="0">
                    <a:moveTo>
                      <a:pt x="0" y="0"/>
                    </a:moveTo>
                    <a:lnTo>
                      <a:pt x="0" y="845"/>
                    </a:lnTo>
                    <a:lnTo>
                      <a:pt x="1151" y="845"/>
                    </a:lnTo>
                    <a:lnTo>
                      <a:pt x="11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7" name="Google Shape;887;p32"/>
              <p:cNvSpPr/>
              <p:nvPr/>
            </p:nvSpPr>
            <p:spPr>
              <a:xfrm>
                <a:off x="5850477" y="3936641"/>
                <a:ext cx="14400" cy="10125"/>
              </a:xfrm>
              <a:custGeom>
                <a:avLst/>
                <a:gdLst/>
                <a:ahLst/>
                <a:cxnLst/>
                <a:rect l="l" t="t" r="r" b="b"/>
                <a:pathLst>
                  <a:path w="576" h="405" extrusionOk="0">
                    <a:moveTo>
                      <a:pt x="1" y="1"/>
                    </a:moveTo>
                    <a:lnTo>
                      <a:pt x="1" y="405"/>
                    </a:lnTo>
                    <a:lnTo>
                      <a:pt x="576" y="405"/>
                    </a:lnTo>
                    <a:lnTo>
                      <a:pt x="57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8" name="Google Shape;888;p32"/>
              <p:cNvSpPr/>
              <p:nvPr/>
            </p:nvSpPr>
            <p:spPr>
              <a:xfrm>
                <a:off x="5963827" y="3976574"/>
                <a:ext cx="14100" cy="10425"/>
              </a:xfrm>
              <a:custGeom>
                <a:avLst/>
                <a:gdLst/>
                <a:ahLst/>
                <a:cxnLst/>
                <a:rect l="l" t="t" r="r" b="b"/>
                <a:pathLst>
                  <a:path w="564" h="417" extrusionOk="0">
                    <a:moveTo>
                      <a:pt x="0" y="1"/>
                    </a:moveTo>
                    <a:lnTo>
                      <a:pt x="0"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9" name="Google Shape;889;p32"/>
              <p:cNvSpPr/>
              <p:nvPr/>
            </p:nvSpPr>
            <p:spPr>
              <a:xfrm>
                <a:off x="5898840" y="3951591"/>
                <a:ext cx="14100" cy="10450"/>
              </a:xfrm>
              <a:custGeom>
                <a:avLst/>
                <a:gdLst/>
                <a:ahLst/>
                <a:cxnLst/>
                <a:rect l="l" t="t" r="r" b="b"/>
                <a:pathLst>
                  <a:path w="564" h="418" extrusionOk="0">
                    <a:moveTo>
                      <a:pt x="0" y="1"/>
                    </a:moveTo>
                    <a:lnTo>
                      <a:pt x="0"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0" name="Google Shape;890;p32"/>
              <p:cNvSpPr/>
              <p:nvPr/>
            </p:nvSpPr>
            <p:spPr>
              <a:xfrm>
                <a:off x="5958542" y="3908476"/>
                <a:ext cx="14100" cy="10425"/>
              </a:xfrm>
              <a:custGeom>
                <a:avLst/>
                <a:gdLst/>
                <a:ahLst/>
                <a:cxnLst/>
                <a:rect l="l" t="t" r="r" b="b"/>
                <a:pathLst>
                  <a:path w="564" h="417" extrusionOk="0">
                    <a:moveTo>
                      <a:pt x="1" y="1"/>
                    </a:moveTo>
                    <a:lnTo>
                      <a:pt x="1"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891" name="Google Shape;891;p32"/>
            <p:cNvSpPr/>
            <p:nvPr/>
          </p:nvSpPr>
          <p:spPr>
            <a:xfrm>
              <a:off x="7949883" y="431910"/>
              <a:ext cx="215586" cy="215586"/>
            </a:xfrm>
            <a:custGeom>
              <a:avLst/>
              <a:gdLst/>
              <a:ahLst/>
              <a:cxnLst/>
              <a:rect l="l" t="t" r="r" b="b"/>
              <a:pathLst>
                <a:path w="4176" h="4176" extrusionOk="0">
                  <a:moveTo>
                    <a:pt x="1776" y="1"/>
                  </a:moveTo>
                  <a:lnTo>
                    <a:pt x="1776" y="1776"/>
                  </a:lnTo>
                  <a:lnTo>
                    <a:pt x="0" y="1776"/>
                  </a:lnTo>
                  <a:lnTo>
                    <a:pt x="0" y="2400"/>
                  </a:lnTo>
                  <a:lnTo>
                    <a:pt x="1776" y="2400"/>
                  </a:lnTo>
                  <a:lnTo>
                    <a:pt x="1776" y="4176"/>
                  </a:lnTo>
                  <a:lnTo>
                    <a:pt x="2400" y="4176"/>
                  </a:lnTo>
                  <a:lnTo>
                    <a:pt x="2400" y="2400"/>
                  </a:lnTo>
                  <a:lnTo>
                    <a:pt x="4175" y="2400"/>
                  </a:lnTo>
                  <a:lnTo>
                    <a:pt x="4175" y="1776"/>
                  </a:lnTo>
                  <a:lnTo>
                    <a:pt x="2400" y="1776"/>
                  </a:lnTo>
                  <a:lnTo>
                    <a:pt x="24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nvGrpSpPr>
            <p:cNvPr id="892" name="Google Shape;892;p32"/>
            <p:cNvGrpSpPr/>
            <p:nvPr/>
          </p:nvGrpSpPr>
          <p:grpSpPr>
            <a:xfrm flipH="1">
              <a:off x="7377350" y="1773850"/>
              <a:ext cx="501523" cy="522000"/>
              <a:chOff x="5829325" y="3589425"/>
              <a:chExt cx="501523" cy="522000"/>
            </a:xfrm>
          </p:grpSpPr>
          <p:sp>
            <p:nvSpPr>
              <p:cNvPr id="893" name="Google Shape;893;p32"/>
              <p:cNvSpPr/>
              <p:nvPr/>
            </p:nvSpPr>
            <p:spPr>
              <a:xfrm>
                <a:off x="5986632" y="3589425"/>
                <a:ext cx="84395" cy="62365"/>
              </a:xfrm>
              <a:custGeom>
                <a:avLst/>
                <a:gdLst/>
                <a:ahLst/>
                <a:cxnLst/>
                <a:rect l="l" t="t" r="r" b="b"/>
                <a:pathLst>
                  <a:path w="1360" h="1005" extrusionOk="0">
                    <a:moveTo>
                      <a:pt x="0" y="0"/>
                    </a:moveTo>
                    <a:lnTo>
                      <a:pt x="0" y="1004"/>
                    </a:lnTo>
                    <a:lnTo>
                      <a:pt x="1359" y="1004"/>
                    </a:lnTo>
                    <a:lnTo>
                      <a:pt x="135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4" name="Google Shape;894;p32"/>
              <p:cNvSpPr/>
              <p:nvPr/>
            </p:nvSpPr>
            <p:spPr>
              <a:xfrm>
                <a:off x="6143133" y="3719367"/>
                <a:ext cx="71487" cy="52436"/>
              </a:xfrm>
              <a:custGeom>
                <a:avLst/>
                <a:gdLst/>
                <a:ahLst/>
                <a:cxnLst/>
                <a:rect l="l" t="t" r="r" b="b"/>
                <a:pathLst>
                  <a:path w="1152" h="845" extrusionOk="0">
                    <a:moveTo>
                      <a:pt x="0" y="0"/>
                    </a:moveTo>
                    <a:lnTo>
                      <a:pt x="0" y="845"/>
                    </a:lnTo>
                    <a:lnTo>
                      <a:pt x="1151" y="845"/>
                    </a:lnTo>
                    <a:lnTo>
                      <a:pt x="11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5" name="Google Shape;895;p32"/>
              <p:cNvSpPr/>
              <p:nvPr/>
            </p:nvSpPr>
            <p:spPr>
              <a:xfrm>
                <a:off x="5829325" y="3684368"/>
                <a:ext cx="35744" cy="25132"/>
              </a:xfrm>
              <a:custGeom>
                <a:avLst/>
                <a:gdLst/>
                <a:ahLst/>
                <a:cxnLst/>
                <a:rect l="l" t="t" r="r" b="b"/>
                <a:pathLst>
                  <a:path w="576" h="405" extrusionOk="0">
                    <a:moveTo>
                      <a:pt x="1" y="1"/>
                    </a:moveTo>
                    <a:lnTo>
                      <a:pt x="1" y="405"/>
                    </a:lnTo>
                    <a:lnTo>
                      <a:pt x="576" y="405"/>
                    </a:lnTo>
                    <a:lnTo>
                      <a:pt x="57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6" name="Google Shape;896;p32"/>
              <p:cNvSpPr/>
              <p:nvPr/>
            </p:nvSpPr>
            <p:spPr>
              <a:xfrm>
                <a:off x="6295849" y="3963984"/>
                <a:ext cx="34999" cy="25877"/>
              </a:xfrm>
              <a:custGeom>
                <a:avLst/>
                <a:gdLst/>
                <a:ahLst/>
                <a:cxnLst/>
                <a:rect l="l" t="t" r="r" b="b"/>
                <a:pathLst>
                  <a:path w="564" h="417" extrusionOk="0">
                    <a:moveTo>
                      <a:pt x="0" y="1"/>
                    </a:moveTo>
                    <a:lnTo>
                      <a:pt x="0"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7" name="Google Shape;897;p32"/>
              <p:cNvSpPr/>
              <p:nvPr/>
            </p:nvSpPr>
            <p:spPr>
              <a:xfrm>
                <a:off x="6295849" y="3812013"/>
                <a:ext cx="34999" cy="25939"/>
              </a:xfrm>
              <a:custGeom>
                <a:avLst/>
                <a:gdLst/>
                <a:ahLst/>
                <a:cxnLst/>
                <a:rect l="l" t="t" r="r" b="b"/>
                <a:pathLst>
                  <a:path w="564" h="418" extrusionOk="0">
                    <a:moveTo>
                      <a:pt x="0" y="1"/>
                    </a:moveTo>
                    <a:lnTo>
                      <a:pt x="0"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8" name="Google Shape;898;p32"/>
              <p:cNvSpPr/>
              <p:nvPr/>
            </p:nvSpPr>
            <p:spPr>
              <a:xfrm>
                <a:off x="6081575" y="4085548"/>
                <a:ext cx="34999" cy="25877"/>
              </a:xfrm>
              <a:custGeom>
                <a:avLst/>
                <a:gdLst/>
                <a:ahLst/>
                <a:cxnLst/>
                <a:rect l="l" t="t" r="r" b="b"/>
                <a:pathLst>
                  <a:path w="564" h="417" extrusionOk="0">
                    <a:moveTo>
                      <a:pt x="1" y="1"/>
                    </a:moveTo>
                    <a:lnTo>
                      <a:pt x="1" y="417"/>
                    </a:lnTo>
                    <a:lnTo>
                      <a:pt x="564" y="417"/>
                    </a:lnTo>
                    <a:lnTo>
                      <a:pt x="56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99" name="Google Shape;899;p32"/>
            <p:cNvGrpSpPr/>
            <p:nvPr/>
          </p:nvGrpSpPr>
          <p:grpSpPr>
            <a:xfrm>
              <a:off x="8147147" y="1008720"/>
              <a:ext cx="283452" cy="522003"/>
              <a:chOff x="5887475" y="4238125"/>
              <a:chExt cx="87275" cy="160725"/>
            </a:xfrm>
          </p:grpSpPr>
          <p:sp>
            <p:nvSpPr>
              <p:cNvPr id="900" name="Google Shape;900;p32"/>
              <p:cNvSpPr/>
              <p:nvPr/>
            </p:nvSpPr>
            <p:spPr>
              <a:xfrm>
                <a:off x="5933700" y="4289550"/>
                <a:ext cx="31250" cy="23000"/>
              </a:xfrm>
              <a:custGeom>
                <a:avLst/>
                <a:gdLst/>
                <a:ahLst/>
                <a:cxnLst/>
                <a:rect l="l" t="t" r="r" b="b"/>
                <a:pathLst>
                  <a:path w="1250" h="920" extrusionOk="0">
                    <a:moveTo>
                      <a:pt x="1" y="1"/>
                    </a:moveTo>
                    <a:lnTo>
                      <a:pt x="1" y="919"/>
                    </a:lnTo>
                    <a:lnTo>
                      <a:pt x="1250" y="919"/>
                    </a:lnTo>
                    <a:lnTo>
                      <a:pt x="125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1" name="Google Shape;901;p32"/>
              <p:cNvSpPr/>
              <p:nvPr/>
            </p:nvSpPr>
            <p:spPr>
              <a:xfrm>
                <a:off x="5887475" y="4316200"/>
                <a:ext cx="29425" cy="21750"/>
              </a:xfrm>
              <a:custGeom>
                <a:avLst/>
                <a:gdLst/>
                <a:ahLst/>
                <a:cxnLst/>
                <a:rect l="l" t="t" r="r" b="b"/>
                <a:pathLst>
                  <a:path w="1177" h="870" extrusionOk="0">
                    <a:moveTo>
                      <a:pt x="1" y="0"/>
                    </a:moveTo>
                    <a:lnTo>
                      <a:pt x="1" y="869"/>
                    </a:lnTo>
                    <a:lnTo>
                      <a:pt x="1176" y="869"/>
                    </a:lnTo>
                    <a:lnTo>
                      <a:pt x="117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2" name="Google Shape;902;p32"/>
              <p:cNvSpPr/>
              <p:nvPr/>
            </p:nvSpPr>
            <p:spPr>
              <a:xfrm>
                <a:off x="5960025" y="4261700"/>
                <a:ext cx="14725" cy="10750"/>
              </a:xfrm>
              <a:custGeom>
                <a:avLst/>
                <a:gdLst/>
                <a:ahLst/>
                <a:cxnLst/>
                <a:rect l="l" t="t" r="r" b="b"/>
                <a:pathLst>
                  <a:path w="589" h="430" extrusionOk="0">
                    <a:moveTo>
                      <a:pt x="1" y="1"/>
                    </a:moveTo>
                    <a:lnTo>
                      <a:pt x="1" y="429"/>
                    </a:lnTo>
                    <a:lnTo>
                      <a:pt x="588" y="429"/>
                    </a:lnTo>
                    <a:lnTo>
                      <a:pt x="58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3" name="Google Shape;903;p32"/>
              <p:cNvSpPr/>
              <p:nvPr/>
            </p:nvSpPr>
            <p:spPr>
              <a:xfrm>
                <a:off x="5902175" y="4388125"/>
                <a:ext cx="15025" cy="10725"/>
              </a:xfrm>
              <a:custGeom>
                <a:avLst/>
                <a:gdLst/>
                <a:ahLst/>
                <a:cxnLst/>
                <a:rect l="l" t="t" r="r" b="b"/>
                <a:pathLst>
                  <a:path w="601" h="429" extrusionOk="0">
                    <a:moveTo>
                      <a:pt x="1" y="0"/>
                    </a:moveTo>
                    <a:lnTo>
                      <a:pt x="1" y="429"/>
                    </a:lnTo>
                    <a:lnTo>
                      <a:pt x="601" y="429"/>
                    </a:lnTo>
                    <a:lnTo>
                      <a:pt x="60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4" name="Google Shape;904;p32"/>
              <p:cNvSpPr/>
              <p:nvPr/>
            </p:nvSpPr>
            <p:spPr>
              <a:xfrm>
                <a:off x="5937075" y="4354150"/>
                <a:ext cx="14725" cy="10725"/>
              </a:xfrm>
              <a:custGeom>
                <a:avLst/>
                <a:gdLst/>
                <a:ahLst/>
                <a:cxnLst/>
                <a:rect l="l" t="t" r="r" b="b"/>
                <a:pathLst>
                  <a:path w="589" h="429" extrusionOk="0">
                    <a:moveTo>
                      <a:pt x="0" y="0"/>
                    </a:moveTo>
                    <a:lnTo>
                      <a:pt x="0" y="429"/>
                    </a:lnTo>
                    <a:lnTo>
                      <a:pt x="588" y="429"/>
                    </a:lnTo>
                    <a:lnTo>
                      <a:pt x="5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905" name="Google Shape;905;p32"/>
              <p:cNvSpPr/>
              <p:nvPr/>
            </p:nvSpPr>
            <p:spPr>
              <a:xfrm>
                <a:off x="5919325" y="4238125"/>
                <a:ext cx="15025" cy="10750"/>
              </a:xfrm>
              <a:custGeom>
                <a:avLst/>
                <a:gdLst/>
                <a:ahLst/>
                <a:cxnLst/>
                <a:rect l="l" t="t" r="r" b="b"/>
                <a:pathLst>
                  <a:path w="601" h="430" extrusionOk="0">
                    <a:moveTo>
                      <a:pt x="0" y="1"/>
                    </a:moveTo>
                    <a:lnTo>
                      <a:pt x="0" y="429"/>
                    </a:lnTo>
                    <a:lnTo>
                      <a:pt x="600" y="429"/>
                    </a:lnTo>
                    <a:lnTo>
                      <a:pt x="6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sp>
        <p:nvSpPr>
          <p:cNvPr id="906" name="Google Shape;906;p32"/>
          <p:cNvSpPr txBox="1">
            <a:spLocks noGrp="1"/>
          </p:cNvSpPr>
          <p:nvPr>
            <p:ph type="ctrTitle"/>
          </p:nvPr>
        </p:nvSpPr>
        <p:spPr>
          <a:xfrm>
            <a:off x="2288000" y="685256"/>
            <a:ext cx="4568100" cy="1582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8800">
                <a:solidFill>
                  <a:schemeClr val="accent6"/>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07" name="Google Shape;907;p32"/>
          <p:cNvSpPr txBox="1">
            <a:spLocks noGrp="1"/>
          </p:cNvSpPr>
          <p:nvPr>
            <p:ph type="subTitle" idx="1"/>
          </p:nvPr>
        </p:nvSpPr>
        <p:spPr>
          <a:xfrm>
            <a:off x="2288000" y="1885261"/>
            <a:ext cx="4568100" cy="69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None/>
              <a:defRPr sz="2400"/>
            </a:lvl1pPr>
            <a:lvl2pPr lvl="1" algn="ctr" rtl="0">
              <a:lnSpc>
                <a:spcPct val="100000"/>
              </a:lnSpc>
              <a:spcBef>
                <a:spcPts val="0"/>
              </a:spcBef>
              <a:spcAft>
                <a:spcPts val="0"/>
              </a:spcAft>
              <a:buSzPts val="2000"/>
              <a:buNone/>
              <a:defRPr sz="2000"/>
            </a:lvl2pPr>
            <a:lvl3pPr lvl="2" algn="ctr" rtl="0">
              <a:lnSpc>
                <a:spcPct val="100000"/>
              </a:lnSpc>
              <a:spcBef>
                <a:spcPts val="0"/>
              </a:spcBef>
              <a:spcAft>
                <a:spcPts val="0"/>
              </a:spcAft>
              <a:buSzPts val="2000"/>
              <a:buNone/>
              <a:defRPr sz="2000"/>
            </a:lvl3pPr>
            <a:lvl4pPr lvl="3" algn="ctr" rtl="0">
              <a:lnSpc>
                <a:spcPct val="100000"/>
              </a:lnSpc>
              <a:spcBef>
                <a:spcPts val="0"/>
              </a:spcBef>
              <a:spcAft>
                <a:spcPts val="0"/>
              </a:spcAft>
              <a:buSzPts val="2000"/>
              <a:buNone/>
              <a:defRPr sz="2000"/>
            </a:lvl4pPr>
            <a:lvl5pPr lvl="4" algn="ctr" rtl="0">
              <a:lnSpc>
                <a:spcPct val="100000"/>
              </a:lnSpc>
              <a:spcBef>
                <a:spcPts val="0"/>
              </a:spcBef>
              <a:spcAft>
                <a:spcPts val="0"/>
              </a:spcAft>
              <a:buSzPts val="2000"/>
              <a:buNone/>
              <a:defRPr sz="2000"/>
            </a:lvl5pPr>
            <a:lvl6pPr lvl="5" algn="ctr" rtl="0">
              <a:lnSpc>
                <a:spcPct val="100000"/>
              </a:lnSpc>
              <a:spcBef>
                <a:spcPts val="0"/>
              </a:spcBef>
              <a:spcAft>
                <a:spcPts val="0"/>
              </a:spcAft>
              <a:buSzPts val="2000"/>
              <a:buNone/>
              <a:defRPr sz="2000"/>
            </a:lvl6pPr>
            <a:lvl7pPr lvl="6" algn="ctr" rtl="0">
              <a:lnSpc>
                <a:spcPct val="100000"/>
              </a:lnSpc>
              <a:spcBef>
                <a:spcPts val="0"/>
              </a:spcBef>
              <a:spcAft>
                <a:spcPts val="0"/>
              </a:spcAft>
              <a:buSzPts val="2000"/>
              <a:buNone/>
              <a:defRPr sz="2000"/>
            </a:lvl7pPr>
            <a:lvl8pPr lvl="7" algn="ctr" rtl="0">
              <a:lnSpc>
                <a:spcPct val="100000"/>
              </a:lnSpc>
              <a:spcBef>
                <a:spcPts val="0"/>
              </a:spcBef>
              <a:spcAft>
                <a:spcPts val="0"/>
              </a:spcAft>
              <a:buSzPts val="2000"/>
              <a:buNone/>
              <a:defRPr sz="2000"/>
            </a:lvl8pPr>
            <a:lvl9pPr lvl="8" algn="ctr" rtl="0">
              <a:lnSpc>
                <a:spcPct val="100000"/>
              </a:lnSpc>
              <a:spcBef>
                <a:spcPts val="0"/>
              </a:spcBef>
              <a:spcAft>
                <a:spcPts val="0"/>
              </a:spcAft>
              <a:buSzPts val="2000"/>
              <a:buNone/>
              <a:defRPr sz="2000"/>
            </a:lvl9pPr>
          </a:lstStyle>
          <a:p>
            <a:endParaRPr/>
          </a:p>
        </p:txBody>
      </p:sp>
      <p:sp>
        <p:nvSpPr>
          <p:cNvPr id="908" name="Google Shape;908;p32"/>
          <p:cNvSpPr txBox="1"/>
          <p:nvPr/>
        </p:nvSpPr>
        <p:spPr>
          <a:xfrm>
            <a:off x="2755550" y="4629288"/>
            <a:ext cx="3632700" cy="9848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300">
                <a:solidFill>
                  <a:schemeClr val="dk2"/>
                </a:solidFill>
                <a:latin typeface="Assistant Medium"/>
                <a:ea typeface="Assistant Medium"/>
                <a:cs typeface="Assistant Medium"/>
                <a:sym typeface="Assistant Medium"/>
              </a:rPr>
              <a:t>CREDITS: This presentation template was created by </a:t>
            </a:r>
            <a:r>
              <a:rPr lang="en" sz="1300" b="1">
                <a:solidFill>
                  <a:schemeClr val="dk2"/>
                </a:solidFill>
                <a:uFill>
                  <a:noFill/>
                </a:uFill>
                <a:latin typeface="Assistant"/>
                <a:ea typeface="Assistant"/>
                <a:cs typeface="Assistant"/>
                <a:sym typeface="Assistant"/>
                <a:hlinkClick r:id="rId2">
                  <a:extLst>
                    <a:ext uri="{A12FA001-AC4F-418D-AE19-62706E023703}">
                      <ahyp:hlinkClr xmlns:ahyp="http://schemas.microsoft.com/office/drawing/2018/hyperlinkcolor" val="tx"/>
                    </a:ext>
                  </a:extLst>
                </a:hlinkClick>
              </a:rPr>
              <a:t>Slidesgo</a:t>
            </a:r>
            <a:r>
              <a:rPr lang="en" sz="1300">
                <a:solidFill>
                  <a:schemeClr val="dk2"/>
                </a:solidFill>
                <a:latin typeface="Assistant Medium"/>
                <a:ea typeface="Assistant Medium"/>
                <a:cs typeface="Assistant Medium"/>
                <a:sym typeface="Assistant Medium"/>
              </a:rPr>
              <a:t>, including icons by </a:t>
            </a:r>
            <a:r>
              <a:rPr lang="en" sz="1300" b="1">
                <a:solidFill>
                  <a:schemeClr val="dk2"/>
                </a:solidFill>
                <a:uFill>
                  <a:noFill/>
                </a:uFill>
                <a:latin typeface="Assistant"/>
                <a:ea typeface="Assistant"/>
                <a:cs typeface="Assistant"/>
                <a:sym typeface="Assistant"/>
                <a:hlinkClick r:id="rId3">
                  <a:extLst>
                    <a:ext uri="{A12FA001-AC4F-418D-AE19-62706E023703}">
                      <ahyp:hlinkClr xmlns:ahyp="http://schemas.microsoft.com/office/drawing/2018/hyperlinkcolor" val="tx"/>
                    </a:ext>
                  </a:extLst>
                </a:hlinkClick>
              </a:rPr>
              <a:t>Flaticon</a:t>
            </a:r>
            <a:r>
              <a:rPr lang="en" sz="1300">
                <a:solidFill>
                  <a:schemeClr val="dk2"/>
                </a:solidFill>
                <a:latin typeface="Assistant Medium"/>
                <a:ea typeface="Assistant Medium"/>
                <a:cs typeface="Assistant Medium"/>
                <a:sym typeface="Assistant Medium"/>
              </a:rPr>
              <a:t>, infographics &amp; images by </a:t>
            </a:r>
            <a:r>
              <a:rPr lang="en" sz="1300" b="1">
                <a:solidFill>
                  <a:schemeClr val="dk2"/>
                </a:solidFill>
                <a:uFill>
                  <a:noFill/>
                </a:uFill>
                <a:latin typeface="Assistant"/>
                <a:ea typeface="Assistant"/>
                <a:cs typeface="Assistant"/>
                <a:sym typeface="Assistant"/>
                <a:hlinkClick r:id="rId4">
                  <a:extLst>
                    <a:ext uri="{A12FA001-AC4F-418D-AE19-62706E023703}">
                      <ahyp:hlinkClr xmlns:ahyp="http://schemas.microsoft.com/office/drawing/2018/hyperlinkcolor" val="tx"/>
                    </a:ext>
                  </a:extLst>
                </a:hlinkClick>
              </a:rPr>
              <a:t>Freepik</a:t>
            </a:r>
            <a:endParaRPr sz="1300" b="1">
              <a:solidFill>
                <a:schemeClr val="dk2"/>
              </a:solidFill>
              <a:latin typeface="Assistant"/>
              <a:ea typeface="Assistant"/>
              <a:cs typeface="Assistant"/>
              <a:sym typeface="Assistant"/>
            </a:endParaRPr>
          </a:p>
        </p:txBody>
      </p:sp>
      <p:sp>
        <p:nvSpPr>
          <p:cNvPr id="909" name="Google Shape;909;p32"/>
          <p:cNvSpPr txBox="1">
            <a:spLocks noGrp="1"/>
          </p:cNvSpPr>
          <p:nvPr>
            <p:ph type="subTitle" idx="2"/>
          </p:nvPr>
        </p:nvSpPr>
        <p:spPr>
          <a:xfrm>
            <a:off x="2757325" y="2665284"/>
            <a:ext cx="3629400" cy="9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850294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051CD-0895-4643-83F5-70A1F2058F1E}" type="datetimeFigureOut">
              <a:rPr lang="en-US" smtClean="0"/>
              <a:t>3/13/2025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A61497-F64E-440F-BCB8-2D4C5AA18F77}" type="slidenum">
              <a:rPr lang="en-US" smtClean="0"/>
              <a:t>‹#›</a:t>
            </a:fld>
            <a:endParaRPr lang="en-US"/>
          </a:p>
        </p:txBody>
      </p:sp>
    </p:spTree>
    <p:extLst>
      <p:ext uri="{BB962C8B-B14F-4D97-AF65-F5344CB8AC3E}">
        <p14:creationId xmlns:p14="http://schemas.microsoft.com/office/powerpoint/2010/main" val="4230161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3" Type="http://schemas.openxmlformats.org/officeDocument/2006/relationships/image" Target="../media/image8.jpe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1.pn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wmf"/><Relationship Id="rId11" Type="http://schemas.openxmlformats.org/officeDocument/2006/relationships/image" Target="../media/image15.jpg"/><Relationship Id="rId5" Type="http://schemas.openxmlformats.org/officeDocument/2006/relationships/image" Target="../media/image2.jpeg"/><Relationship Id="rId15" Type="http://schemas.openxmlformats.org/officeDocument/2006/relationships/image" Target="../media/image19.jpeg"/><Relationship Id="rId10" Type="http://schemas.openxmlformats.org/officeDocument/2006/relationships/image" Target="../media/image14.jpeg"/><Relationship Id="rId4" Type="http://schemas.openxmlformats.org/officeDocument/2006/relationships/image" Target="../media/image9.png"/><Relationship Id="rId9" Type="http://schemas.openxmlformats.org/officeDocument/2006/relationships/image" Target="../media/image13.jpeg"/><Relationship Id="rId14" Type="http://schemas.openxmlformats.org/officeDocument/2006/relationships/image" Target="../media/image18.jpeg"/></Relationships>
</file>

<file path=ppt/slides/_rels/slide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5.jpeg"/><Relationship Id="rId11" Type="http://schemas.openxmlformats.org/officeDocument/2006/relationships/image" Target="../media/image29.jpeg"/><Relationship Id="rId5" Type="http://schemas.openxmlformats.org/officeDocument/2006/relationships/image" Target="../media/image24.jpeg"/><Relationship Id="rId10" Type="http://schemas.microsoft.com/office/2007/relationships/hdphoto" Target="../media/hdphoto1.wdp"/><Relationship Id="rId4" Type="http://schemas.openxmlformats.org/officeDocument/2006/relationships/image" Target="../media/image23.png"/><Relationship Id="rId9" Type="http://schemas.openxmlformats.org/officeDocument/2006/relationships/image" Target="../media/image28.jpe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jpeg"/><Relationship Id="rId7" Type="http://schemas.openxmlformats.org/officeDocument/2006/relationships/image" Target="../media/image16.pn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15.jpg"/><Relationship Id="rId11" Type="http://schemas.openxmlformats.org/officeDocument/2006/relationships/image" Target="../media/image9.png"/><Relationship Id="rId5" Type="http://schemas.openxmlformats.org/officeDocument/2006/relationships/image" Target="../media/image33.jpeg"/><Relationship Id="rId10" Type="http://schemas.openxmlformats.org/officeDocument/2006/relationships/image" Target="../media/image36.jpeg"/><Relationship Id="rId4" Type="http://schemas.openxmlformats.org/officeDocument/2006/relationships/image" Target="../media/image11.png"/><Relationship Id="rId9" Type="http://schemas.openxmlformats.org/officeDocument/2006/relationships/image" Target="../media/image35.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6314" y="2060848"/>
            <a:ext cx="7990656" cy="1470025"/>
          </a:xfrm>
        </p:spPr>
        <p:txBody>
          <a:bodyPr>
            <a:noAutofit/>
          </a:bodyPr>
          <a:lstStyle/>
          <a:p>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ЦЭРГИЙН</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chemeClr val="accent1"/>
                </a:solidFill>
                <a:effectLst>
                  <a:outerShdw blurRad="38100" dist="38100" dir="2700000" algn="tl">
                    <a:srgbClr val="000000">
                      <a:alpha val="43137"/>
                    </a:srgbClr>
                  </a:outerShdw>
                </a:effectLst>
                <a:latin typeface="Arial" pitchFamily="34" charset="0"/>
                <a:cs typeface="Arial" pitchFamily="34" charset="0"/>
              </a:rPr>
              <a:t>АЛБЫГ</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БИЕЭР</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0070C0"/>
                </a:solidFill>
                <a:effectLst>
                  <a:outerShdw blurRad="38100" dist="38100" dir="2700000" algn="tl">
                    <a:srgbClr val="000000">
                      <a:alpha val="43137"/>
                    </a:srgbClr>
                  </a:outerShdw>
                </a:effectLst>
                <a:latin typeface="Arial" pitchFamily="34" charset="0"/>
                <a:cs typeface="Arial" pitchFamily="34" charset="0"/>
              </a:rPr>
              <a:t>ДҮЙЦҮҮЛЭН</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ХААХ</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0070C0"/>
                </a:solidFill>
                <a:effectLst>
                  <a:outerShdw blurRad="38100" dist="38100" dir="2700000" algn="tl">
                    <a:srgbClr val="000000">
                      <a:alpha val="43137"/>
                    </a:srgbClr>
                  </a:outerShdw>
                </a:effectLst>
                <a:latin typeface="Arial" pitchFamily="34" charset="0"/>
                <a:cs typeface="Arial" pitchFamily="34" charset="0"/>
              </a:rPr>
              <a:t>ИРГЭДИЙН</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ТООГ</a:t>
            </a:r>
            <a:r>
              <a:rPr lang="mn-MN" sz="3200" b="1" dirty="0">
                <a:effectLst>
                  <a:outerShdw blurRad="38100" dist="38100" dir="2700000" algn="tl">
                    <a:srgbClr val="000000">
                      <a:alpha val="43137"/>
                    </a:srgbClr>
                  </a:outerShdw>
                </a:effectLst>
                <a:latin typeface="Arial" pitchFamily="34" charset="0"/>
                <a:cs typeface="Arial" pitchFamily="34" charset="0"/>
              </a:rPr>
              <a:t> </a:t>
            </a:r>
            <a:r>
              <a:rPr lang="mn-MN" sz="3200" b="1" dirty="0">
                <a:solidFill>
                  <a:srgbClr val="0070C0"/>
                </a:solidFill>
                <a:effectLst>
                  <a:outerShdw blurRad="38100" dist="38100" dir="2700000" algn="tl">
                    <a:srgbClr val="000000">
                      <a:alpha val="43137"/>
                    </a:srgbClr>
                  </a:outerShdw>
                </a:effectLst>
                <a:latin typeface="Arial" pitchFamily="34" charset="0"/>
                <a:cs typeface="Arial" pitchFamily="34" charset="0"/>
              </a:rPr>
              <a:t>БАТЛАХ </a:t>
            </a:r>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ТУХАЙ</a:t>
            </a:r>
            <a:endParaRPr lang="en-US" sz="32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pic>
        <p:nvPicPr>
          <p:cNvPr id="4" name="Picture 3"/>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420" y="5661248"/>
            <a:ext cx="9176420" cy="119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Users\Administrator\Desktop\shine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61916"/>
            <a:ext cx="1462996" cy="14704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4384" y="4143426"/>
            <a:ext cx="2304113" cy="13738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8896" y="4619027"/>
            <a:ext cx="1849127" cy="11523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85" y="3200633"/>
            <a:ext cx="1675555" cy="11034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115616" y="4143425"/>
            <a:ext cx="1875326" cy="12547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66331" y="3489028"/>
            <a:ext cx="2277669" cy="13087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TextBox 10"/>
          <p:cNvSpPr txBox="1"/>
          <p:nvPr/>
        </p:nvSpPr>
        <p:spPr>
          <a:xfrm>
            <a:off x="2981653" y="6210657"/>
            <a:ext cx="3148274" cy="369332"/>
          </a:xfrm>
          <a:prstGeom prst="rect">
            <a:avLst/>
          </a:prstGeom>
          <a:noFill/>
          <a:ln>
            <a:noFill/>
          </a:ln>
        </p:spPr>
        <p:txBody>
          <a:bodyPr wrap="square" rtlCol="0">
            <a:spAutoFit/>
          </a:bodyPr>
          <a:lstStyle/>
          <a:p>
            <a:pPr algn="ctr"/>
            <a:r>
              <a:rPr lang="mn-MN" b="1" dirty="0">
                <a:solidFill>
                  <a:srgbClr val="FF0000"/>
                </a:solidFill>
                <a:latin typeface="Arial" pitchFamily="34" charset="0"/>
                <a:cs typeface="Arial" pitchFamily="34" charset="0"/>
              </a:rPr>
              <a:t>УЛААНБААТАР ХОТ 2025</a:t>
            </a:r>
            <a:endParaRPr lang="en-US"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140578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363" y="4098570"/>
            <a:ext cx="7675077" cy="1096963"/>
          </a:xfrm>
        </p:spPr>
        <p:txBody>
          <a:bodyPr>
            <a:normAutofit/>
          </a:bodyPr>
          <a:lstStyle/>
          <a:p>
            <a:pPr marL="0" indent="0">
              <a:buNone/>
            </a:pPr>
            <a:r>
              <a:rPr lang="mn-MN" sz="1800" b="1" dirty="0">
                <a:solidFill>
                  <a:srgbClr val="7030A0"/>
                </a:solidFill>
                <a:latin typeface="Arial" pitchFamily="34" charset="0"/>
                <a:cs typeface="Arial" pitchFamily="34" charset="0"/>
              </a:rPr>
              <a:t>МОНГОЛ УЛСЫН ЗАСГИЙН ГАЗРЫН </a:t>
            </a:r>
            <a:r>
              <a:rPr lang="en-US" sz="1800" b="1" dirty="0">
                <a:solidFill>
                  <a:srgbClr val="7030A0"/>
                </a:solidFill>
                <a:latin typeface="Arial" pitchFamily="34" charset="0"/>
                <a:cs typeface="Arial" pitchFamily="34" charset="0"/>
              </a:rPr>
              <a:t>20</a:t>
            </a:r>
            <a:r>
              <a:rPr lang="mn-MN" sz="1800" b="1" dirty="0">
                <a:solidFill>
                  <a:srgbClr val="7030A0"/>
                </a:solidFill>
                <a:latin typeface="Arial" pitchFamily="34" charset="0"/>
                <a:cs typeface="Arial" pitchFamily="34" charset="0"/>
              </a:rPr>
              <a:t>18 ОНЫ 80, 2024 ОНЫ 52 ДУГААР ТОГТООЛ</a:t>
            </a:r>
            <a:endParaRPr lang="en-US" sz="1800" b="1" dirty="0">
              <a:solidFill>
                <a:srgbClr val="7030A0"/>
              </a:solidFill>
              <a:latin typeface="Arial" pitchFamily="34" charset="0"/>
              <a:cs typeface="Arial" pitchFamily="34" charset="0"/>
            </a:endParaRPr>
          </a:p>
        </p:txBody>
      </p:sp>
      <p:pic>
        <p:nvPicPr>
          <p:cNvPr id="4" name="Picture 3"/>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420" y="6128089"/>
            <a:ext cx="9176420" cy="72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D:\LHAMAA OF ALL FILES\MY ALL PICTURES\OTHER AND MILITARY OF PICTURES\mongol\FILE15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917" y="1653371"/>
            <a:ext cx="1369745" cy="15121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2" descr="logo"/>
          <p:cNvPicPr>
            <a:picLocks noChangeAspect="1" noChangeArrowheads="1"/>
          </p:cNvPicPr>
          <p:nvPr/>
        </p:nvPicPr>
        <p:blipFill>
          <a:blip r:embed="rId4">
            <a:lum contrast="10000"/>
          </a:blip>
          <a:srcRect/>
          <a:stretch>
            <a:fillRect/>
          </a:stretch>
        </p:blipFill>
        <p:spPr bwMode="auto">
          <a:xfrm>
            <a:off x="10260632" y="307276"/>
            <a:ext cx="1603824" cy="1782027"/>
          </a:xfrm>
          <a:prstGeom prst="rect">
            <a:avLst/>
          </a:prstGeom>
          <a:noFill/>
          <a:ln w="9525">
            <a:noFill/>
            <a:miter lim="800000"/>
            <a:headEnd/>
            <a:tailEnd/>
          </a:ln>
        </p:spPr>
      </p:pic>
      <p:sp>
        <p:nvSpPr>
          <p:cNvPr id="7" name="Content Placeholder 2"/>
          <p:cNvSpPr txBox="1">
            <a:spLocks/>
          </p:cNvSpPr>
          <p:nvPr/>
        </p:nvSpPr>
        <p:spPr>
          <a:xfrm>
            <a:off x="9022711" y="5579607"/>
            <a:ext cx="2906874" cy="1096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mn-MN" sz="2000" dirty="0">
                <a:latin typeface="Arial" pitchFamily="34" charset="0"/>
                <a:cs typeface="Arial" pitchFamily="34" charset="0"/>
              </a:rPr>
              <a:t>Нийслэлийн Засаг даргын А</a:t>
            </a:r>
            <a:r>
              <a:rPr lang="en-US" sz="2000" dirty="0">
                <a:latin typeface="Arial" pitchFamily="34" charset="0"/>
                <a:cs typeface="Arial" pitchFamily="34" charset="0"/>
              </a:rPr>
              <a:t>/572, </a:t>
            </a:r>
            <a:r>
              <a:rPr lang="mn-MN" sz="2000" dirty="0">
                <a:latin typeface="Arial" pitchFamily="34" charset="0"/>
                <a:cs typeface="Arial" pitchFamily="34" charset="0"/>
              </a:rPr>
              <a:t>А</a:t>
            </a:r>
            <a:r>
              <a:rPr lang="en-US" sz="2000" dirty="0">
                <a:latin typeface="Arial" pitchFamily="34" charset="0"/>
                <a:cs typeface="Arial" pitchFamily="34" charset="0"/>
              </a:rPr>
              <a:t>/</a:t>
            </a:r>
            <a:r>
              <a:rPr lang="mn-MN" sz="2000" dirty="0">
                <a:latin typeface="Arial" pitchFamily="34" charset="0"/>
                <a:cs typeface="Arial" pitchFamily="34" charset="0"/>
              </a:rPr>
              <a:t>1109 захирамжууд</a:t>
            </a:r>
            <a:endParaRPr lang="en-US" sz="2000" dirty="0">
              <a:latin typeface="Arial" pitchFamily="34" charset="0"/>
              <a:cs typeface="Arial" pitchFamily="34" charset="0"/>
            </a:endParaRPr>
          </a:p>
        </p:txBody>
      </p:sp>
      <p:sp>
        <p:nvSpPr>
          <p:cNvPr id="9" name="Content Placeholder 2"/>
          <p:cNvSpPr txBox="1">
            <a:spLocks/>
          </p:cNvSpPr>
          <p:nvPr/>
        </p:nvSpPr>
        <p:spPr>
          <a:xfrm>
            <a:off x="9324528" y="4406230"/>
            <a:ext cx="2906874" cy="1096963"/>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mn-MN" dirty="0">
                <a:latin typeface="Arial" pitchFamily="34" charset="0"/>
                <a:cs typeface="Arial" pitchFamily="34" charset="0"/>
              </a:rPr>
              <a:t>Нийслэлийн Засаг даргын Тамгын газрын цэргийн штабын даргын А</a:t>
            </a:r>
            <a:r>
              <a:rPr lang="en-US" dirty="0">
                <a:latin typeface="Arial" pitchFamily="34" charset="0"/>
                <a:cs typeface="Arial" pitchFamily="34" charset="0"/>
              </a:rPr>
              <a:t>/26</a:t>
            </a:r>
            <a:r>
              <a:rPr lang="mn-MN" dirty="0">
                <a:latin typeface="Arial" pitchFamily="34" charset="0"/>
                <a:cs typeface="Arial" pitchFamily="34" charset="0"/>
              </a:rPr>
              <a:t> тушаал</a:t>
            </a:r>
            <a:endParaRPr lang="en-US" dirty="0">
              <a:latin typeface="Arial" pitchFamily="34" charset="0"/>
              <a:cs typeface="Arial" pitchFamily="34" charset="0"/>
            </a:endParaRPr>
          </a:p>
        </p:txBody>
      </p:sp>
      <p:sp>
        <p:nvSpPr>
          <p:cNvPr id="10" name="Rounded Rectangle 9"/>
          <p:cNvSpPr/>
          <p:nvPr/>
        </p:nvSpPr>
        <p:spPr>
          <a:xfrm>
            <a:off x="445836" y="103165"/>
            <a:ext cx="8252327" cy="1182621"/>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mn-MN" sz="4000" dirty="0">
                <a:solidFill>
                  <a:schemeClr val="tx1"/>
                </a:solidFill>
                <a:latin typeface="Arial" pitchFamily="34" charset="0"/>
                <a:cs typeface="Arial" pitchFamily="34" charset="0"/>
              </a:rPr>
              <a:t>Эрх зүйн үндэслэл</a:t>
            </a:r>
            <a:endParaRPr lang="en-US" sz="6000" dirty="0">
              <a:solidFill>
                <a:schemeClr val="bg1"/>
              </a:solidFill>
              <a:latin typeface="Arial" panose="020B0604020202020204" pitchFamily="34" charset="0"/>
              <a:cs typeface="Arial" panose="020B0604020202020204" pitchFamily="34" charset="0"/>
            </a:endParaRPr>
          </a:p>
        </p:txBody>
      </p:sp>
      <p:pic>
        <p:nvPicPr>
          <p:cNvPr id="11" name="Picture 10" descr="C:\Users\Administrator\Desktop\shine 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76148" y="2484603"/>
            <a:ext cx="1462996" cy="14704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Program Files\Microsoft Office\MEDIA\CAGCAT10\j0300840.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860" y="117091"/>
            <a:ext cx="1404010" cy="1182622"/>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445836" y="3316530"/>
            <a:ext cx="8445628" cy="1096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mn-MN" sz="1800" b="1" dirty="0">
                <a:solidFill>
                  <a:srgbClr val="0070C0"/>
                </a:solidFill>
                <a:latin typeface="Arial" pitchFamily="34" charset="0"/>
                <a:cs typeface="Arial" pitchFamily="34" charset="0"/>
              </a:rPr>
              <a:t>МОНГОЛ УЛСЫН ЦЭРГИЙН АЛБАНЫ ТУХАЙ ХУУЛИЙН 3.1.3 ДАХЬ ЗААЛТ</a:t>
            </a:r>
            <a:endParaRPr lang="en-US" sz="1800" b="1" dirty="0">
              <a:solidFill>
                <a:srgbClr val="0070C0"/>
              </a:solidFill>
              <a:latin typeface="Arial" pitchFamily="34" charset="0"/>
              <a:cs typeface="Arial" pitchFamily="34" charset="0"/>
            </a:endParaRPr>
          </a:p>
        </p:txBody>
      </p:sp>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7060" y="5346345"/>
            <a:ext cx="679231" cy="605029"/>
          </a:xfrm>
          <a:prstGeom prst="rect">
            <a:avLst/>
          </a:prstGeom>
        </p:spPr>
      </p:pic>
      <p:grpSp>
        <p:nvGrpSpPr>
          <p:cNvPr id="8" name="Group 7"/>
          <p:cNvGrpSpPr/>
          <p:nvPr/>
        </p:nvGrpSpPr>
        <p:grpSpPr>
          <a:xfrm>
            <a:off x="310723" y="5209515"/>
            <a:ext cx="7922809" cy="1200133"/>
            <a:chOff x="-37951" y="116632"/>
            <a:chExt cx="7922809" cy="1200133"/>
          </a:xfrm>
        </p:grpSpPr>
        <p:pic>
          <p:nvPicPr>
            <p:cNvPr id="13" name="Picture 132" descr="logo"/>
            <p:cNvPicPr>
              <a:picLocks noChangeAspect="1" noChangeArrowheads="1"/>
            </p:cNvPicPr>
            <p:nvPr/>
          </p:nvPicPr>
          <p:blipFill>
            <a:blip r:embed="rId4">
              <a:lum contrast="10000"/>
            </a:blip>
            <a:srcRect/>
            <a:stretch>
              <a:fillRect/>
            </a:stretch>
          </p:blipFill>
          <p:spPr bwMode="auto">
            <a:xfrm>
              <a:off x="3732170" y="116632"/>
              <a:ext cx="1080120" cy="1200133"/>
            </a:xfrm>
            <a:prstGeom prst="rect">
              <a:avLst/>
            </a:prstGeom>
            <a:noFill/>
            <a:ln w="9525">
              <a:noFill/>
              <a:miter lim="800000"/>
              <a:headEnd/>
              <a:tailEnd/>
            </a:ln>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90615" y="166874"/>
              <a:ext cx="701699" cy="701699"/>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951" y="284080"/>
              <a:ext cx="546658" cy="605687"/>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6397" y="249649"/>
              <a:ext cx="615733" cy="615733"/>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13326" y="166084"/>
              <a:ext cx="641920" cy="743275"/>
            </a:xfrm>
            <a:prstGeom prst="rect">
              <a:avLst/>
            </a:prstGeom>
          </p:spPr>
        </p:pic>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815170" y="179268"/>
              <a:ext cx="516522" cy="701699"/>
            </a:xfrm>
            <a:prstGeom prst="rect">
              <a:avLst/>
            </a:prstGeom>
          </p:spPr>
        </p:pic>
        <p:pic>
          <p:nvPicPr>
            <p:cNvPr id="20" name="Picture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3022" y="310448"/>
              <a:ext cx="556914" cy="527212"/>
            </a:xfrm>
            <a:prstGeom prst="rect">
              <a:avLst/>
            </a:prstGeom>
          </p:spPr>
        </p:pic>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81715" y="141754"/>
              <a:ext cx="503143" cy="689939"/>
            </a:xfrm>
            <a:prstGeom prst="rect">
              <a:avLst/>
            </a:prstGeom>
          </p:spPr>
        </p:pic>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88641" y="257550"/>
              <a:ext cx="908365" cy="633007"/>
            </a:xfrm>
            <a:prstGeom prst="rect">
              <a:avLst/>
            </a:prstGeom>
          </p:spPr>
        </p:pic>
      </p:grpSp>
      <p:pic>
        <p:nvPicPr>
          <p:cNvPr id="23" name="Picture 22"/>
          <p:cNvPicPr>
            <a:picLocks noChangeAspect="1"/>
          </p:cNvPicPr>
          <p:nvPr/>
        </p:nvPicPr>
        <p:blipFill>
          <a:blip r:embed="rId16"/>
          <a:stretch>
            <a:fillRect/>
          </a:stretch>
        </p:blipFill>
        <p:spPr>
          <a:xfrm>
            <a:off x="98764" y="3171509"/>
            <a:ext cx="634593" cy="634593"/>
          </a:xfrm>
          <a:prstGeom prst="rect">
            <a:avLst/>
          </a:prstGeom>
        </p:spPr>
      </p:pic>
      <p:pic>
        <p:nvPicPr>
          <p:cNvPr id="24" name="Picture 23"/>
          <p:cNvPicPr>
            <a:picLocks noChangeAspect="1"/>
          </p:cNvPicPr>
          <p:nvPr/>
        </p:nvPicPr>
        <p:blipFill>
          <a:blip r:embed="rId17"/>
          <a:stretch>
            <a:fillRect/>
          </a:stretch>
        </p:blipFill>
        <p:spPr>
          <a:xfrm>
            <a:off x="177990" y="4114138"/>
            <a:ext cx="605686" cy="605686"/>
          </a:xfrm>
          <a:prstGeom prst="rect">
            <a:avLst/>
          </a:prstGeom>
        </p:spPr>
      </p:pic>
    </p:spTree>
    <p:extLst>
      <p:ext uri="{BB962C8B-B14F-4D97-AF65-F5344CB8AC3E}">
        <p14:creationId xmlns:p14="http://schemas.microsoft.com/office/powerpoint/2010/main" val="984503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142" y="-201839"/>
            <a:ext cx="8579296" cy="1143000"/>
          </a:xfrm>
        </p:spPr>
        <p:txBody>
          <a:bodyPr>
            <a:noAutofit/>
          </a:bodyPr>
          <a:lstStyle/>
          <a:p>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ЦЭРГИЙН </a:t>
            </a:r>
            <a:r>
              <a:rPr lang="mn-MN" sz="3200" b="1" dirty="0">
                <a:solidFill>
                  <a:srgbClr val="0070C0"/>
                </a:solidFill>
                <a:effectLst>
                  <a:outerShdw blurRad="38100" dist="38100" dir="2700000" algn="tl">
                    <a:srgbClr val="000000">
                      <a:alpha val="43137"/>
                    </a:srgbClr>
                  </a:outerShdw>
                </a:effectLst>
                <a:latin typeface="Arial" pitchFamily="34" charset="0"/>
                <a:cs typeface="Arial" pitchFamily="34" charset="0"/>
              </a:rPr>
              <a:t>ДҮЙЦҮҮЛЭХ</a:t>
            </a:r>
            <a:r>
              <a:rPr lang="mn-MN" sz="3200" b="1" dirty="0">
                <a:solidFill>
                  <a:srgbClr val="FF0000"/>
                </a:solidFill>
                <a:effectLst>
                  <a:outerShdw blurRad="38100" dist="38100" dir="2700000" algn="tl">
                    <a:srgbClr val="000000">
                      <a:alpha val="43137"/>
                    </a:srgbClr>
                  </a:outerShdw>
                </a:effectLst>
                <a:latin typeface="Arial" pitchFamily="34" charset="0"/>
                <a:cs typeface="Arial" pitchFamily="34" charset="0"/>
              </a:rPr>
              <a:t> АЛБАНЫ </a:t>
            </a:r>
            <a:r>
              <a:rPr lang="mn-MN" sz="3200" b="1" dirty="0">
                <a:solidFill>
                  <a:srgbClr val="0070C0"/>
                </a:solidFill>
                <a:effectLst>
                  <a:outerShdw blurRad="38100" dist="38100" dir="2700000" algn="tl">
                    <a:srgbClr val="000000">
                      <a:alpha val="43137"/>
                    </a:srgbClr>
                  </a:outerShdw>
                </a:effectLst>
                <a:latin typeface="Arial" pitchFamily="34" charset="0"/>
                <a:cs typeface="Arial" pitchFamily="34" charset="0"/>
              </a:rPr>
              <a:t>СУРГАЛТ</a:t>
            </a:r>
            <a:endParaRPr lang="en-US" sz="3200" b="1" dirty="0">
              <a:solidFill>
                <a:srgbClr val="0070C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179512" y="633993"/>
            <a:ext cx="8856984" cy="4525963"/>
          </a:xfrm>
        </p:spPr>
        <p:txBody>
          <a:bodyPr>
            <a:normAutofit fontScale="77500" lnSpcReduction="20000"/>
          </a:bodyPr>
          <a:lstStyle/>
          <a:p>
            <a:pPr algn="just"/>
            <a:r>
              <a:rPr lang="mn-MN" sz="2000" dirty="0"/>
              <a:t>Цэргийн дүйцүүлэх албаны сургалтыг аймаг, нийслэл (дүүрэг)-ийн цэргийн штаб зохион байгуулж, төрийн цэргийн байгууллагуудын орон нутаг дахь анги, салбар, нэгж мэргэжлийн дэмжлэг үзүүлнэ. </a:t>
            </a:r>
          </a:p>
          <a:p>
            <a:pPr algn="just"/>
            <a:r>
              <a:rPr lang="mn-MN" sz="2000" dirty="0"/>
              <a:t>Цэргийн дүйцүүлэх албаны сургалт нь цэргийн дүйцүүлэх албаны  бэлтгэл, тусгай үүргийн бэлтгэл шатны сургалтаас бүрдэнэ.</a:t>
            </a:r>
          </a:p>
          <a:p>
            <a:pPr algn="just"/>
            <a:r>
              <a:rPr lang="mn-MN" sz="2000" dirty="0"/>
              <a:t>Цэргийн дүйцүүлэх албаны бэлтгэл, тусгай үүргийн бэлтгэл шатны сургалтын хөтөлбөр, төлөвлөгөөг батлан хамгаалах асуудал эрхэлсэн Засгийн газрын гишүүн батална.</a:t>
            </a:r>
          </a:p>
          <a:p>
            <a:pPr algn="just"/>
            <a:r>
              <a:rPr lang="mn-MN" sz="2000" dirty="0"/>
              <a:t>Аймаг, нийслэл (дүүрэг)-ийн иргэдийн Төлөөлөгчдийн Хурал тухайн жилд цэргийн дүйцүүлэх алба хаах иргэдийн тоог тогтоосон Засгийн газрын шийдвэрийг үндэслэн алба хаахтай холбоотой зардлыг тухайн төсвийн жилийн батлан хамгаалах бодлого, хууль тогтоомжийг хэрэгжүүлэхээр төлөвлөсөн зардлын хэмжээнээс хэтрүүлэхгүйгээр батална.</a:t>
            </a:r>
          </a:p>
          <a:p>
            <a:pPr algn="just"/>
            <a:r>
              <a:rPr lang="mn-MN" sz="2000" dirty="0"/>
              <a:t>Цэргийн дүйцүүлэх албаны сургалтад хамрагдсан хугацааг биечлэн үүрэг гүйцэтгэсэнд тооцож, энэхүү журмын 3.3-т заасан хугацаанд оруулна.</a:t>
            </a:r>
          </a:p>
          <a:p>
            <a:pPr algn="just"/>
            <a:r>
              <a:rPr lang="mn-MN" sz="2000" dirty="0"/>
              <a:t>Цэргийн дүйцүүлэх албаны сургалтыг бүсчилсэн хэлбэрээр зохион байгуулж болно.</a:t>
            </a:r>
          </a:p>
          <a:p>
            <a:pPr algn="just"/>
            <a:r>
              <a:rPr lang="mn-MN" sz="2000" dirty="0"/>
              <a:t>Цэргийн албаны тухай хуулийн 30.6-д заасны дагуу цэргийн дүйцүүлэх албыг биеэр хаасанд тооцогдсон төрийн тусгай алба хаагч цэргийн нэгдүгээр зэргийн бэлтгэл үүрэгтний сургалтад хамрагдана.</a:t>
            </a:r>
          </a:p>
          <a:p>
            <a:pPr algn="just"/>
            <a:r>
              <a:rPr lang="mn-MN" sz="2000" dirty="0"/>
              <a:t>4.8.Цэргийн албаны тухай хуулийн 30.7-д заасны дагуу цэргийн дүйцүүлэх албыг хаасанд тооцогдсон иргэн цэргийн хоёрдугаар зэргийн бэлтгэл үүрэгтний цэргийн анхан шатны бэлтгэл олгох сургалтад заавал хамрагдана.</a:t>
            </a:r>
          </a:p>
          <a:p>
            <a:pPr marL="0" indent="0" algn="just">
              <a:buNone/>
            </a:pPr>
            <a:endParaRPr lang="en-US" sz="2000" dirty="0">
              <a:latin typeface="Arial" pitchFamily="34" charset="0"/>
              <a:cs typeface="Arial" pitchFamily="34" charset="0"/>
            </a:endParaRPr>
          </a:p>
        </p:txBody>
      </p:sp>
      <p:pic>
        <p:nvPicPr>
          <p:cNvPr id="4" name="Picture 3"/>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420" y="5398179"/>
            <a:ext cx="9176420" cy="14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674" y="5114025"/>
            <a:ext cx="1866445" cy="1044754"/>
          </a:xfrm>
          <a:prstGeom prst="rect">
            <a:avLst/>
          </a:prstGeom>
        </p:spPr>
      </p:pic>
      <p:sp>
        <p:nvSpPr>
          <p:cNvPr id="6" name="TextBox 5"/>
          <p:cNvSpPr txBox="1"/>
          <p:nvPr/>
        </p:nvSpPr>
        <p:spPr>
          <a:xfrm>
            <a:off x="2217071" y="4850299"/>
            <a:ext cx="1296144" cy="646331"/>
          </a:xfrm>
          <a:prstGeom prst="rect">
            <a:avLst/>
          </a:prstGeom>
          <a:noFill/>
          <a:ln>
            <a:noFill/>
          </a:ln>
        </p:spPr>
        <p:txBody>
          <a:bodyPr wrap="square" rtlCol="0">
            <a:spAutoFit/>
          </a:bodyPr>
          <a:lstStyle/>
          <a:p>
            <a:pPr algn="ctr"/>
            <a:r>
              <a:rPr lang="mn-MN" b="1" dirty="0">
                <a:latin typeface="Arial" pitchFamily="34" charset="0"/>
                <a:cs typeface="Arial" pitchFamily="34" charset="0"/>
              </a:rPr>
              <a:t>Онол  20 цаг</a:t>
            </a:r>
            <a:endParaRPr lang="en-US" b="1" dirty="0">
              <a:latin typeface="Arial" pitchFamily="34" charset="0"/>
              <a:cs typeface="Arial"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1938" y="4710202"/>
            <a:ext cx="2253548" cy="141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487192" y="4824855"/>
            <a:ext cx="1296144" cy="646331"/>
          </a:xfrm>
          <a:prstGeom prst="rect">
            <a:avLst/>
          </a:prstGeom>
          <a:noFill/>
          <a:ln>
            <a:noFill/>
          </a:ln>
        </p:spPr>
        <p:txBody>
          <a:bodyPr wrap="square" rtlCol="0">
            <a:spAutoFit/>
          </a:bodyPr>
          <a:lstStyle/>
          <a:p>
            <a:pPr algn="ctr"/>
            <a:r>
              <a:rPr lang="mn-MN" b="1" dirty="0">
                <a:latin typeface="Arial" pitchFamily="34" charset="0"/>
                <a:cs typeface="Arial" pitchFamily="34" charset="0"/>
              </a:rPr>
              <a:t>Дадлага  40  цаг</a:t>
            </a:r>
            <a:endParaRPr lang="en-US" b="1" dirty="0">
              <a:latin typeface="Arial" pitchFamily="34" charset="0"/>
              <a:cs typeface="Arial" pitchFamily="34" charset="0"/>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95700" y="5705194"/>
            <a:ext cx="1612786" cy="10686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7202" y="5760683"/>
            <a:ext cx="1552377" cy="10286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1851" y="6074056"/>
            <a:ext cx="1482709" cy="9824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19025" y="5096104"/>
            <a:ext cx="1313894" cy="8373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Picture 11"/>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0021" y="5229837"/>
            <a:ext cx="1084173" cy="8131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5080" y="5966420"/>
            <a:ext cx="1241884" cy="8228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80807" y="5890688"/>
            <a:ext cx="1356177" cy="8986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2761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ircle(in)">
                                      <p:cBhvr>
                                        <p:cTn id="13" dur="2000"/>
                                        <p:tgtEl>
                                          <p:spTgt spid="14"/>
                                        </p:tgtEl>
                                      </p:cBhvr>
                                    </p:animEffect>
                                  </p:childTnLst>
                                </p:cTn>
                              </p:par>
                              <p:par>
                                <p:cTn id="14" presetID="6" presetClass="entr" presetSubtype="16"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ircle(in)">
                                      <p:cBhvr>
                                        <p:cTn id="16" dur="2000"/>
                                        <p:tgtEl>
                                          <p:spTgt spid="13"/>
                                        </p:tgtEl>
                                      </p:cBhvr>
                                    </p:animEffect>
                                  </p:childTnLst>
                                </p:cTn>
                              </p:par>
                              <p:par>
                                <p:cTn id="17" presetID="6"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ircle(in)">
                                      <p:cBhvr>
                                        <p:cTn id="19" dur="2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par>
                                <p:cTn id="25" presetID="6" presetClass="entr" presetSubtype="16" fill="hold" nodeType="with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circle(in)">
                                      <p:cBhvr>
                                        <p:cTn id="27" dur="2000"/>
                                        <p:tgtEl>
                                          <p:spTgt spid="5122"/>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2000"/>
                                        <p:tgtEl>
                                          <p:spTgt spid="8"/>
                                        </p:tgtEl>
                                      </p:cBhvr>
                                    </p:animEffect>
                                  </p:childTnLst>
                                </p:cTn>
                              </p:par>
                              <p:par>
                                <p:cTn id="31" presetID="6" presetClass="entr" presetSubtype="16"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circle(in)">
                                      <p:cBhvr>
                                        <p:cTn id="33" dur="2000"/>
                                        <p:tgtEl>
                                          <p:spTgt spid="11"/>
                                        </p:tgtEl>
                                      </p:cBhvr>
                                    </p:animEffect>
                                  </p:childTnLst>
                                </p:cTn>
                              </p:par>
                              <p:par>
                                <p:cTn id="34" presetID="6" presetClass="entr" presetSubtype="16"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circle(in)">
                                      <p:cBhvr>
                                        <p:cTn id="36" dur="2000"/>
                                        <p:tgtEl>
                                          <p:spTgt spid="10"/>
                                        </p:tgtEl>
                                      </p:cBhvr>
                                    </p:animEffect>
                                  </p:childTnLst>
                                </p:cTn>
                              </p:par>
                              <p:par>
                                <p:cTn id="37" presetID="6" presetClass="entr" presetSubtype="16"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ircle(in)">
                                      <p:cBhvr>
                                        <p:cTn id="3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2634" y="146644"/>
            <a:ext cx="7435456" cy="954107"/>
          </a:xfrm>
          <a:prstGeom prst="rect">
            <a:avLst/>
          </a:prstGeom>
          <a:noFill/>
        </p:spPr>
        <p:txBody>
          <a:bodyPr wrap="square" rtlCol="0">
            <a:spAutoFit/>
          </a:bodyPr>
          <a:lstStyle/>
          <a:p>
            <a:pPr algn="ctr"/>
            <a:r>
              <a:rPr lang="mn-MN" sz="2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Цэргийн албыг биеэр дүйцүүлэн  хаагчдын тоо </a:t>
            </a:r>
            <a:r>
              <a:rPr lang="en-US" sz="2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mn-MN" sz="2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дүүрэг тус бүрээр</a:t>
            </a:r>
            <a:r>
              <a:rPr lang="en-US" sz="28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graphicFrame>
        <p:nvGraphicFramePr>
          <p:cNvPr id="3" name="Table 2"/>
          <p:cNvGraphicFramePr>
            <a:graphicFrameLocks noGrp="1"/>
          </p:cNvGraphicFramePr>
          <p:nvPr>
            <p:extLst>
              <p:ext uri="{D42A27DB-BD31-4B8C-83A1-F6EECF244321}">
                <p14:modId xmlns:p14="http://schemas.microsoft.com/office/powerpoint/2010/main" val="3764162551"/>
              </p:ext>
            </p:extLst>
          </p:nvPr>
        </p:nvGraphicFramePr>
        <p:xfrm>
          <a:off x="323922" y="2669198"/>
          <a:ext cx="6096000" cy="4041278"/>
        </p:xfrm>
        <a:graphic>
          <a:graphicData uri="http://schemas.openxmlformats.org/drawingml/2006/table">
            <a:tbl>
              <a:tblPr firstRow="1" bandRow="1">
                <a:tableStyleId>{5940675A-B579-460E-94D1-54222C63F5DA}</a:tableStyleId>
              </a:tblPr>
              <a:tblGrid>
                <a:gridCol w="541020">
                  <a:extLst>
                    <a:ext uri="{9D8B030D-6E8A-4147-A177-3AD203B41FA5}">
                      <a16:colId xmlns:a16="http://schemas.microsoft.com/office/drawing/2014/main" val="20000"/>
                    </a:ext>
                  </a:extLst>
                </a:gridCol>
                <a:gridCol w="352298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256822">
                <a:tc>
                  <a:txBody>
                    <a:bodyPr/>
                    <a:lstStyle/>
                    <a:p>
                      <a:pPr algn="ctr"/>
                      <a:r>
                        <a:rPr lang="mn-MN" b="1" dirty="0">
                          <a:latin typeface="Arial" panose="020B0604020202020204" pitchFamily="34" charset="0"/>
                          <a:cs typeface="Arial" panose="020B0604020202020204" pitchFamily="34" charset="0"/>
                        </a:rPr>
                        <a:t>д/д</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Дүүрэг </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Хүний тоо</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18030">
                <a:tc>
                  <a:txBody>
                    <a:bodyPr/>
                    <a:lstStyle/>
                    <a:p>
                      <a:pPr algn="ctr"/>
                      <a:r>
                        <a:rPr lang="mn-MN" b="1" dirty="0">
                          <a:latin typeface="Arial" panose="020B0604020202020204" pitchFamily="34" charset="0"/>
                          <a:cs typeface="Arial" panose="020B0604020202020204" pitchFamily="34" charset="0"/>
                        </a:rPr>
                        <a:t>1</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Баянгол</a:t>
                      </a:r>
                      <a:endParaRPr lang="en-US" b="1" dirty="0">
                        <a:latin typeface="Arial" panose="020B0604020202020204" pitchFamily="34" charset="0"/>
                        <a:cs typeface="Arial" panose="020B0604020202020204" pitchFamily="34" charset="0"/>
                      </a:endParaRPr>
                    </a:p>
                  </a:txBody>
                  <a:tcPr/>
                </a:tc>
                <a:tc>
                  <a:txBody>
                    <a:bodyPr/>
                    <a:lstStyle/>
                    <a:p>
                      <a:pPr algn="ctr"/>
                      <a:r>
                        <a:rPr lang="en-US" b="1" dirty="0">
                          <a:latin typeface="Arial" panose="020B0604020202020204" pitchFamily="34" charset="0"/>
                          <a:cs typeface="Arial" panose="020B0604020202020204" pitchFamily="34" charset="0"/>
                        </a:rPr>
                        <a:t>10</a:t>
                      </a:r>
                    </a:p>
                  </a:txBody>
                  <a:tcPr/>
                </a:tc>
                <a:extLst>
                  <a:ext uri="{0D108BD9-81ED-4DB2-BD59-A6C34878D82A}">
                    <a16:rowId xmlns:a16="http://schemas.microsoft.com/office/drawing/2014/main" val="10001"/>
                  </a:ext>
                </a:extLst>
              </a:tr>
              <a:tr h="245382">
                <a:tc>
                  <a:txBody>
                    <a:bodyPr/>
                    <a:lstStyle/>
                    <a:p>
                      <a:pPr algn="ctr"/>
                      <a:r>
                        <a:rPr lang="mn-MN" b="1" dirty="0">
                          <a:latin typeface="Arial" panose="020B0604020202020204" pitchFamily="34" charset="0"/>
                          <a:cs typeface="Arial" panose="020B0604020202020204" pitchFamily="34" charset="0"/>
                        </a:rPr>
                        <a:t>2</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Баянзүрх</a:t>
                      </a:r>
                      <a:endParaRPr lang="en-US" b="1" dirty="0">
                        <a:latin typeface="Arial" panose="020B0604020202020204" pitchFamily="34" charset="0"/>
                        <a:cs typeface="Arial" panose="020B0604020202020204" pitchFamily="34" charset="0"/>
                      </a:endParaRPr>
                    </a:p>
                  </a:txBody>
                  <a:tcPr/>
                </a:tc>
                <a:tc>
                  <a:txBody>
                    <a:bodyPr/>
                    <a:lstStyle/>
                    <a:p>
                      <a:pPr algn="ctr"/>
                      <a:r>
                        <a:rPr lang="en-US" b="1" dirty="0">
                          <a:latin typeface="Arial" panose="020B0604020202020204" pitchFamily="34" charset="0"/>
                          <a:cs typeface="Arial" panose="020B0604020202020204" pitchFamily="34" charset="0"/>
                        </a:rPr>
                        <a:t>10</a:t>
                      </a:r>
                    </a:p>
                  </a:txBody>
                  <a:tcPr/>
                </a:tc>
                <a:extLst>
                  <a:ext uri="{0D108BD9-81ED-4DB2-BD59-A6C34878D82A}">
                    <a16:rowId xmlns:a16="http://schemas.microsoft.com/office/drawing/2014/main" val="10002"/>
                  </a:ext>
                </a:extLst>
              </a:tr>
              <a:tr h="383678">
                <a:tc>
                  <a:txBody>
                    <a:bodyPr/>
                    <a:lstStyle/>
                    <a:p>
                      <a:pPr algn="ctr"/>
                      <a:r>
                        <a:rPr lang="mn-MN" b="1" dirty="0">
                          <a:latin typeface="Arial" panose="020B0604020202020204" pitchFamily="34" charset="0"/>
                          <a:cs typeface="Arial" panose="020B0604020202020204" pitchFamily="34" charset="0"/>
                        </a:rPr>
                        <a:t>3</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Багануур</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8</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60040">
                <a:tc>
                  <a:txBody>
                    <a:bodyPr/>
                    <a:lstStyle/>
                    <a:p>
                      <a:pPr algn="ctr"/>
                      <a:r>
                        <a:rPr lang="mn-MN" b="1" dirty="0">
                          <a:latin typeface="Arial" panose="020B0604020202020204" pitchFamily="34" charset="0"/>
                          <a:cs typeface="Arial" panose="020B0604020202020204" pitchFamily="34" charset="0"/>
                        </a:rPr>
                        <a:t>4</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Багахангай</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6</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54320">
                <a:tc>
                  <a:txBody>
                    <a:bodyPr/>
                    <a:lstStyle/>
                    <a:p>
                      <a:pPr algn="ctr"/>
                      <a:r>
                        <a:rPr lang="mn-MN" b="1" dirty="0">
                          <a:latin typeface="Arial" panose="020B0604020202020204" pitchFamily="34" charset="0"/>
                          <a:cs typeface="Arial" panose="020B0604020202020204" pitchFamily="34" charset="0"/>
                        </a:rPr>
                        <a:t>5</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Сонгинохайрхан</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8</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48600">
                <a:tc>
                  <a:txBody>
                    <a:bodyPr/>
                    <a:lstStyle/>
                    <a:p>
                      <a:pPr algn="ctr"/>
                      <a:r>
                        <a:rPr lang="mn-MN" b="1" dirty="0">
                          <a:latin typeface="Arial" panose="020B0604020202020204" pitchFamily="34" charset="0"/>
                          <a:cs typeface="Arial" panose="020B0604020202020204" pitchFamily="34" charset="0"/>
                        </a:rPr>
                        <a:t>6</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Сүхбаатар</a:t>
                      </a:r>
                      <a:endParaRPr lang="en-US" b="1" dirty="0">
                        <a:latin typeface="Arial" panose="020B0604020202020204" pitchFamily="34" charset="0"/>
                        <a:cs typeface="Arial" panose="020B0604020202020204" pitchFamily="34" charset="0"/>
                      </a:endParaRPr>
                    </a:p>
                  </a:txBody>
                  <a:tcPr/>
                </a:tc>
                <a:tc>
                  <a:txBody>
                    <a:bodyPr/>
                    <a:lstStyle/>
                    <a:p>
                      <a:pPr algn="ctr"/>
                      <a:r>
                        <a:rPr lang="en-US" b="1" dirty="0">
                          <a:latin typeface="Arial" panose="020B0604020202020204" pitchFamily="34" charset="0"/>
                          <a:cs typeface="Arial" panose="020B0604020202020204" pitchFamily="34" charset="0"/>
                        </a:rPr>
                        <a:t>10</a:t>
                      </a:r>
                    </a:p>
                  </a:txBody>
                  <a:tcPr/>
                </a:tc>
                <a:extLst>
                  <a:ext uri="{0D108BD9-81ED-4DB2-BD59-A6C34878D82A}">
                    <a16:rowId xmlns:a16="http://schemas.microsoft.com/office/drawing/2014/main" val="10006"/>
                  </a:ext>
                </a:extLst>
              </a:tr>
              <a:tr h="270872">
                <a:tc>
                  <a:txBody>
                    <a:bodyPr/>
                    <a:lstStyle/>
                    <a:p>
                      <a:pPr algn="ctr"/>
                      <a:r>
                        <a:rPr lang="en-US" b="1" dirty="0">
                          <a:latin typeface="Arial" panose="020B0604020202020204" pitchFamily="34" charset="0"/>
                          <a:cs typeface="Arial" panose="020B0604020202020204" pitchFamily="34" charset="0"/>
                        </a:rPr>
                        <a:t>7</a:t>
                      </a:r>
                    </a:p>
                  </a:txBody>
                  <a:tcPr/>
                </a:tc>
                <a:tc>
                  <a:txBody>
                    <a:bodyPr/>
                    <a:lstStyle/>
                    <a:p>
                      <a:pPr algn="l"/>
                      <a:r>
                        <a:rPr lang="mn-MN" b="1" dirty="0">
                          <a:latin typeface="Arial" panose="020B0604020202020204" pitchFamily="34" charset="0"/>
                          <a:cs typeface="Arial" panose="020B0604020202020204" pitchFamily="34" charset="0"/>
                        </a:rPr>
                        <a:t>Хан-Уул</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10</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37160">
                <a:tc>
                  <a:txBody>
                    <a:bodyPr/>
                    <a:lstStyle/>
                    <a:p>
                      <a:pPr algn="ctr"/>
                      <a:r>
                        <a:rPr lang="mn-MN" b="1" dirty="0">
                          <a:latin typeface="Arial" panose="020B0604020202020204" pitchFamily="34" charset="0"/>
                          <a:cs typeface="Arial" panose="020B0604020202020204" pitchFamily="34" charset="0"/>
                        </a:rPr>
                        <a:t>8</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Чингэлтэй</a:t>
                      </a:r>
                      <a:endParaRPr lang="en-US" b="1" dirty="0">
                        <a:latin typeface="Arial" panose="020B0604020202020204" pitchFamily="34" charset="0"/>
                        <a:cs typeface="Arial" panose="020B0604020202020204" pitchFamily="34" charset="0"/>
                      </a:endParaRPr>
                    </a:p>
                  </a:txBody>
                  <a:tcPr/>
                </a:tc>
                <a:tc>
                  <a:txBody>
                    <a:bodyPr/>
                    <a:lstStyle/>
                    <a:p>
                      <a:pPr algn="ctr"/>
                      <a:r>
                        <a:rPr lang="en-US" b="1"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0008"/>
                  </a:ext>
                </a:extLst>
              </a:tr>
              <a:tr h="331440">
                <a:tc>
                  <a:txBody>
                    <a:bodyPr/>
                    <a:lstStyle/>
                    <a:p>
                      <a:pPr algn="ctr"/>
                      <a:r>
                        <a:rPr lang="mn-MN" b="1" dirty="0">
                          <a:latin typeface="Arial" panose="020B0604020202020204" pitchFamily="34" charset="0"/>
                          <a:cs typeface="Arial" panose="020B0604020202020204" pitchFamily="34" charset="0"/>
                        </a:rPr>
                        <a:t>9</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Налайх</a:t>
                      </a:r>
                      <a:endParaRPr lang="en-US" b="1" dirty="0">
                        <a:latin typeface="Arial" panose="020B0604020202020204" pitchFamily="34" charset="0"/>
                        <a:cs typeface="Arial" panose="020B0604020202020204" pitchFamily="34" charset="0"/>
                      </a:endParaRPr>
                    </a:p>
                  </a:txBody>
                  <a:tcPr/>
                </a:tc>
                <a:tc>
                  <a:txBody>
                    <a:bodyPr/>
                    <a:lstStyle/>
                    <a:p>
                      <a:pPr algn="ctr"/>
                      <a:r>
                        <a:rPr lang="mn-MN" b="1" dirty="0">
                          <a:latin typeface="Arial" panose="020B0604020202020204" pitchFamily="34" charset="0"/>
                          <a:cs typeface="Arial" panose="020B0604020202020204" pitchFamily="34" charset="0"/>
                        </a:rPr>
                        <a:t>8</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r h="181704">
                <a:tc>
                  <a:txBody>
                    <a:bodyPr/>
                    <a:lstStyle/>
                    <a:p>
                      <a:pPr algn="ctr"/>
                      <a:r>
                        <a:rPr lang="mn-MN" b="1" dirty="0">
                          <a:latin typeface="Arial" panose="020B0604020202020204" pitchFamily="34" charset="0"/>
                          <a:cs typeface="Arial" panose="020B0604020202020204" pitchFamily="34" charset="0"/>
                        </a:rPr>
                        <a:t>10</a:t>
                      </a:r>
                      <a:endParaRPr lang="en-US" b="1" dirty="0">
                        <a:latin typeface="Arial" panose="020B0604020202020204" pitchFamily="34" charset="0"/>
                        <a:cs typeface="Arial" panose="020B0604020202020204" pitchFamily="34" charset="0"/>
                      </a:endParaRPr>
                    </a:p>
                  </a:txBody>
                  <a:tcPr/>
                </a:tc>
                <a:tc>
                  <a:txBody>
                    <a:bodyPr/>
                    <a:lstStyle/>
                    <a:p>
                      <a:pPr algn="l"/>
                      <a:r>
                        <a:rPr lang="mn-MN" b="1" dirty="0">
                          <a:latin typeface="Arial" panose="020B0604020202020204" pitchFamily="34" charset="0"/>
                          <a:cs typeface="Arial" panose="020B0604020202020204" pitchFamily="34" charset="0"/>
                        </a:rPr>
                        <a:t>Бүгд </a:t>
                      </a:r>
                      <a:endParaRPr lang="en-US" b="1" dirty="0">
                        <a:latin typeface="Arial" panose="020B0604020202020204" pitchFamily="34" charset="0"/>
                        <a:cs typeface="Arial" panose="020B0604020202020204" pitchFamily="34" charset="0"/>
                      </a:endParaRPr>
                    </a:p>
                  </a:txBody>
                  <a:tcPr/>
                </a:tc>
                <a:tc>
                  <a:txBody>
                    <a:bodyPr/>
                    <a:lstStyle/>
                    <a:p>
                      <a:pPr algn="ctr"/>
                      <a:r>
                        <a:rPr lang="en-US" b="1" dirty="0">
                          <a:latin typeface="Arial" panose="020B0604020202020204" pitchFamily="34" charset="0"/>
                          <a:cs typeface="Arial" panose="020B0604020202020204" pitchFamily="34" charset="0"/>
                        </a:rPr>
                        <a:t>7</a:t>
                      </a:r>
                      <a:r>
                        <a:rPr lang="mn-MN" b="1" dirty="0">
                          <a:latin typeface="Arial" panose="020B0604020202020204" pitchFamily="34" charset="0"/>
                          <a:cs typeface="Arial" panose="020B0604020202020204" pitchFamily="34" charset="0"/>
                        </a:rPr>
                        <a:t>8</a:t>
                      </a:r>
                      <a:endParaRPr lang="en-US"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0"/>
                  </a:ext>
                </a:extLst>
              </a:tr>
            </a:tbl>
          </a:graphicData>
        </a:graphic>
      </p:graphicFrame>
      <p:sp>
        <p:nvSpPr>
          <p:cNvPr id="7" name="AutoShape 2" descr="G@Hz0p19'$ B10g: Дүүргүүдийн лого"/>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G@Hz0p19'$ B10g: Дүүргүүдийн лого"/>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6392" y="1878746"/>
            <a:ext cx="858738" cy="858738"/>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4344" y="5444049"/>
            <a:ext cx="594400" cy="658584"/>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7683" y="2568072"/>
            <a:ext cx="679231" cy="60502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1986" y="4068917"/>
            <a:ext cx="695896" cy="69589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27683" y="1443900"/>
            <a:ext cx="641920" cy="74327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0053" y="5013176"/>
            <a:ext cx="796403" cy="964272"/>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31470" y="4592943"/>
            <a:ext cx="657274" cy="622219"/>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43431" y="2919068"/>
            <a:ext cx="544659" cy="74686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40329" y="3516784"/>
            <a:ext cx="1039557" cy="724430"/>
          </a:xfrm>
          <a:prstGeom prst="rect">
            <a:avLst/>
          </a:prstGeom>
        </p:spPr>
      </p:pic>
      <p:pic>
        <p:nvPicPr>
          <p:cNvPr id="18" name="Picture 132" descr="logo"/>
          <p:cNvPicPr>
            <a:picLocks noChangeAspect="1" noChangeArrowheads="1"/>
          </p:cNvPicPr>
          <p:nvPr/>
        </p:nvPicPr>
        <p:blipFill>
          <a:blip r:embed="rId11">
            <a:lum contrast="10000"/>
          </a:blip>
          <a:srcRect/>
          <a:stretch>
            <a:fillRect/>
          </a:stretch>
        </p:blipFill>
        <p:spPr bwMode="auto">
          <a:xfrm>
            <a:off x="7309933" y="5882680"/>
            <a:ext cx="877788" cy="975320"/>
          </a:xfrm>
          <a:prstGeom prst="rect">
            <a:avLst/>
          </a:prstGeom>
          <a:noFill/>
          <a:ln w="9525">
            <a:noFill/>
            <a:miter lim="800000"/>
            <a:headEnd/>
            <a:tailEnd/>
          </a:ln>
        </p:spPr>
      </p:pic>
      <p:sp>
        <p:nvSpPr>
          <p:cNvPr id="19" name="TextBox 18"/>
          <p:cNvSpPr txBox="1"/>
          <p:nvPr/>
        </p:nvSpPr>
        <p:spPr>
          <a:xfrm>
            <a:off x="5292080" y="1661784"/>
            <a:ext cx="720080" cy="646331"/>
          </a:xfrm>
          <a:prstGeom prst="rect">
            <a:avLst/>
          </a:prstGeom>
          <a:noFill/>
          <a:ln>
            <a:noFill/>
          </a:ln>
        </p:spPr>
        <p:txBody>
          <a:bodyPr wrap="square" rtlCol="0">
            <a:spAutoFit/>
          </a:bodyPr>
          <a:lstStyle/>
          <a:p>
            <a:endParaRPr lang="en-US" b="1" dirty="0">
              <a:latin typeface="Arial" panose="020B0604020202020204" pitchFamily="34" charset="0"/>
              <a:cs typeface="Arial" panose="020B0604020202020204" pitchFamily="34" charset="0"/>
            </a:endParaRPr>
          </a:p>
          <a:p>
            <a:endParaRPr lang="en-US" dirty="0"/>
          </a:p>
        </p:txBody>
      </p:sp>
      <p:sp>
        <p:nvSpPr>
          <p:cNvPr id="24" name="TextBox 23"/>
          <p:cNvSpPr txBox="1"/>
          <p:nvPr/>
        </p:nvSpPr>
        <p:spPr>
          <a:xfrm>
            <a:off x="3268239" y="4318199"/>
            <a:ext cx="720080" cy="371638"/>
          </a:xfrm>
          <a:prstGeom prst="rect">
            <a:avLst/>
          </a:prstGeom>
          <a:noFill/>
          <a:ln>
            <a:noFill/>
          </a:ln>
        </p:spPr>
        <p:txBody>
          <a:bodyPr wrap="square" rtlCol="0">
            <a:spAutoFit/>
          </a:bodyPr>
          <a:lstStyle/>
          <a:p>
            <a:endParaRPr lang="en-US" dirty="0"/>
          </a:p>
        </p:txBody>
      </p:sp>
      <p:sp>
        <p:nvSpPr>
          <p:cNvPr id="25" name="TextBox 24"/>
          <p:cNvSpPr txBox="1"/>
          <p:nvPr/>
        </p:nvSpPr>
        <p:spPr>
          <a:xfrm>
            <a:off x="3268239" y="4827357"/>
            <a:ext cx="720080" cy="371638"/>
          </a:xfrm>
          <a:prstGeom prst="rect">
            <a:avLst/>
          </a:prstGeom>
          <a:noFill/>
          <a:ln>
            <a:noFill/>
          </a:ln>
        </p:spPr>
        <p:txBody>
          <a:bodyPr wrap="square" rtlCol="0">
            <a:spAutoFit/>
          </a:bodyPr>
          <a:lstStyle/>
          <a:p>
            <a:endParaRPr lang="en-US" dirty="0"/>
          </a:p>
        </p:txBody>
      </p:sp>
      <p:sp>
        <p:nvSpPr>
          <p:cNvPr id="26" name="TextBox 25"/>
          <p:cNvSpPr txBox="1"/>
          <p:nvPr/>
        </p:nvSpPr>
        <p:spPr>
          <a:xfrm>
            <a:off x="3240765" y="5258230"/>
            <a:ext cx="720080" cy="371638"/>
          </a:xfrm>
          <a:prstGeom prst="rect">
            <a:avLst/>
          </a:prstGeom>
          <a:noFill/>
          <a:ln>
            <a:noFill/>
          </a:ln>
        </p:spPr>
        <p:txBody>
          <a:bodyPr wrap="square" rtlCol="0">
            <a:spAutoFit/>
          </a:bodyPr>
          <a:lstStyle/>
          <a:p>
            <a:endParaRPr lang="en-US" dirty="0"/>
          </a:p>
        </p:txBody>
      </p:sp>
      <p:sp>
        <p:nvSpPr>
          <p:cNvPr id="27" name="TextBox 26"/>
          <p:cNvSpPr txBox="1"/>
          <p:nvPr/>
        </p:nvSpPr>
        <p:spPr>
          <a:xfrm>
            <a:off x="3268239" y="5730995"/>
            <a:ext cx="720080" cy="371638"/>
          </a:xfrm>
          <a:prstGeom prst="rect">
            <a:avLst/>
          </a:prstGeom>
          <a:noFill/>
          <a:ln>
            <a:noFill/>
          </a:ln>
        </p:spPr>
        <p:txBody>
          <a:bodyPr wrap="square" rtlCol="0">
            <a:spAutoFit/>
          </a:bodyPr>
          <a:lstStyle/>
          <a:p>
            <a:endParaRPr lang="en-US" dirty="0"/>
          </a:p>
        </p:txBody>
      </p:sp>
      <p:sp>
        <p:nvSpPr>
          <p:cNvPr id="28" name="TextBox 27"/>
          <p:cNvSpPr txBox="1"/>
          <p:nvPr/>
        </p:nvSpPr>
        <p:spPr>
          <a:xfrm>
            <a:off x="3268239" y="6184521"/>
            <a:ext cx="720080" cy="371638"/>
          </a:xfrm>
          <a:prstGeom prst="rect">
            <a:avLst/>
          </a:prstGeom>
          <a:noFill/>
          <a:ln>
            <a:noFill/>
          </a:ln>
        </p:spPr>
        <p:txBody>
          <a:bodyPr wrap="square" rtlCol="0">
            <a:spAutoFit/>
          </a:bodyPr>
          <a:lstStyle/>
          <a:p>
            <a:endParaRPr lang="en-US" dirty="0"/>
          </a:p>
        </p:txBody>
      </p:sp>
      <p:sp>
        <p:nvSpPr>
          <p:cNvPr id="4" name="Title 3"/>
          <p:cNvSpPr>
            <a:spLocks noGrp="1"/>
          </p:cNvSpPr>
          <p:nvPr>
            <p:ph type="title"/>
          </p:nvPr>
        </p:nvSpPr>
        <p:spPr>
          <a:xfrm>
            <a:off x="0" y="1365237"/>
            <a:ext cx="6444208" cy="1143000"/>
          </a:xfrm>
        </p:spPr>
        <p:txBody>
          <a:bodyPr>
            <a:noAutofit/>
          </a:bodyPr>
          <a:lstStyle/>
          <a:p>
            <a:r>
              <a:rPr lang="mn-MN" sz="1800" b="1" dirty="0">
                <a:solidFill>
                  <a:srgbClr val="0070C0"/>
                </a:solidFill>
                <a:latin typeface="Arial" panose="020B0604020202020204" pitchFamily="34" charset="0"/>
                <a:cs typeface="Arial" panose="020B0604020202020204" pitchFamily="34" charset="0"/>
              </a:rPr>
              <a:t>ДҮҮРГҮҮДИЙН ЗАСАГ ДАРГЫН ТАМГЫН ГАЗРААС ИРҮҮЛСЭН САНАЛЫГ ҮНДЭСЛЭН ЗАСГИЙН ГАЗРЫН ТОГТООЛД ОРУУЛДАГ.</a:t>
            </a:r>
            <a:endParaRPr lang="en-US" sz="1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615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nodePh="1">
                                  <p:stCondLst>
                                    <p:cond delay="0"/>
                                  </p:stCondLst>
                                  <p:endCondLst>
                                    <p:cond evt="begin" delay="0">
                                      <p:tn val="8"/>
                                    </p:cond>
                                  </p:end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par>
                                <p:cTn id="17" presetID="16" presetClass="entr" presetSubtype="21"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par>
                                <p:cTn id="20" presetID="16" presetClass="entr" presetSubtype="21"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par>
                                <p:cTn id="23" presetID="16" presetClass="entr" presetSubtype="21"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par>
                                <p:cTn id="29" presetID="16" presetClass="entr" presetSubtype="21"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par>
                                <p:cTn id="32" presetID="16" presetClass="entr" presetSubtype="21"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par>
                                <p:cTn id="35" presetID="16" presetClass="entr" presetSubtype="2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263986319"/>
              </p:ext>
            </p:extLst>
          </p:nvPr>
        </p:nvGraphicFramePr>
        <p:xfrm>
          <a:off x="323528" y="260648"/>
          <a:ext cx="8229600" cy="33123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609915046"/>
              </p:ext>
            </p:extLst>
          </p:nvPr>
        </p:nvGraphicFramePr>
        <p:xfrm>
          <a:off x="395536" y="4293097"/>
          <a:ext cx="8352928" cy="1156855"/>
        </p:xfrm>
        <a:graphic>
          <a:graphicData uri="http://schemas.openxmlformats.org/drawingml/2006/table">
            <a:tbl>
              <a:tblPr firstRow="1" firstCol="1" bandRow="1">
                <a:tableStyleId>{5C22544A-7EE6-4342-B048-85BDC9FD1C3A}</a:tableStyleId>
              </a:tblPr>
              <a:tblGrid>
                <a:gridCol w="526558">
                  <a:extLst>
                    <a:ext uri="{9D8B030D-6E8A-4147-A177-3AD203B41FA5}">
                      <a16:colId xmlns:a16="http://schemas.microsoft.com/office/drawing/2014/main" val="20000"/>
                    </a:ext>
                  </a:extLst>
                </a:gridCol>
                <a:gridCol w="1525437">
                  <a:extLst>
                    <a:ext uri="{9D8B030D-6E8A-4147-A177-3AD203B41FA5}">
                      <a16:colId xmlns:a16="http://schemas.microsoft.com/office/drawing/2014/main" val="20001"/>
                    </a:ext>
                  </a:extLst>
                </a:gridCol>
                <a:gridCol w="976202">
                  <a:extLst>
                    <a:ext uri="{9D8B030D-6E8A-4147-A177-3AD203B41FA5}">
                      <a16:colId xmlns:a16="http://schemas.microsoft.com/office/drawing/2014/main" val="20002"/>
                    </a:ext>
                  </a:extLst>
                </a:gridCol>
                <a:gridCol w="1320336">
                  <a:extLst>
                    <a:ext uri="{9D8B030D-6E8A-4147-A177-3AD203B41FA5}">
                      <a16:colId xmlns:a16="http://schemas.microsoft.com/office/drawing/2014/main" val="20003"/>
                    </a:ext>
                  </a:extLst>
                </a:gridCol>
                <a:gridCol w="1519520">
                  <a:extLst>
                    <a:ext uri="{9D8B030D-6E8A-4147-A177-3AD203B41FA5}">
                      <a16:colId xmlns:a16="http://schemas.microsoft.com/office/drawing/2014/main" val="20004"/>
                    </a:ext>
                  </a:extLst>
                </a:gridCol>
                <a:gridCol w="2484875">
                  <a:extLst>
                    <a:ext uri="{9D8B030D-6E8A-4147-A177-3AD203B41FA5}">
                      <a16:colId xmlns:a16="http://schemas.microsoft.com/office/drawing/2014/main" val="20005"/>
                    </a:ext>
                  </a:extLst>
                </a:gridCol>
              </a:tblGrid>
              <a:tr h="705361">
                <a:tc>
                  <a:txBody>
                    <a:bodyPr/>
                    <a:lstStyle/>
                    <a:p>
                      <a:pPr algn="ctr">
                        <a:lnSpc>
                          <a:spcPct val="115000"/>
                        </a:lnSpc>
                        <a:spcAft>
                          <a:spcPts val="0"/>
                        </a:spcAft>
                      </a:pPr>
                      <a:r>
                        <a:rPr lang="mn-MN"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cs typeface="Arial" panose="020B0604020202020204" pitchFamily="34" charset="0"/>
                      </a:endParaRPr>
                    </a:p>
                    <a:p>
                      <a:pPr algn="ctr">
                        <a:lnSpc>
                          <a:spcPct val="115000"/>
                        </a:lnSpc>
                        <a:spcAft>
                          <a:spcPts val="0"/>
                        </a:spcAft>
                      </a:pPr>
                      <a:r>
                        <a:rPr lang="mn-MN" sz="1200" dirty="0">
                          <a:effectLst/>
                          <a:latin typeface="Arial" panose="020B0604020202020204" pitchFamily="34" charset="0"/>
                          <a:cs typeface="Arial" panose="020B0604020202020204" pitchFamily="34" charset="0"/>
                        </a:rPr>
                        <a:t>д/д</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cs typeface="Arial" panose="020B0604020202020204" pitchFamily="34" charset="0"/>
                      </a:endParaRPr>
                    </a:p>
                    <a:p>
                      <a:pPr algn="ctr">
                        <a:lnSpc>
                          <a:spcPct val="115000"/>
                        </a:lnSpc>
                        <a:spcAft>
                          <a:spcPts val="0"/>
                        </a:spcAft>
                      </a:pPr>
                      <a:r>
                        <a:rPr lang="mn-MN" sz="1200" dirty="0">
                          <a:effectLst/>
                          <a:latin typeface="Arial" panose="020B0604020202020204" pitchFamily="34" charset="0"/>
                          <a:cs typeface="Arial" panose="020B0604020202020204" pitchFamily="34" charset="0"/>
                        </a:rPr>
                        <a:t>Он</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effectLst/>
                          <a:latin typeface="Arial" panose="020B0604020202020204" pitchFamily="34" charset="0"/>
                          <a:cs typeface="Arial" panose="020B0604020202020204" pitchFamily="34" charset="0"/>
                        </a:rPr>
                        <a:t> </a:t>
                      </a:r>
                      <a:endParaRPr lang="en-US" sz="1200" dirty="0">
                        <a:effectLst/>
                        <a:latin typeface="Arial" panose="020B0604020202020204" pitchFamily="34" charset="0"/>
                        <a:cs typeface="Arial" panose="020B0604020202020204" pitchFamily="34" charset="0"/>
                      </a:endParaRPr>
                    </a:p>
                    <a:p>
                      <a:pPr algn="ctr">
                        <a:lnSpc>
                          <a:spcPct val="115000"/>
                        </a:lnSpc>
                        <a:spcAft>
                          <a:spcPts val="0"/>
                        </a:spcAft>
                      </a:pPr>
                      <a:r>
                        <a:rPr lang="mn-MN" sz="1200" dirty="0">
                          <a:effectLst/>
                          <a:latin typeface="Arial" panose="020B0604020202020204" pitchFamily="34" charset="0"/>
                          <a:cs typeface="Arial" panose="020B0604020202020204" pitchFamily="34" charset="0"/>
                        </a:rPr>
                        <a:t>Хүн/тоо</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effectLst/>
                          <a:latin typeface="Arial" panose="020B0604020202020204" pitchFamily="34" charset="0"/>
                          <a:cs typeface="Arial" panose="020B0604020202020204" pitchFamily="34" charset="0"/>
                        </a:rPr>
                        <a:t>Хөдөлмөрийн  хөлсний</a:t>
                      </a:r>
                      <a:r>
                        <a:rPr lang="mn-MN" sz="1200" baseline="0" dirty="0">
                          <a:effectLst/>
                          <a:latin typeface="Arial" panose="020B0604020202020204" pitchFamily="34" charset="0"/>
                          <a:cs typeface="Arial" panose="020B0604020202020204" pitchFamily="34" charset="0"/>
                        </a:rPr>
                        <a:t> </a:t>
                      </a:r>
                      <a:r>
                        <a:rPr lang="mn-MN" sz="1200" dirty="0">
                          <a:effectLst/>
                          <a:latin typeface="Arial" panose="020B0604020202020204" pitchFamily="34" charset="0"/>
                          <a:cs typeface="Arial" panose="020B0604020202020204" pitchFamily="34" charset="0"/>
                        </a:rPr>
                        <a:t>доод хэмжээ</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a:effectLst/>
                          <a:latin typeface="Arial" panose="020B0604020202020204" pitchFamily="34" charset="0"/>
                          <a:cs typeface="Arial" panose="020B0604020202020204" pitchFamily="34" charset="0"/>
                        </a:rPr>
                        <a:t>Нэг хүний өдрийн цалин</a:t>
                      </a:r>
                      <a:endParaRPr lang="en-US" sz="12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a:effectLst/>
                          <a:latin typeface="Arial" panose="020B0604020202020204" pitchFamily="34" charset="0"/>
                          <a:cs typeface="Arial" panose="020B0604020202020204" pitchFamily="34" charset="0"/>
                        </a:rPr>
                        <a:t> </a:t>
                      </a:r>
                      <a:endParaRPr lang="en-US" sz="1200">
                        <a:effectLst/>
                        <a:latin typeface="Arial" panose="020B0604020202020204" pitchFamily="34" charset="0"/>
                        <a:cs typeface="Arial" panose="020B0604020202020204" pitchFamily="34" charset="0"/>
                      </a:endParaRPr>
                    </a:p>
                    <a:p>
                      <a:pPr algn="ctr">
                        <a:lnSpc>
                          <a:spcPct val="115000"/>
                        </a:lnSpc>
                        <a:spcAft>
                          <a:spcPts val="0"/>
                        </a:spcAft>
                      </a:pPr>
                      <a:r>
                        <a:rPr lang="mn-MN" sz="1200">
                          <a:effectLst/>
                          <a:latin typeface="Arial" panose="020B0604020202020204" pitchFamily="34" charset="0"/>
                          <a:cs typeface="Arial" panose="020B0604020202020204" pitchFamily="34" charset="0"/>
                        </a:rPr>
                        <a:t>Мөнгөн дүнгээр тооцвол</a:t>
                      </a:r>
                      <a:endParaRPr lang="en-US" sz="12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225747">
                <a:tc>
                  <a:txBody>
                    <a:bodyPr/>
                    <a:lstStyle/>
                    <a:p>
                      <a:pPr algn="ctr">
                        <a:lnSpc>
                          <a:spcPct val="115000"/>
                        </a:lnSpc>
                        <a:spcAft>
                          <a:spcPts val="0"/>
                        </a:spcAft>
                      </a:pPr>
                      <a:r>
                        <a:rPr lang="mn-MN" sz="1200" dirty="0">
                          <a:effectLst/>
                          <a:latin typeface="Arial" panose="020B0604020202020204" pitchFamily="34" charset="0"/>
                          <a:ea typeface="Times New Roman" panose="02020603050405020304" pitchFamily="18" charset="0"/>
                          <a:cs typeface="Arial" panose="020B0604020202020204" pitchFamily="34" charset="0"/>
                        </a:rPr>
                        <a:t>1</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2023 он</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73</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550,000</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25000 төг</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mn-MN"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328,500,000</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4"/>
                  </a:ext>
                </a:extLst>
              </a:tr>
              <a:tr h="225747">
                <a:tc>
                  <a:txBody>
                    <a:bodyPr/>
                    <a:lstStyle/>
                    <a:p>
                      <a:pPr algn="ctr">
                        <a:lnSpc>
                          <a:spcPct val="115000"/>
                        </a:lnSpc>
                        <a:spcAft>
                          <a:spcPts val="0"/>
                        </a:spcAft>
                      </a:pPr>
                      <a:r>
                        <a:rPr lang="mn-MN" sz="1200" dirty="0">
                          <a:effectLst/>
                          <a:latin typeface="Arial" panose="020B0604020202020204" pitchFamily="34" charset="0"/>
                          <a:ea typeface="Times New Roman" panose="02020603050405020304" pitchFamily="18" charset="0"/>
                          <a:cs typeface="Arial" panose="020B0604020202020204" pitchFamily="34" charset="0"/>
                        </a:rPr>
                        <a:t>2</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2024 он</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660,000</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15000"/>
                        </a:lnSpc>
                        <a:spcAft>
                          <a:spcPts val="0"/>
                        </a:spcAft>
                      </a:pPr>
                      <a:r>
                        <a:rPr lang="mn-MN" sz="1200" dirty="0">
                          <a:solidFill>
                            <a:schemeClr val="tx1"/>
                          </a:solidFill>
                          <a:effectLst/>
                          <a:latin typeface="Arial" panose="020B0604020202020204" pitchFamily="34" charset="0"/>
                          <a:cs typeface="Arial" panose="020B0604020202020204" pitchFamily="34" charset="0"/>
                        </a:rPr>
                        <a:t>30000 төг</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mn-MN"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410,400,000</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005"/>
                  </a:ext>
                </a:extLst>
              </a:tr>
            </a:tbl>
          </a:graphicData>
        </a:graphic>
      </p:graphicFrame>
      <p:sp>
        <p:nvSpPr>
          <p:cNvPr id="8" name="Rectangle 1"/>
          <p:cNvSpPr>
            <a:spLocks noChangeArrowheads="1"/>
          </p:cNvSpPr>
          <p:nvPr/>
        </p:nvSpPr>
        <p:spPr bwMode="auto">
          <a:xfrm>
            <a:off x="395536" y="3622467"/>
            <a:ext cx="835292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mn-MN"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ЦЭРГИЙН АЛБЫГ БИЕЭР ДҮЙЦҮҮЛЭН ХААЖ БАЙГАА ИРГЭДИЙН ҮҮРЭГ ГҮЙЦЭТГЭЛТИЙГ МӨНГӨН ДҮНГЭЭР ШИЛЖҮҮЛЖ СҮҮЛИЙН 5 ЖИЛИЙН</a:t>
            </a:r>
            <a:r>
              <a:rPr kumimoji="0" lang="mn-MN" sz="1200" b="0" i="0" u="none" strike="noStrike" cap="none" normalizeH="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БАЙДЛААР ТООЦВОЛ</a:t>
            </a:r>
            <a:r>
              <a:rPr kumimoji="0" lang="mn-MN"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mn-MN" sz="1200" b="0" i="0" u="none" strike="noStrike" cap="none" normalizeH="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ДАРААХ БАЙДАЛТАЙ БАЙНА.</a:t>
            </a:r>
            <a:r>
              <a:rPr kumimoji="0" lang="mn-MN"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6093296"/>
            <a:ext cx="9144000" cy="76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39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35"/>
        <p:cNvGrpSpPr/>
        <p:nvPr/>
      </p:nvGrpSpPr>
      <p:grpSpPr>
        <a:xfrm>
          <a:off x="0" y="0"/>
          <a:ext cx="0" cy="0"/>
          <a:chOff x="0" y="0"/>
          <a:chExt cx="0" cy="0"/>
        </a:xfrm>
      </p:grpSpPr>
      <p:grpSp>
        <p:nvGrpSpPr>
          <p:cNvPr id="2340" name="Google Shape;2340;p96"/>
          <p:cNvGrpSpPr/>
          <p:nvPr/>
        </p:nvGrpSpPr>
        <p:grpSpPr>
          <a:xfrm>
            <a:off x="48604" y="1628800"/>
            <a:ext cx="2287968" cy="4510553"/>
            <a:chOff x="5889600" y="741675"/>
            <a:chExt cx="2232817" cy="4401828"/>
          </a:xfrm>
        </p:grpSpPr>
        <p:sp>
          <p:nvSpPr>
            <p:cNvPr id="2341" name="Google Shape;2341;p96"/>
            <p:cNvSpPr/>
            <p:nvPr/>
          </p:nvSpPr>
          <p:spPr>
            <a:xfrm>
              <a:off x="5889600" y="741675"/>
              <a:ext cx="2232808" cy="4401828"/>
            </a:xfrm>
            <a:custGeom>
              <a:avLst/>
              <a:gdLst/>
              <a:ahLst/>
              <a:cxnLst/>
              <a:rect l="l" t="t" r="r" b="b"/>
              <a:pathLst>
                <a:path w="44840" h="88399" extrusionOk="0">
                  <a:moveTo>
                    <a:pt x="29909" y="8901"/>
                  </a:moveTo>
                  <a:lnTo>
                    <a:pt x="30457" y="8949"/>
                  </a:lnTo>
                  <a:lnTo>
                    <a:pt x="30147" y="9258"/>
                  </a:lnTo>
                  <a:lnTo>
                    <a:pt x="29159" y="10949"/>
                  </a:lnTo>
                  <a:lnTo>
                    <a:pt x="29159" y="9639"/>
                  </a:lnTo>
                  <a:lnTo>
                    <a:pt x="29909" y="8901"/>
                  </a:lnTo>
                  <a:close/>
                  <a:moveTo>
                    <a:pt x="31886" y="8651"/>
                  </a:moveTo>
                  <a:lnTo>
                    <a:pt x="31612" y="10104"/>
                  </a:lnTo>
                  <a:lnTo>
                    <a:pt x="32743" y="11806"/>
                  </a:lnTo>
                  <a:cubicBezTo>
                    <a:pt x="32671" y="12044"/>
                    <a:pt x="32683" y="12306"/>
                    <a:pt x="32779" y="12544"/>
                  </a:cubicBezTo>
                  <a:cubicBezTo>
                    <a:pt x="32945" y="12890"/>
                    <a:pt x="33934" y="15521"/>
                    <a:pt x="33934" y="15521"/>
                  </a:cubicBezTo>
                  <a:lnTo>
                    <a:pt x="33814" y="15842"/>
                  </a:lnTo>
                  <a:lnTo>
                    <a:pt x="33969" y="16950"/>
                  </a:lnTo>
                  <a:lnTo>
                    <a:pt x="34779" y="17414"/>
                  </a:lnTo>
                  <a:lnTo>
                    <a:pt x="36779" y="21974"/>
                  </a:lnTo>
                  <a:lnTo>
                    <a:pt x="33791" y="20938"/>
                  </a:lnTo>
                  <a:cubicBezTo>
                    <a:pt x="33576" y="20843"/>
                    <a:pt x="33362" y="20736"/>
                    <a:pt x="33160" y="20617"/>
                  </a:cubicBezTo>
                  <a:cubicBezTo>
                    <a:pt x="33207" y="20379"/>
                    <a:pt x="33243" y="20057"/>
                    <a:pt x="33088" y="19902"/>
                  </a:cubicBezTo>
                  <a:cubicBezTo>
                    <a:pt x="32826" y="19652"/>
                    <a:pt x="32767" y="17950"/>
                    <a:pt x="32421" y="17604"/>
                  </a:cubicBezTo>
                  <a:cubicBezTo>
                    <a:pt x="32064" y="17259"/>
                    <a:pt x="31231" y="15116"/>
                    <a:pt x="31231" y="15116"/>
                  </a:cubicBezTo>
                  <a:cubicBezTo>
                    <a:pt x="31231" y="15116"/>
                    <a:pt x="30528" y="14354"/>
                    <a:pt x="30135" y="14199"/>
                  </a:cubicBezTo>
                  <a:cubicBezTo>
                    <a:pt x="29743" y="14045"/>
                    <a:pt x="29516" y="14092"/>
                    <a:pt x="29290" y="13866"/>
                  </a:cubicBezTo>
                  <a:cubicBezTo>
                    <a:pt x="29052" y="13640"/>
                    <a:pt x="29064" y="12437"/>
                    <a:pt x="29064" y="12437"/>
                  </a:cubicBezTo>
                  <a:cubicBezTo>
                    <a:pt x="29314" y="12056"/>
                    <a:pt x="29588" y="11699"/>
                    <a:pt x="29897" y="11354"/>
                  </a:cubicBezTo>
                  <a:cubicBezTo>
                    <a:pt x="30219" y="11032"/>
                    <a:pt x="31136" y="9377"/>
                    <a:pt x="31136" y="9377"/>
                  </a:cubicBezTo>
                  <a:lnTo>
                    <a:pt x="31326" y="9199"/>
                  </a:lnTo>
                  <a:lnTo>
                    <a:pt x="31755" y="8746"/>
                  </a:lnTo>
                  <a:cubicBezTo>
                    <a:pt x="31802" y="8711"/>
                    <a:pt x="31850" y="8675"/>
                    <a:pt x="31886" y="8651"/>
                  </a:cubicBezTo>
                  <a:close/>
                  <a:moveTo>
                    <a:pt x="25688" y="1"/>
                  </a:moveTo>
                  <a:cubicBezTo>
                    <a:pt x="25120" y="1"/>
                    <a:pt x="24575" y="62"/>
                    <a:pt x="24206" y="198"/>
                  </a:cubicBezTo>
                  <a:cubicBezTo>
                    <a:pt x="23301" y="531"/>
                    <a:pt x="21444" y="1579"/>
                    <a:pt x="20682" y="2734"/>
                  </a:cubicBezTo>
                  <a:cubicBezTo>
                    <a:pt x="19908" y="3889"/>
                    <a:pt x="20039" y="5746"/>
                    <a:pt x="19920" y="6413"/>
                  </a:cubicBezTo>
                  <a:cubicBezTo>
                    <a:pt x="19789" y="7079"/>
                    <a:pt x="19956" y="8627"/>
                    <a:pt x="19956" y="8627"/>
                  </a:cubicBezTo>
                  <a:cubicBezTo>
                    <a:pt x="19610" y="8520"/>
                    <a:pt x="19265" y="8472"/>
                    <a:pt x="18920" y="8472"/>
                  </a:cubicBezTo>
                  <a:cubicBezTo>
                    <a:pt x="18348" y="8472"/>
                    <a:pt x="16777" y="8068"/>
                    <a:pt x="16586" y="8068"/>
                  </a:cubicBezTo>
                  <a:cubicBezTo>
                    <a:pt x="16396" y="8068"/>
                    <a:pt x="14610" y="9353"/>
                    <a:pt x="14241" y="9711"/>
                  </a:cubicBezTo>
                  <a:cubicBezTo>
                    <a:pt x="13883" y="10068"/>
                    <a:pt x="13943" y="11044"/>
                    <a:pt x="14217" y="11044"/>
                  </a:cubicBezTo>
                  <a:cubicBezTo>
                    <a:pt x="14491" y="11044"/>
                    <a:pt x="14491" y="11235"/>
                    <a:pt x="14491" y="11235"/>
                  </a:cubicBezTo>
                  <a:lnTo>
                    <a:pt x="13705" y="12687"/>
                  </a:lnTo>
                  <a:cubicBezTo>
                    <a:pt x="13705" y="12687"/>
                    <a:pt x="13788" y="12782"/>
                    <a:pt x="14098" y="13080"/>
                  </a:cubicBezTo>
                  <a:cubicBezTo>
                    <a:pt x="14336" y="13294"/>
                    <a:pt x="14633" y="13449"/>
                    <a:pt x="14943" y="13544"/>
                  </a:cubicBezTo>
                  <a:lnTo>
                    <a:pt x="14919" y="14116"/>
                  </a:lnTo>
                  <a:lnTo>
                    <a:pt x="13598" y="15438"/>
                  </a:lnTo>
                  <a:cubicBezTo>
                    <a:pt x="13598" y="15438"/>
                    <a:pt x="12276" y="14568"/>
                    <a:pt x="11490" y="14390"/>
                  </a:cubicBezTo>
                  <a:cubicBezTo>
                    <a:pt x="11400" y="14368"/>
                    <a:pt x="11300" y="14358"/>
                    <a:pt x="11193" y="14358"/>
                  </a:cubicBezTo>
                  <a:cubicBezTo>
                    <a:pt x="10363" y="14358"/>
                    <a:pt x="9121" y="14937"/>
                    <a:pt x="9121" y="14937"/>
                  </a:cubicBezTo>
                  <a:cubicBezTo>
                    <a:pt x="9121" y="14937"/>
                    <a:pt x="8395" y="15509"/>
                    <a:pt x="8061" y="15842"/>
                  </a:cubicBezTo>
                  <a:cubicBezTo>
                    <a:pt x="7740" y="16176"/>
                    <a:pt x="7728" y="17712"/>
                    <a:pt x="7728" y="17712"/>
                  </a:cubicBezTo>
                  <a:cubicBezTo>
                    <a:pt x="7728" y="17712"/>
                    <a:pt x="6823" y="18236"/>
                    <a:pt x="6549" y="18236"/>
                  </a:cubicBezTo>
                  <a:cubicBezTo>
                    <a:pt x="6275" y="18236"/>
                    <a:pt x="5990" y="18331"/>
                    <a:pt x="5990" y="18521"/>
                  </a:cubicBezTo>
                  <a:lnTo>
                    <a:pt x="5990" y="18986"/>
                  </a:lnTo>
                  <a:cubicBezTo>
                    <a:pt x="5990" y="18986"/>
                    <a:pt x="5847" y="18922"/>
                    <a:pt x="5706" y="18922"/>
                  </a:cubicBezTo>
                  <a:cubicBezTo>
                    <a:pt x="5635" y="18922"/>
                    <a:pt x="5565" y="18938"/>
                    <a:pt x="5513" y="18986"/>
                  </a:cubicBezTo>
                  <a:cubicBezTo>
                    <a:pt x="5359" y="19140"/>
                    <a:pt x="4692" y="19331"/>
                    <a:pt x="4692" y="19331"/>
                  </a:cubicBezTo>
                  <a:cubicBezTo>
                    <a:pt x="4692" y="19331"/>
                    <a:pt x="3727" y="20533"/>
                    <a:pt x="3489" y="20533"/>
                  </a:cubicBezTo>
                  <a:cubicBezTo>
                    <a:pt x="3239" y="20533"/>
                    <a:pt x="2596" y="20938"/>
                    <a:pt x="2180" y="21605"/>
                  </a:cubicBezTo>
                  <a:cubicBezTo>
                    <a:pt x="1953" y="21938"/>
                    <a:pt x="1751" y="22307"/>
                    <a:pt x="1596" y="22688"/>
                  </a:cubicBezTo>
                  <a:cubicBezTo>
                    <a:pt x="1596" y="22688"/>
                    <a:pt x="1298" y="23188"/>
                    <a:pt x="1108" y="23188"/>
                  </a:cubicBezTo>
                  <a:cubicBezTo>
                    <a:pt x="906" y="23188"/>
                    <a:pt x="179" y="23403"/>
                    <a:pt x="179" y="23665"/>
                  </a:cubicBezTo>
                  <a:cubicBezTo>
                    <a:pt x="179" y="23915"/>
                    <a:pt x="370" y="24284"/>
                    <a:pt x="548" y="24284"/>
                  </a:cubicBezTo>
                  <a:lnTo>
                    <a:pt x="1037" y="24284"/>
                  </a:lnTo>
                  <a:cubicBezTo>
                    <a:pt x="775" y="24808"/>
                    <a:pt x="548" y="25332"/>
                    <a:pt x="358" y="25879"/>
                  </a:cubicBezTo>
                  <a:cubicBezTo>
                    <a:pt x="215" y="26415"/>
                    <a:pt x="60" y="29177"/>
                    <a:pt x="215" y="30249"/>
                  </a:cubicBezTo>
                  <a:cubicBezTo>
                    <a:pt x="322" y="30939"/>
                    <a:pt x="501" y="31618"/>
                    <a:pt x="739" y="32285"/>
                  </a:cubicBezTo>
                  <a:lnTo>
                    <a:pt x="417" y="32606"/>
                  </a:lnTo>
                  <a:cubicBezTo>
                    <a:pt x="703" y="32666"/>
                    <a:pt x="977" y="32761"/>
                    <a:pt x="1251" y="32892"/>
                  </a:cubicBezTo>
                  <a:cubicBezTo>
                    <a:pt x="1822" y="33130"/>
                    <a:pt x="2703" y="33404"/>
                    <a:pt x="3251" y="33404"/>
                  </a:cubicBezTo>
                  <a:cubicBezTo>
                    <a:pt x="3799" y="33404"/>
                    <a:pt x="4013" y="33202"/>
                    <a:pt x="4013" y="33202"/>
                  </a:cubicBezTo>
                  <a:lnTo>
                    <a:pt x="4073" y="33678"/>
                  </a:lnTo>
                  <a:lnTo>
                    <a:pt x="4442" y="34035"/>
                  </a:lnTo>
                  <a:cubicBezTo>
                    <a:pt x="4442" y="34035"/>
                    <a:pt x="4037" y="34892"/>
                    <a:pt x="4037" y="35095"/>
                  </a:cubicBezTo>
                  <a:cubicBezTo>
                    <a:pt x="4037" y="35309"/>
                    <a:pt x="3608" y="38738"/>
                    <a:pt x="3608" y="38738"/>
                  </a:cubicBezTo>
                  <a:lnTo>
                    <a:pt x="3370" y="39226"/>
                  </a:lnTo>
                  <a:cubicBezTo>
                    <a:pt x="3370" y="39226"/>
                    <a:pt x="2596" y="39738"/>
                    <a:pt x="2596" y="40000"/>
                  </a:cubicBezTo>
                  <a:cubicBezTo>
                    <a:pt x="2620" y="40191"/>
                    <a:pt x="2715" y="40369"/>
                    <a:pt x="2846" y="40512"/>
                  </a:cubicBezTo>
                  <a:lnTo>
                    <a:pt x="2703" y="41322"/>
                  </a:lnTo>
                  <a:cubicBezTo>
                    <a:pt x="2703" y="41322"/>
                    <a:pt x="679" y="45906"/>
                    <a:pt x="489" y="46477"/>
                  </a:cubicBezTo>
                  <a:cubicBezTo>
                    <a:pt x="298" y="47049"/>
                    <a:pt x="1" y="47965"/>
                    <a:pt x="155" y="48239"/>
                  </a:cubicBezTo>
                  <a:cubicBezTo>
                    <a:pt x="229" y="48369"/>
                    <a:pt x="321" y="48486"/>
                    <a:pt x="436" y="48486"/>
                  </a:cubicBezTo>
                  <a:cubicBezTo>
                    <a:pt x="563" y="48486"/>
                    <a:pt x="718" y="48343"/>
                    <a:pt x="906" y="47918"/>
                  </a:cubicBezTo>
                  <a:cubicBezTo>
                    <a:pt x="1251" y="47108"/>
                    <a:pt x="2584" y="42799"/>
                    <a:pt x="2584" y="42798"/>
                  </a:cubicBezTo>
                  <a:lnTo>
                    <a:pt x="2584" y="42798"/>
                  </a:lnTo>
                  <a:lnTo>
                    <a:pt x="1727" y="46870"/>
                  </a:lnTo>
                  <a:cubicBezTo>
                    <a:pt x="1727" y="46870"/>
                    <a:pt x="1763" y="47299"/>
                    <a:pt x="1882" y="47299"/>
                  </a:cubicBezTo>
                  <a:cubicBezTo>
                    <a:pt x="2001" y="47299"/>
                    <a:pt x="2191" y="47489"/>
                    <a:pt x="2191" y="47489"/>
                  </a:cubicBezTo>
                  <a:lnTo>
                    <a:pt x="2191" y="48144"/>
                  </a:lnTo>
                  <a:cubicBezTo>
                    <a:pt x="2191" y="48144"/>
                    <a:pt x="2656" y="47977"/>
                    <a:pt x="2656" y="47680"/>
                  </a:cubicBezTo>
                  <a:cubicBezTo>
                    <a:pt x="2656" y="47382"/>
                    <a:pt x="3311" y="43620"/>
                    <a:pt x="3311" y="43620"/>
                  </a:cubicBezTo>
                  <a:cubicBezTo>
                    <a:pt x="3442" y="43822"/>
                    <a:pt x="3525" y="44048"/>
                    <a:pt x="3537" y="44286"/>
                  </a:cubicBezTo>
                  <a:cubicBezTo>
                    <a:pt x="3537" y="44655"/>
                    <a:pt x="3823" y="46870"/>
                    <a:pt x="3823" y="46870"/>
                  </a:cubicBezTo>
                  <a:cubicBezTo>
                    <a:pt x="3823" y="46870"/>
                    <a:pt x="3942" y="47239"/>
                    <a:pt x="4489" y="47477"/>
                  </a:cubicBezTo>
                  <a:lnTo>
                    <a:pt x="5037" y="47715"/>
                  </a:lnTo>
                  <a:cubicBezTo>
                    <a:pt x="5037" y="47715"/>
                    <a:pt x="4870" y="48787"/>
                    <a:pt x="5037" y="48965"/>
                  </a:cubicBezTo>
                  <a:cubicBezTo>
                    <a:pt x="5067" y="48995"/>
                    <a:pt x="5105" y="49009"/>
                    <a:pt x="5149" y="49009"/>
                  </a:cubicBezTo>
                  <a:cubicBezTo>
                    <a:pt x="5347" y="49009"/>
                    <a:pt x="5644" y="48725"/>
                    <a:pt x="5644" y="48442"/>
                  </a:cubicBezTo>
                  <a:lnTo>
                    <a:pt x="5644" y="47846"/>
                  </a:lnTo>
                  <a:cubicBezTo>
                    <a:pt x="5644" y="47846"/>
                    <a:pt x="6221" y="47910"/>
                    <a:pt x="6757" y="47910"/>
                  </a:cubicBezTo>
                  <a:cubicBezTo>
                    <a:pt x="7025" y="47910"/>
                    <a:pt x="7283" y="47894"/>
                    <a:pt x="7454" y="47846"/>
                  </a:cubicBezTo>
                  <a:lnTo>
                    <a:pt x="7978" y="47692"/>
                  </a:lnTo>
                  <a:lnTo>
                    <a:pt x="7978" y="47692"/>
                  </a:lnTo>
                  <a:cubicBezTo>
                    <a:pt x="7978" y="47692"/>
                    <a:pt x="7216" y="54002"/>
                    <a:pt x="6883" y="55240"/>
                  </a:cubicBezTo>
                  <a:cubicBezTo>
                    <a:pt x="6602" y="56293"/>
                    <a:pt x="6667" y="57143"/>
                    <a:pt x="6937" y="57143"/>
                  </a:cubicBezTo>
                  <a:cubicBezTo>
                    <a:pt x="6987" y="57143"/>
                    <a:pt x="7045" y="57114"/>
                    <a:pt x="7109" y="57050"/>
                  </a:cubicBezTo>
                  <a:cubicBezTo>
                    <a:pt x="7525" y="56645"/>
                    <a:pt x="7704" y="55240"/>
                    <a:pt x="7978" y="53085"/>
                  </a:cubicBezTo>
                  <a:cubicBezTo>
                    <a:pt x="8240" y="50930"/>
                    <a:pt x="8549" y="47620"/>
                    <a:pt x="8549" y="47620"/>
                  </a:cubicBezTo>
                  <a:cubicBezTo>
                    <a:pt x="8883" y="47584"/>
                    <a:pt x="9204" y="47513"/>
                    <a:pt x="9526" y="47406"/>
                  </a:cubicBezTo>
                  <a:cubicBezTo>
                    <a:pt x="10097" y="47227"/>
                    <a:pt x="10645" y="46680"/>
                    <a:pt x="10645" y="46679"/>
                  </a:cubicBezTo>
                  <a:lnTo>
                    <a:pt x="10645" y="46679"/>
                  </a:lnTo>
                  <a:lnTo>
                    <a:pt x="10407" y="47894"/>
                  </a:lnTo>
                  <a:cubicBezTo>
                    <a:pt x="10407" y="47894"/>
                    <a:pt x="10073" y="50049"/>
                    <a:pt x="10407" y="50382"/>
                  </a:cubicBezTo>
                  <a:cubicBezTo>
                    <a:pt x="10740" y="50716"/>
                    <a:pt x="11050" y="51311"/>
                    <a:pt x="11335" y="51311"/>
                  </a:cubicBezTo>
                  <a:cubicBezTo>
                    <a:pt x="11490" y="51311"/>
                    <a:pt x="11633" y="51263"/>
                    <a:pt x="11752" y="51180"/>
                  </a:cubicBezTo>
                  <a:cubicBezTo>
                    <a:pt x="11752" y="51180"/>
                    <a:pt x="12467" y="53109"/>
                    <a:pt x="12467" y="53323"/>
                  </a:cubicBezTo>
                  <a:cubicBezTo>
                    <a:pt x="12514" y="53645"/>
                    <a:pt x="12574" y="53966"/>
                    <a:pt x="12657" y="54288"/>
                  </a:cubicBezTo>
                  <a:lnTo>
                    <a:pt x="13002" y="54645"/>
                  </a:lnTo>
                  <a:lnTo>
                    <a:pt x="13598" y="56633"/>
                  </a:lnTo>
                  <a:lnTo>
                    <a:pt x="13455" y="58240"/>
                  </a:lnTo>
                  <a:cubicBezTo>
                    <a:pt x="13455" y="58240"/>
                    <a:pt x="13693" y="60145"/>
                    <a:pt x="13895" y="60598"/>
                  </a:cubicBezTo>
                  <a:cubicBezTo>
                    <a:pt x="14098" y="61050"/>
                    <a:pt x="14955" y="62241"/>
                    <a:pt x="14955" y="62241"/>
                  </a:cubicBezTo>
                  <a:lnTo>
                    <a:pt x="15098" y="62372"/>
                  </a:lnTo>
                  <a:lnTo>
                    <a:pt x="15967" y="64967"/>
                  </a:lnTo>
                  <a:lnTo>
                    <a:pt x="16574" y="70813"/>
                  </a:lnTo>
                  <a:lnTo>
                    <a:pt x="15860" y="73111"/>
                  </a:lnTo>
                  <a:cubicBezTo>
                    <a:pt x="15860" y="73111"/>
                    <a:pt x="16348" y="78314"/>
                    <a:pt x="16348" y="78552"/>
                  </a:cubicBezTo>
                  <a:lnTo>
                    <a:pt x="15765" y="80541"/>
                  </a:lnTo>
                  <a:lnTo>
                    <a:pt x="14538" y="84351"/>
                  </a:lnTo>
                  <a:lnTo>
                    <a:pt x="14133" y="88077"/>
                  </a:lnTo>
                  <a:lnTo>
                    <a:pt x="24528" y="88399"/>
                  </a:lnTo>
                  <a:cubicBezTo>
                    <a:pt x="24528" y="88399"/>
                    <a:pt x="25659" y="80076"/>
                    <a:pt x="25659" y="78302"/>
                  </a:cubicBezTo>
                  <a:cubicBezTo>
                    <a:pt x="25659" y="76528"/>
                    <a:pt x="26337" y="73242"/>
                    <a:pt x="26337" y="73242"/>
                  </a:cubicBezTo>
                  <a:cubicBezTo>
                    <a:pt x="26337" y="73242"/>
                    <a:pt x="26218" y="71992"/>
                    <a:pt x="26873" y="70385"/>
                  </a:cubicBezTo>
                  <a:cubicBezTo>
                    <a:pt x="27516" y="68766"/>
                    <a:pt x="28409" y="60122"/>
                    <a:pt x="28409" y="59229"/>
                  </a:cubicBezTo>
                  <a:lnTo>
                    <a:pt x="28409" y="55514"/>
                  </a:lnTo>
                  <a:lnTo>
                    <a:pt x="28266" y="54442"/>
                  </a:lnTo>
                  <a:lnTo>
                    <a:pt x="28266" y="52871"/>
                  </a:lnTo>
                  <a:lnTo>
                    <a:pt x="27980" y="51585"/>
                  </a:lnTo>
                  <a:lnTo>
                    <a:pt x="28052" y="50382"/>
                  </a:lnTo>
                  <a:cubicBezTo>
                    <a:pt x="28099" y="50204"/>
                    <a:pt x="28135" y="50025"/>
                    <a:pt x="28147" y="49835"/>
                  </a:cubicBezTo>
                  <a:lnTo>
                    <a:pt x="28147" y="48989"/>
                  </a:lnTo>
                  <a:cubicBezTo>
                    <a:pt x="28147" y="48894"/>
                    <a:pt x="28707" y="48156"/>
                    <a:pt x="28707" y="47596"/>
                  </a:cubicBezTo>
                  <a:cubicBezTo>
                    <a:pt x="28707" y="47049"/>
                    <a:pt x="28850" y="45501"/>
                    <a:pt x="28766" y="45084"/>
                  </a:cubicBezTo>
                  <a:cubicBezTo>
                    <a:pt x="28683" y="44679"/>
                    <a:pt x="28623" y="44167"/>
                    <a:pt x="28671" y="44108"/>
                  </a:cubicBezTo>
                  <a:cubicBezTo>
                    <a:pt x="28719" y="44060"/>
                    <a:pt x="28338" y="43298"/>
                    <a:pt x="28147" y="43108"/>
                  </a:cubicBezTo>
                  <a:cubicBezTo>
                    <a:pt x="27957" y="42917"/>
                    <a:pt x="27695" y="42655"/>
                    <a:pt x="27695" y="42655"/>
                  </a:cubicBezTo>
                  <a:cubicBezTo>
                    <a:pt x="27781" y="42492"/>
                    <a:pt x="27947" y="42397"/>
                    <a:pt x="28123" y="42397"/>
                  </a:cubicBezTo>
                  <a:cubicBezTo>
                    <a:pt x="28190" y="42397"/>
                    <a:pt x="28259" y="42411"/>
                    <a:pt x="28326" y="42441"/>
                  </a:cubicBezTo>
                  <a:cubicBezTo>
                    <a:pt x="28671" y="42575"/>
                    <a:pt x="29434" y="42942"/>
                    <a:pt x="30004" y="42942"/>
                  </a:cubicBezTo>
                  <a:cubicBezTo>
                    <a:pt x="30141" y="42942"/>
                    <a:pt x="30267" y="42920"/>
                    <a:pt x="30374" y="42869"/>
                  </a:cubicBezTo>
                  <a:cubicBezTo>
                    <a:pt x="30909" y="42608"/>
                    <a:pt x="31350" y="41750"/>
                    <a:pt x="31481" y="41465"/>
                  </a:cubicBezTo>
                  <a:cubicBezTo>
                    <a:pt x="31624" y="41179"/>
                    <a:pt x="32017" y="40393"/>
                    <a:pt x="32017" y="40393"/>
                  </a:cubicBezTo>
                  <a:lnTo>
                    <a:pt x="32779" y="39250"/>
                  </a:lnTo>
                  <a:cubicBezTo>
                    <a:pt x="32779" y="39250"/>
                    <a:pt x="33517" y="38500"/>
                    <a:pt x="33934" y="38083"/>
                  </a:cubicBezTo>
                  <a:cubicBezTo>
                    <a:pt x="34362" y="37666"/>
                    <a:pt x="34350" y="36774"/>
                    <a:pt x="34350" y="36190"/>
                  </a:cubicBezTo>
                  <a:cubicBezTo>
                    <a:pt x="34350" y="35595"/>
                    <a:pt x="33553" y="34797"/>
                    <a:pt x="33553" y="34797"/>
                  </a:cubicBezTo>
                  <a:lnTo>
                    <a:pt x="33553" y="34499"/>
                  </a:lnTo>
                  <a:lnTo>
                    <a:pt x="35088" y="34083"/>
                  </a:lnTo>
                  <a:lnTo>
                    <a:pt x="36374" y="34083"/>
                  </a:lnTo>
                  <a:cubicBezTo>
                    <a:pt x="36374" y="34083"/>
                    <a:pt x="38017" y="33595"/>
                    <a:pt x="38291" y="33321"/>
                  </a:cubicBezTo>
                  <a:cubicBezTo>
                    <a:pt x="38565" y="33047"/>
                    <a:pt x="39006" y="32130"/>
                    <a:pt x="39006" y="32130"/>
                  </a:cubicBezTo>
                  <a:cubicBezTo>
                    <a:pt x="39006" y="32130"/>
                    <a:pt x="39553" y="32059"/>
                    <a:pt x="39791" y="31821"/>
                  </a:cubicBezTo>
                  <a:lnTo>
                    <a:pt x="40553" y="31047"/>
                  </a:lnTo>
                  <a:lnTo>
                    <a:pt x="44006" y="28522"/>
                  </a:lnTo>
                  <a:cubicBezTo>
                    <a:pt x="44006" y="28522"/>
                    <a:pt x="44840" y="25605"/>
                    <a:pt x="44840" y="25248"/>
                  </a:cubicBezTo>
                  <a:cubicBezTo>
                    <a:pt x="44828" y="24986"/>
                    <a:pt x="38767" y="17926"/>
                    <a:pt x="38767" y="17926"/>
                  </a:cubicBezTo>
                  <a:lnTo>
                    <a:pt x="36577" y="14283"/>
                  </a:lnTo>
                  <a:lnTo>
                    <a:pt x="36827" y="13616"/>
                  </a:lnTo>
                  <a:lnTo>
                    <a:pt x="33219" y="8258"/>
                  </a:lnTo>
                  <a:lnTo>
                    <a:pt x="32219" y="7603"/>
                  </a:lnTo>
                  <a:lnTo>
                    <a:pt x="32100" y="7937"/>
                  </a:lnTo>
                  <a:cubicBezTo>
                    <a:pt x="31875" y="7551"/>
                    <a:pt x="31679" y="7532"/>
                    <a:pt x="31642" y="7532"/>
                  </a:cubicBezTo>
                  <a:cubicBezTo>
                    <a:pt x="31638" y="7532"/>
                    <a:pt x="31636" y="7532"/>
                    <a:pt x="31636" y="7532"/>
                  </a:cubicBezTo>
                  <a:cubicBezTo>
                    <a:pt x="31636" y="7532"/>
                    <a:pt x="31540" y="5079"/>
                    <a:pt x="30909" y="3591"/>
                  </a:cubicBezTo>
                  <a:cubicBezTo>
                    <a:pt x="30266" y="2103"/>
                    <a:pt x="28600" y="710"/>
                    <a:pt x="27838" y="340"/>
                  </a:cubicBezTo>
                  <a:cubicBezTo>
                    <a:pt x="27386" y="129"/>
                    <a:pt x="26513" y="1"/>
                    <a:pt x="25688" y="1"/>
                  </a:cubicBezTo>
                  <a:close/>
                </a:path>
              </a:pathLst>
            </a:custGeom>
            <a:solidFill>
              <a:schemeClr val="accent3"/>
            </a:solidFill>
            <a:ln>
              <a:noFill/>
            </a:ln>
          </p:spPr>
          <p:txBody>
            <a:bodyPr spcFirstLastPara="1" wrap="square" lIns="91425" tIns="91425" rIns="91425" bIns="91425" anchor="ctr" anchorCtr="0">
              <a:noAutofit/>
            </a:bodyPr>
            <a:lstStyle/>
            <a:p>
              <a:endParaRPr/>
            </a:p>
          </p:txBody>
        </p:sp>
        <p:sp>
          <p:nvSpPr>
            <p:cNvPr id="2342" name="Google Shape;2342;p96"/>
            <p:cNvSpPr/>
            <p:nvPr/>
          </p:nvSpPr>
          <p:spPr>
            <a:xfrm>
              <a:off x="6992369" y="1056829"/>
              <a:ext cx="482065" cy="89233"/>
            </a:xfrm>
            <a:custGeom>
              <a:avLst/>
              <a:gdLst/>
              <a:ahLst/>
              <a:cxnLst/>
              <a:rect l="l" t="t" r="r" b="b"/>
              <a:pathLst>
                <a:path w="9681" h="1792" extrusionOk="0">
                  <a:moveTo>
                    <a:pt x="9382" y="0"/>
                  </a:moveTo>
                  <a:cubicBezTo>
                    <a:pt x="9001" y="488"/>
                    <a:pt x="8442" y="810"/>
                    <a:pt x="7823" y="893"/>
                  </a:cubicBezTo>
                  <a:cubicBezTo>
                    <a:pt x="5942" y="1191"/>
                    <a:pt x="2774" y="1643"/>
                    <a:pt x="1393" y="1643"/>
                  </a:cubicBezTo>
                  <a:lnTo>
                    <a:pt x="0" y="1643"/>
                  </a:lnTo>
                  <a:cubicBezTo>
                    <a:pt x="0" y="1643"/>
                    <a:pt x="678" y="1792"/>
                    <a:pt x="2128" y="1792"/>
                  </a:cubicBezTo>
                  <a:cubicBezTo>
                    <a:pt x="2853" y="1792"/>
                    <a:pt x="3771" y="1754"/>
                    <a:pt x="4894" y="1643"/>
                  </a:cubicBezTo>
                  <a:cubicBezTo>
                    <a:pt x="7466" y="1405"/>
                    <a:pt x="9001" y="1310"/>
                    <a:pt x="9680" y="1286"/>
                  </a:cubicBezTo>
                  <a:cubicBezTo>
                    <a:pt x="9621" y="1239"/>
                    <a:pt x="9561" y="1215"/>
                    <a:pt x="9490" y="1203"/>
                  </a:cubicBezTo>
                  <a:cubicBezTo>
                    <a:pt x="9490" y="1203"/>
                    <a:pt x="9466" y="691"/>
                    <a:pt x="9382"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3" name="Google Shape;2343;p96"/>
            <p:cNvSpPr/>
            <p:nvPr/>
          </p:nvSpPr>
          <p:spPr>
            <a:xfrm>
              <a:off x="7289398" y="769859"/>
              <a:ext cx="167809" cy="266254"/>
            </a:xfrm>
            <a:custGeom>
              <a:avLst/>
              <a:gdLst/>
              <a:ahLst/>
              <a:cxnLst/>
              <a:rect l="l" t="t" r="r" b="b"/>
              <a:pathLst>
                <a:path w="3370" h="5347" extrusionOk="0">
                  <a:moveTo>
                    <a:pt x="84" y="1"/>
                  </a:moveTo>
                  <a:cubicBezTo>
                    <a:pt x="274" y="656"/>
                    <a:pt x="441" y="1370"/>
                    <a:pt x="286" y="1513"/>
                  </a:cubicBezTo>
                  <a:cubicBezTo>
                    <a:pt x="0" y="1799"/>
                    <a:pt x="155" y="2953"/>
                    <a:pt x="667" y="2953"/>
                  </a:cubicBezTo>
                  <a:cubicBezTo>
                    <a:pt x="1167" y="2953"/>
                    <a:pt x="2584" y="3775"/>
                    <a:pt x="2584" y="4370"/>
                  </a:cubicBezTo>
                  <a:cubicBezTo>
                    <a:pt x="2584" y="4692"/>
                    <a:pt x="2953" y="5073"/>
                    <a:pt x="3370" y="5347"/>
                  </a:cubicBezTo>
                  <a:cubicBezTo>
                    <a:pt x="3263" y="4585"/>
                    <a:pt x="3084" y="3704"/>
                    <a:pt x="2798" y="3025"/>
                  </a:cubicBezTo>
                  <a:cubicBezTo>
                    <a:pt x="2239" y="1727"/>
                    <a:pt x="917" y="536"/>
                    <a:pt x="84"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4" name="Google Shape;2344;p96"/>
            <p:cNvSpPr/>
            <p:nvPr/>
          </p:nvSpPr>
          <p:spPr>
            <a:xfrm>
              <a:off x="7087229" y="1177184"/>
              <a:ext cx="1035188" cy="3965176"/>
            </a:xfrm>
            <a:custGeom>
              <a:avLst/>
              <a:gdLst/>
              <a:ahLst/>
              <a:cxnLst/>
              <a:rect l="l" t="t" r="r" b="b"/>
              <a:pathLst>
                <a:path w="20789" h="79630" extrusionOk="0">
                  <a:moveTo>
                    <a:pt x="9502" y="0"/>
                  </a:moveTo>
                  <a:lnTo>
                    <a:pt x="12192" y="5870"/>
                  </a:lnTo>
                  <a:lnTo>
                    <a:pt x="12526" y="5537"/>
                  </a:lnTo>
                  <a:lnTo>
                    <a:pt x="12776" y="4870"/>
                  </a:lnTo>
                  <a:lnTo>
                    <a:pt x="9502" y="0"/>
                  </a:lnTo>
                  <a:close/>
                  <a:moveTo>
                    <a:pt x="15062" y="9573"/>
                  </a:moveTo>
                  <a:lnTo>
                    <a:pt x="19443" y="16550"/>
                  </a:lnTo>
                  <a:cubicBezTo>
                    <a:pt x="19443" y="16550"/>
                    <a:pt x="19717" y="18931"/>
                    <a:pt x="18872" y="19788"/>
                  </a:cubicBezTo>
                  <a:cubicBezTo>
                    <a:pt x="18038" y="20634"/>
                    <a:pt x="15097" y="22301"/>
                    <a:pt x="15097" y="22301"/>
                  </a:cubicBezTo>
                  <a:lnTo>
                    <a:pt x="14478" y="22920"/>
                  </a:lnTo>
                  <a:cubicBezTo>
                    <a:pt x="14478" y="22920"/>
                    <a:pt x="13871" y="24515"/>
                    <a:pt x="12883" y="24515"/>
                  </a:cubicBezTo>
                  <a:lnTo>
                    <a:pt x="11037" y="24515"/>
                  </a:lnTo>
                  <a:cubicBezTo>
                    <a:pt x="11037" y="24515"/>
                    <a:pt x="9978" y="25337"/>
                    <a:pt x="9085" y="25337"/>
                  </a:cubicBezTo>
                  <a:lnTo>
                    <a:pt x="8192" y="25337"/>
                  </a:lnTo>
                  <a:cubicBezTo>
                    <a:pt x="8192" y="25337"/>
                    <a:pt x="9490" y="27194"/>
                    <a:pt x="9490" y="27766"/>
                  </a:cubicBezTo>
                  <a:cubicBezTo>
                    <a:pt x="9490" y="28337"/>
                    <a:pt x="7323" y="29468"/>
                    <a:pt x="7323" y="30504"/>
                  </a:cubicBezTo>
                  <a:cubicBezTo>
                    <a:pt x="7323" y="31540"/>
                    <a:pt x="6358" y="33219"/>
                    <a:pt x="5406" y="33219"/>
                  </a:cubicBezTo>
                  <a:cubicBezTo>
                    <a:pt x="4771" y="33219"/>
                    <a:pt x="3850" y="32848"/>
                    <a:pt x="3307" y="32848"/>
                  </a:cubicBezTo>
                  <a:cubicBezTo>
                    <a:pt x="3035" y="32848"/>
                    <a:pt x="2858" y="32941"/>
                    <a:pt x="2858" y="33219"/>
                  </a:cubicBezTo>
                  <a:cubicBezTo>
                    <a:pt x="2858" y="34052"/>
                    <a:pt x="3608" y="34802"/>
                    <a:pt x="3608" y="34802"/>
                  </a:cubicBezTo>
                  <a:cubicBezTo>
                    <a:pt x="3691" y="35636"/>
                    <a:pt x="3739" y="36481"/>
                    <a:pt x="3727" y="37326"/>
                  </a:cubicBezTo>
                  <a:cubicBezTo>
                    <a:pt x="3727" y="38981"/>
                    <a:pt x="2751" y="39898"/>
                    <a:pt x="2751" y="40470"/>
                  </a:cubicBezTo>
                  <a:cubicBezTo>
                    <a:pt x="2751" y="41041"/>
                    <a:pt x="3096" y="43684"/>
                    <a:pt x="3096" y="43684"/>
                  </a:cubicBezTo>
                  <a:lnTo>
                    <a:pt x="3548" y="45839"/>
                  </a:lnTo>
                  <a:lnTo>
                    <a:pt x="3310" y="53733"/>
                  </a:lnTo>
                  <a:lnTo>
                    <a:pt x="2739" y="58996"/>
                  </a:lnTo>
                  <a:cubicBezTo>
                    <a:pt x="2739" y="58996"/>
                    <a:pt x="1370" y="62544"/>
                    <a:pt x="1370" y="64377"/>
                  </a:cubicBezTo>
                  <a:cubicBezTo>
                    <a:pt x="1370" y="65282"/>
                    <a:pt x="1227" y="67032"/>
                    <a:pt x="1084" y="68544"/>
                  </a:cubicBezTo>
                  <a:cubicBezTo>
                    <a:pt x="953" y="70068"/>
                    <a:pt x="798" y="71354"/>
                    <a:pt x="798" y="71354"/>
                  </a:cubicBezTo>
                  <a:lnTo>
                    <a:pt x="0" y="78677"/>
                  </a:lnTo>
                  <a:lnTo>
                    <a:pt x="0" y="79629"/>
                  </a:lnTo>
                  <a:cubicBezTo>
                    <a:pt x="0" y="79629"/>
                    <a:pt x="1596" y="71319"/>
                    <a:pt x="1596" y="69545"/>
                  </a:cubicBezTo>
                  <a:cubicBezTo>
                    <a:pt x="1596" y="68259"/>
                    <a:pt x="1965" y="66175"/>
                    <a:pt x="2155" y="65127"/>
                  </a:cubicBezTo>
                  <a:cubicBezTo>
                    <a:pt x="2227" y="64734"/>
                    <a:pt x="2286" y="64484"/>
                    <a:pt x="2286" y="64484"/>
                  </a:cubicBezTo>
                  <a:cubicBezTo>
                    <a:pt x="2286" y="64484"/>
                    <a:pt x="2167" y="63246"/>
                    <a:pt x="2810" y="61627"/>
                  </a:cubicBezTo>
                  <a:cubicBezTo>
                    <a:pt x="3465" y="60008"/>
                    <a:pt x="4346" y="51364"/>
                    <a:pt x="4346" y="50483"/>
                  </a:cubicBezTo>
                  <a:lnTo>
                    <a:pt x="4346" y="46756"/>
                  </a:lnTo>
                  <a:lnTo>
                    <a:pt x="4215" y="45684"/>
                  </a:lnTo>
                  <a:lnTo>
                    <a:pt x="4215" y="44125"/>
                  </a:lnTo>
                  <a:lnTo>
                    <a:pt x="3929" y="42839"/>
                  </a:lnTo>
                  <a:lnTo>
                    <a:pt x="4001" y="41636"/>
                  </a:lnTo>
                  <a:cubicBezTo>
                    <a:pt x="4048" y="41458"/>
                    <a:pt x="4084" y="41279"/>
                    <a:pt x="4096" y="41089"/>
                  </a:cubicBezTo>
                  <a:lnTo>
                    <a:pt x="4096" y="40243"/>
                  </a:lnTo>
                  <a:cubicBezTo>
                    <a:pt x="4096" y="40148"/>
                    <a:pt x="4656" y="39410"/>
                    <a:pt x="4656" y="38850"/>
                  </a:cubicBezTo>
                  <a:cubicBezTo>
                    <a:pt x="4656" y="38303"/>
                    <a:pt x="4787" y="36755"/>
                    <a:pt x="4715" y="36338"/>
                  </a:cubicBezTo>
                  <a:cubicBezTo>
                    <a:pt x="4632" y="35933"/>
                    <a:pt x="4572" y="35421"/>
                    <a:pt x="4620" y="35362"/>
                  </a:cubicBezTo>
                  <a:cubicBezTo>
                    <a:pt x="4668" y="35314"/>
                    <a:pt x="4287" y="34552"/>
                    <a:pt x="4096" y="34362"/>
                  </a:cubicBezTo>
                  <a:cubicBezTo>
                    <a:pt x="3894" y="34171"/>
                    <a:pt x="3644" y="33909"/>
                    <a:pt x="3644" y="33909"/>
                  </a:cubicBezTo>
                  <a:cubicBezTo>
                    <a:pt x="3730" y="33746"/>
                    <a:pt x="3896" y="33651"/>
                    <a:pt x="4067" y="33651"/>
                  </a:cubicBezTo>
                  <a:cubicBezTo>
                    <a:pt x="4133" y="33651"/>
                    <a:pt x="4200" y="33665"/>
                    <a:pt x="4263" y="33695"/>
                  </a:cubicBezTo>
                  <a:cubicBezTo>
                    <a:pt x="4618" y="33829"/>
                    <a:pt x="5383" y="34196"/>
                    <a:pt x="5953" y="34196"/>
                  </a:cubicBezTo>
                  <a:cubicBezTo>
                    <a:pt x="6090" y="34196"/>
                    <a:pt x="6216" y="34174"/>
                    <a:pt x="6323" y="34123"/>
                  </a:cubicBezTo>
                  <a:cubicBezTo>
                    <a:pt x="6858" y="33862"/>
                    <a:pt x="7299" y="33004"/>
                    <a:pt x="7430" y="32719"/>
                  </a:cubicBezTo>
                  <a:cubicBezTo>
                    <a:pt x="7573" y="32433"/>
                    <a:pt x="7966" y="31647"/>
                    <a:pt x="7966" y="31647"/>
                  </a:cubicBezTo>
                  <a:lnTo>
                    <a:pt x="8728" y="30504"/>
                  </a:lnTo>
                  <a:cubicBezTo>
                    <a:pt x="8728" y="30504"/>
                    <a:pt x="9466" y="29754"/>
                    <a:pt x="9883" y="29337"/>
                  </a:cubicBezTo>
                  <a:cubicBezTo>
                    <a:pt x="10311" y="28920"/>
                    <a:pt x="10299" y="28028"/>
                    <a:pt x="10299" y="27444"/>
                  </a:cubicBezTo>
                  <a:cubicBezTo>
                    <a:pt x="10299" y="26849"/>
                    <a:pt x="9502" y="26051"/>
                    <a:pt x="9502" y="26051"/>
                  </a:cubicBezTo>
                  <a:lnTo>
                    <a:pt x="9502" y="25753"/>
                  </a:lnTo>
                  <a:lnTo>
                    <a:pt x="11037" y="25337"/>
                  </a:lnTo>
                  <a:lnTo>
                    <a:pt x="12323" y="25337"/>
                  </a:lnTo>
                  <a:cubicBezTo>
                    <a:pt x="12323" y="25337"/>
                    <a:pt x="13966" y="24849"/>
                    <a:pt x="14240" y="24575"/>
                  </a:cubicBezTo>
                  <a:cubicBezTo>
                    <a:pt x="14514" y="24301"/>
                    <a:pt x="14955" y="23384"/>
                    <a:pt x="14955" y="23384"/>
                  </a:cubicBezTo>
                  <a:cubicBezTo>
                    <a:pt x="14955" y="23384"/>
                    <a:pt x="15502" y="23313"/>
                    <a:pt x="15740" y="23075"/>
                  </a:cubicBezTo>
                  <a:lnTo>
                    <a:pt x="16502" y="22301"/>
                  </a:lnTo>
                  <a:lnTo>
                    <a:pt x="19955" y="19776"/>
                  </a:lnTo>
                  <a:cubicBezTo>
                    <a:pt x="19955" y="19776"/>
                    <a:pt x="20789" y="16859"/>
                    <a:pt x="20789" y="16502"/>
                  </a:cubicBezTo>
                  <a:cubicBezTo>
                    <a:pt x="20777" y="16276"/>
                    <a:pt x="16336" y="11061"/>
                    <a:pt x="15062" y="9573"/>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5" name="Google Shape;2345;p96"/>
            <p:cNvSpPr/>
            <p:nvPr/>
          </p:nvSpPr>
          <p:spPr>
            <a:xfrm>
              <a:off x="7115662" y="3987379"/>
              <a:ext cx="157751" cy="221189"/>
            </a:xfrm>
            <a:custGeom>
              <a:avLst/>
              <a:gdLst/>
              <a:ahLst/>
              <a:cxnLst/>
              <a:rect l="l" t="t" r="r" b="b"/>
              <a:pathLst>
                <a:path w="3168" h="4442" extrusionOk="0">
                  <a:moveTo>
                    <a:pt x="3168" y="1"/>
                  </a:moveTo>
                  <a:lnTo>
                    <a:pt x="1394" y="1787"/>
                  </a:lnTo>
                  <a:lnTo>
                    <a:pt x="1" y="4442"/>
                  </a:lnTo>
                  <a:lnTo>
                    <a:pt x="2180" y="2561"/>
                  </a:lnTo>
                  <a:lnTo>
                    <a:pt x="3168" y="1"/>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6" name="Google Shape;2346;p96"/>
            <p:cNvSpPr/>
            <p:nvPr/>
          </p:nvSpPr>
          <p:spPr>
            <a:xfrm>
              <a:off x="7127513" y="3192348"/>
              <a:ext cx="129318" cy="32666"/>
            </a:xfrm>
            <a:custGeom>
              <a:avLst/>
              <a:gdLst/>
              <a:ahLst/>
              <a:cxnLst/>
              <a:rect l="l" t="t" r="r" b="b"/>
              <a:pathLst>
                <a:path w="2597" h="656" extrusionOk="0">
                  <a:moveTo>
                    <a:pt x="1942" y="1"/>
                  </a:moveTo>
                  <a:lnTo>
                    <a:pt x="1" y="655"/>
                  </a:lnTo>
                  <a:lnTo>
                    <a:pt x="2597" y="655"/>
                  </a:lnTo>
                  <a:lnTo>
                    <a:pt x="1942" y="1"/>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7" name="Google Shape;2347;p96"/>
            <p:cNvSpPr/>
            <p:nvPr/>
          </p:nvSpPr>
          <p:spPr>
            <a:xfrm>
              <a:off x="7115662" y="3365486"/>
              <a:ext cx="167261" cy="132753"/>
            </a:xfrm>
            <a:custGeom>
              <a:avLst/>
              <a:gdLst/>
              <a:ahLst/>
              <a:cxnLst/>
              <a:rect l="l" t="t" r="r" b="b"/>
              <a:pathLst>
                <a:path w="3359" h="2666" extrusionOk="0">
                  <a:moveTo>
                    <a:pt x="2942" y="0"/>
                  </a:moveTo>
                  <a:lnTo>
                    <a:pt x="2942" y="0"/>
                  </a:lnTo>
                  <a:cubicBezTo>
                    <a:pt x="2942" y="0"/>
                    <a:pt x="2977" y="1227"/>
                    <a:pt x="2311" y="1893"/>
                  </a:cubicBezTo>
                  <a:cubicBezTo>
                    <a:pt x="1644" y="2560"/>
                    <a:pt x="1" y="2560"/>
                    <a:pt x="1" y="2560"/>
                  </a:cubicBezTo>
                  <a:cubicBezTo>
                    <a:pt x="1" y="2560"/>
                    <a:pt x="567" y="2666"/>
                    <a:pt x="1195" y="2666"/>
                  </a:cubicBezTo>
                  <a:cubicBezTo>
                    <a:pt x="1509" y="2666"/>
                    <a:pt x="1838" y="2639"/>
                    <a:pt x="2120" y="2560"/>
                  </a:cubicBezTo>
                  <a:cubicBezTo>
                    <a:pt x="2965" y="2322"/>
                    <a:pt x="3358" y="1512"/>
                    <a:pt x="3358" y="1512"/>
                  </a:cubicBezTo>
                  <a:lnTo>
                    <a:pt x="2942" y="0"/>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8" name="Google Shape;2348;p96"/>
            <p:cNvSpPr/>
            <p:nvPr/>
          </p:nvSpPr>
          <p:spPr>
            <a:xfrm>
              <a:off x="6931867" y="3533246"/>
              <a:ext cx="341544" cy="121599"/>
            </a:xfrm>
            <a:custGeom>
              <a:avLst/>
              <a:gdLst/>
              <a:ahLst/>
              <a:cxnLst/>
              <a:rect l="l" t="t" r="r" b="b"/>
              <a:pathLst>
                <a:path w="6859" h="2442" extrusionOk="0">
                  <a:moveTo>
                    <a:pt x="6859" y="1"/>
                  </a:moveTo>
                  <a:cubicBezTo>
                    <a:pt x="6549" y="251"/>
                    <a:pt x="6192" y="453"/>
                    <a:pt x="5823" y="596"/>
                  </a:cubicBezTo>
                  <a:cubicBezTo>
                    <a:pt x="5156" y="858"/>
                    <a:pt x="608" y="1691"/>
                    <a:pt x="608" y="1691"/>
                  </a:cubicBezTo>
                  <a:lnTo>
                    <a:pt x="1" y="84"/>
                  </a:lnTo>
                  <a:lnTo>
                    <a:pt x="263" y="2441"/>
                  </a:lnTo>
                  <a:cubicBezTo>
                    <a:pt x="263" y="2441"/>
                    <a:pt x="3608" y="2179"/>
                    <a:pt x="4716" y="1739"/>
                  </a:cubicBezTo>
                  <a:cubicBezTo>
                    <a:pt x="5835" y="1286"/>
                    <a:pt x="6859" y="798"/>
                    <a:pt x="6859" y="798"/>
                  </a:cubicBezTo>
                  <a:lnTo>
                    <a:pt x="6859" y="1"/>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49" name="Google Shape;2349;p96"/>
            <p:cNvSpPr/>
            <p:nvPr/>
          </p:nvSpPr>
          <p:spPr>
            <a:xfrm>
              <a:off x="7100275" y="3509145"/>
              <a:ext cx="62493" cy="54526"/>
            </a:xfrm>
            <a:custGeom>
              <a:avLst/>
              <a:gdLst/>
              <a:ahLst/>
              <a:cxnLst/>
              <a:rect l="l" t="t" r="r" b="b"/>
              <a:pathLst>
                <a:path w="1255" h="1095" extrusionOk="0">
                  <a:moveTo>
                    <a:pt x="646" y="1"/>
                  </a:moveTo>
                  <a:cubicBezTo>
                    <a:pt x="597" y="1"/>
                    <a:pt x="548" y="7"/>
                    <a:pt x="500" y="20"/>
                  </a:cubicBezTo>
                  <a:cubicBezTo>
                    <a:pt x="667" y="20"/>
                    <a:pt x="822" y="115"/>
                    <a:pt x="905" y="270"/>
                  </a:cubicBezTo>
                  <a:cubicBezTo>
                    <a:pt x="977" y="544"/>
                    <a:pt x="834" y="818"/>
                    <a:pt x="560" y="901"/>
                  </a:cubicBezTo>
                  <a:cubicBezTo>
                    <a:pt x="498" y="927"/>
                    <a:pt x="435" y="939"/>
                    <a:pt x="373" y="939"/>
                  </a:cubicBezTo>
                  <a:cubicBezTo>
                    <a:pt x="229" y="939"/>
                    <a:pt x="92" y="875"/>
                    <a:pt x="0" y="758"/>
                  </a:cubicBezTo>
                  <a:lnTo>
                    <a:pt x="0" y="770"/>
                  </a:lnTo>
                  <a:cubicBezTo>
                    <a:pt x="124" y="996"/>
                    <a:pt x="327" y="1094"/>
                    <a:pt x="530" y="1094"/>
                  </a:cubicBezTo>
                  <a:cubicBezTo>
                    <a:pt x="893" y="1094"/>
                    <a:pt x="1254" y="781"/>
                    <a:pt x="1155" y="330"/>
                  </a:cubicBezTo>
                  <a:cubicBezTo>
                    <a:pt x="1068" y="126"/>
                    <a:pt x="861" y="1"/>
                    <a:pt x="646"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0" name="Google Shape;2350;p96"/>
            <p:cNvSpPr/>
            <p:nvPr/>
          </p:nvSpPr>
          <p:spPr>
            <a:xfrm>
              <a:off x="7160129" y="3642945"/>
              <a:ext cx="96702" cy="266851"/>
            </a:xfrm>
            <a:custGeom>
              <a:avLst/>
              <a:gdLst/>
              <a:ahLst/>
              <a:cxnLst/>
              <a:rect l="l" t="t" r="r" b="b"/>
              <a:pathLst>
                <a:path w="1942" h="5359" extrusionOk="0">
                  <a:moveTo>
                    <a:pt x="1" y="0"/>
                  </a:moveTo>
                  <a:lnTo>
                    <a:pt x="1" y="5358"/>
                  </a:lnTo>
                  <a:lnTo>
                    <a:pt x="1668" y="4834"/>
                  </a:lnTo>
                  <a:lnTo>
                    <a:pt x="1942" y="4548"/>
                  </a:lnTo>
                  <a:lnTo>
                    <a:pt x="1822" y="4429"/>
                  </a:lnTo>
                  <a:lnTo>
                    <a:pt x="156" y="5025"/>
                  </a:lnTo>
                  <a:lnTo>
                    <a:pt x="156" y="4537"/>
                  </a:lnTo>
                  <a:cubicBezTo>
                    <a:pt x="156" y="4048"/>
                    <a:pt x="1" y="0"/>
                    <a:pt x="1"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1" name="Google Shape;2351;p96"/>
            <p:cNvSpPr/>
            <p:nvPr/>
          </p:nvSpPr>
          <p:spPr>
            <a:xfrm>
              <a:off x="7106798" y="3672573"/>
              <a:ext cx="33213" cy="267449"/>
            </a:xfrm>
            <a:custGeom>
              <a:avLst/>
              <a:gdLst/>
              <a:ahLst/>
              <a:cxnLst/>
              <a:rect l="l" t="t" r="r" b="b"/>
              <a:pathLst>
                <a:path w="667" h="5371" extrusionOk="0">
                  <a:moveTo>
                    <a:pt x="488" y="1"/>
                  </a:moveTo>
                  <a:cubicBezTo>
                    <a:pt x="488" y="1"/>
                    <a:pt x="334" y="3001"/>
                    <a:pt x="334" y="3787"/>
                  </a:cubicBezTo>
                  <a:cubicBezTo>
                    <a:pt x="322" y="4334"/>
                    <a:pt x="203" y="4858"/>
                    <a:pt x="0" y="5370"/>
                  </a:cubicBezTo>
                  <a:lnTo>
                    <a:pt x="667" y="5156"/>
                  </a:lnTo>
                  <a:lnTo>
                    <a:pt x="488" y="1"/>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2" name="Google Shape;2352;p96"/>
            <p:cNvSpPr/>
            <p:nvPr/>
          </p:nvSpPr>
          <p:spPr>
            <a:xfrm>
              <a:off x="6952632" y="3720576"/>
              <a:ext cx="102627" cy="267449"/>
            </a:xfrm>
            <a:custGeom>
              <a:avLst/>
              <a:gdLst/>
              <a:ahLst/>
              <a:cxnLst/>
              <a:rect l="l" t="t" r="r" b="b"/>
              <a:pathLst>
                <a:path w="2061" h="5371" extrusionOk="0">
                  <a:moveTo>
                    <a:pt x="1" y="1"/>
                  </a:moveTo>
                  <a:lnTo>
                    <a:pt x="1" y="5371"/>
                  </a:lnTo>
                  <a:lnTo>
                    <a:pt x="2060" y="4406"/>
                  </a:lnTo>
                  <a:lnTo>
                    <a:pt x="2060" y="4406"/>
                  </a:lnTo>
                  <a:cubicBezTo>
                    <a:pt x="2060" y="4406"/>
                    <a:pt x="1611" y="4535"/>
                    <a:pt x="1185" y="4535"/>
                  </a:cubicBezTo>
                  <a:cubicBezTo>
                    <a:pt x="803" y="4535"/>
                    <a:pt x="441" y="4431"/>
                    <a:pt x="441" y="4037"/>
                  </a:cubicBezTo>
                  <a:cubicBezTo>
                    <a:pt x="441" y="3192"/>
                    <a:pt x="1" y="1"/>
                    <a:pt x="1" y="1"/>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3" name="Google Shape;2353;p96"/>
            <p:cNvSpPr/>
            <p:nvPr/>
          </p:nvSpPr>
          <p:spPr>
            <a:xfrm>
              <a:off x="7634430" y="2027338"/>
              <a:ext cx="39189" cy="370624"/>
            </a:xfrm>
            <a:custGeom>
              <a:avLst/>
              <a:gdLst/>
              <a:ahLst/>
              <a:cxnLst/>
              <a:rect l="l" t="t" r="r" b="b"/>
              <a:pathLst>
                <a:path w="787" h="7443" extrusionOk="0">
                  <a:moveTo>
                    <a:pt x="1" y="1"/>
                  </a:moveTo>
                  <a:lnTo>
                    <a:pt x="1" y="1"/>
                  </a:lnTo>
                  <a:cubicBezTo>
                    <a:pt x="1" y="1"/>
                    <a:pt x="7" y="47"/>
                    <a:pt x="25" y="129"/>
                  </a:cubicBezTo>
                  <a:lnTo>
                    <a:pt x="25" y="129"/>
                  </a:lnTo>
                  <a:cubicBezTo>
                    <a:pt x="25" y="114"/>
                    <a:pt x="25" y="99"/>
                    <a:pt x="25" y="84"/>
                  </a:cubicBezTo>
                  <a:lnTo>
                    <a:pt x="1" y="1"/>
                  </a:lnTo>
                  <a:close/>
                  <a:moveTo>
                    <a:pt x="25" y="129"/>
                  </a:moveTo>
                  <a:lnTo>
                    <a:pt x="25" y="129"/>
                  </a:lnTo>
                  <a:cubicBezTo>
                    <a:pt x="51" y="1388"/>
                    <a:pt x="146" y="2647"/>
                    <a:pt x="310" y="3906"/>
                  </a:cubicBezTo>
                  <a:cubicBezTo>
                    <a:pt x="560" y="5692"/>
                    <a:pt x="48" y="7442"/>
                    <a:pt x="48" y="7442"/>
                  </a:cubicBezTo>
                  <a:lnTo>
                    <a:pt x="608" y="7442"/>
                  </a:lnTo>
                  <a:cubicBezTo>
                    <a:pt x="608" y="7442"/>
                    <a:pt x="787" y="5609"/>
                    <a:pt x="787" y="4870"/>
                  </a:cubicBezTo>
                  <a:cubicBezTo>
                    <a:pt x="787" y="4227"/>
                    <a:pt x="203" y="1096"/>
                    <a:pt x="48" y="227"/>
                  </a:cubicBezTo>
                  <a:cubicBezTo>
                    <a:pt x="39" y="190"/>
                    <a:pt x="32" y="158"/>
                    <a:pt x="25" y="129"/>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4" name="Google Shape;2354;p96"/>
            <p:cNvSpPr/>
            <p:nvPr/>
          </p:nvSpPr>
          <p:spPr>
            <a:xfrm>
              <a:off x="7121588" y="1432086"/>
              <a:ext cx="269839" cy="291749"/>
            </a:xfrm>
            <a:custGeom>
              <a:avLst/>
              <a:gdLst/>
              <a:ahLst/>
              <a:cxnLst/>
              <a:rect l="l" t="t" r="r" b="b"/>
              <a:pathLst>
                <a:path w="5419" h="5859" extrusionOk="0">
                  <a:moveTo>
                    <a:pt x="4549" y="1"/>
                  </a:moveTo>
                  <a:cubicBezTo>
                    <a:pt x="4549" y="1"/>
                    <a:pt x="1954" y="501"/>
                    <a:pt x="1263" y="1180"/>
                  </a:cubicBezTo>
                  <a:cubicBezTo>
                    <a:pt x="572" y="1870"/>
                    <a:pt x="1" y="5859"/>
                    <a:pt x="1" y="5859"/>
                  </a:cubicBezTo>
                  <a:cubicBezTo>
                    <a:pt x="1" y="5859"/>
                    <a:pt x="1453" y="2025"/>
                    <a:pt x="1787" y="1668"/>
                  </a:cubicBezTo>
                  <a:cubicBezTo>
                    <a:pt x="2477" y="953"/>
                    <a:pt x="5418" y="334"/>
                    <a:pt x="5418" y="334"/>
                  </a:cubicBezTo>
                  <a:lnTo>
                    <a:pt x="4549" y="1"/>
                  </a:ln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5" name="Google Shape;2355;p96"/>
            <p:cNvSpPr/>
            <p:nvPr/>
          </p:nvSpPr>
          <p:spPr>
            <a:xfrm>
              <a:off x="7345119" y="1599896"/>
              <a:ext cx="174930" cy="65829"/>
            </a:xfrm>
            <a:custGeom>
              <a:avLst/>
              <a:gdLst/>
              <a:ahLst/>
              <a:cxnLst/>
              <a:rect l="l" t="t" r="r" b="b"/>
              <a:pathLst>
                <a:path w="3513" h="1322" extrusionOk="0">
                  <a:moveTo>
                    <a:pt x="2025" y="0"/>
                  </a:moveTo>
                  <a:cubicBezTo>
                    <a:pt x="1798" y="0"/>
                    <a:pt x="203" y="572"/>
                    <a:pt x="203" y="572"/>
                  </a:cubicBezTo>
                  <a:lnTo>
                    <a:pt x="1" y="774"/>
                  </a:lnTo>
                  <a:lnTo>
                    <a:pt x="1822" y="310"/>
                  </a:lnTo>
                  <a:lnTo>
                    <a:pt x="2977" y="631"/>
                  </a:lnTo>
                  <a:lnTo>
                    <a:pt x="3513" y="1322"/>
                  </a:lnTo>
                  <a:lnTo>
                    <a:pt x="3191" y="369"/>
                  </a:lnTo>
                  <a:cubicBezTo>
                    <a:pt x="3191" y="369"/>
                    <a:pt x="2263" y="0"/>
                    <a:pt x="2025"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sp>
          <p:nvSpPr>
            <p:cNvPr id="2356" name="Google Shape;2356;p96"/>
            <p:cNvSpPr/>
            <p:nvPr/>
          </p:nvSpPr>
          <p:spPr>
            <a:xfrm>
              <a:off x="7212315" y="2680702"/>
              <a:ext cx="187976" cy="114230"/>
            </a:xfrm>
            <a:custGeom>
              <a:avLst/>
              <a:gdLst/>
              <a:ahLst/>
              <a:cxnLst/>
              <a:rect l="l" t="t" r="r" b="b"/>
              <a:pathLst>
                <a:path w="3775" h="2294" extrusionOk="0">
                  <a:moveTo>
                    <a:pt x="3775" y="0"/>
                  </a:moveTo>
                  <a:lnTo>
                    <a:pt x="3775" y="0"/>
                  </a:lnTo>
                  <a:cubicBezTo>
                    <a:pt x="3489" y="489"/>
                    <a:pt x="3168" y="953"/>
                    <a:pt x="2834" y="1393"/>
                  </a:cubicBezTo>
                  <a:cubicBezTo>
                    <a:pt x="2715" y="1550"/>
                    <a:pt x="2508" y="1611"/>
                    <a:pt x="2259" y="1611"/>
                  </a:cubicBezTo>
                  <a:cubicBezTo>
                    <a:pt x="1389" y="1611"/>
                    <a:pt x="1" y="870"/>
                    <a:pt x="1" y="870"/>
                  </a:cubicBezTo>
                  <a:lnTo>
                    <a:pt x="1" y="870"/>
                  </a:lnTo>
                  <a:cubicBezTo>
                    <a:pt x="1" y="870"/>
                    <a:pt x="1741" y="2294"/>
                    <a:pt x="2672" y="2294"/>
                  </a:cubicBezTo>
                  <a:cubicBezTo>
                    <a:pt x="2762" y="2294"/>
                    <a:pt x="2845" y="2280"/>
                    <a:pt x="2918" y="2251"/>
                  </a:cubicBezTo>
                  <a:cubicBezTo>
                    <a:pt x="3739" y="1929"/>
                    <a:pt x="3775" y="1"/>
                    <a:pt x="3775" y="0"/>
                  </a:cubicBezTo>
                  <a:close/>
                </a:path>
              </a:pathLst>
            </a:custGeom>
            <a:solidFill>
              <a:schemeClr val="accent4"/>
            </a:solidFill>
            <a:ln>
              <a:noFill/>
            </a:ln>
          </p:spPr>
          <p:txBody>
            <a:bodyPr spcFirstLastPara="1" wrap="square" lIns="91425" tIns="91425" rIns="91425" bIns="91425" anchor="ctr" anchorCtr="0">
              <a:noAutofit/>
            </a:bodyPr>
            <a:lstStyle/>
            <a:p>
              <a:endParaRPr/>
            </a:p>
          </p:txBody>
        </p:sp>
      </p:grpSp>
      <p:sp>
        <p:nvSpPr>
          <p:cNvPr id="2" name="Rectangle 1">
            <a:extLst>
              <a:ext uri="{FF2B5EF4-FFF2-40B4-BE49-F238E27FC236}">
                <a16:creationId xmlns:a16="http://schemas.microsoft.com/office/drawing/2014/main" id="{32DEC599-0F3C-4833-AB9C-24A0A5207F12}"/>
              </a:ext>
            </a:extLst>
          </p:cNvPr>
          <p:cNvSpPr/>
          <p:nvPr/>
        </p:nvSpPr>
        <p:spPr>
          <a:xfrm>
            <a:off x="2712236" y="4314849"/>
            <a:ext cx="3811165" cy="1220053"/>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a:t>НИЙСЛЭЛИЙН ЗАСАГ ДАРГЫН ТАМГЫН ГАЗРЫН ЦЭРГИЙН ШТАБ</a:t>
            </a:r>
            <a:endParaRPr lang="en-US" dirty="0"/>
          </a:p>
        </p:txBody>
      </p:sp>
      <p:sp>
        <p:nvSpPr>
          <p:cNvPr id="37" name="Google Shape;2336;p96">
            <a:extLst>
              <a:ext uri="{FF2B5EF4-FFF2-40B4-BE49-F238E27FC236}">
                <a16:creationId xmlns:a16="http://schemas.microsoft.com/office/drawing/2014/main" id="{62A36B6E-6642-4AD7-8D3D-4286072F022A}"/>
              </a:ext>
            </a:extLst>
          </p:cNvPr>
          <p:cNvSpPr txBox="1">
            <a:spLocks/>
          </p:cNvSpPr>
          <p:nvPr/>
        </p:nvSpPr>
        <p:spPr>
          <a:xfrm>
            <a:off x="1695412" y="1299795"/>
            <a:ext cx="5504023" cy="128468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Rajdhani"/>
              <a:buNone/>
              <a:defRPr sz="8800" b="1" i="0" u="none" strike="noStrike" cap="none">
                <a:solidFill>
                  <a:schemeClr val="accent6"/>
                </a:solidFill>
                <a:latin typeface="Rajdhani"/>
                <a:ea typeface="Rajdhani"/>
                <a:cs typeface="Rajdhani"/>
                <a:sym typeface="Rajdhani"/>
              </a:defRPr>
            </a:lvl1pPr>
            <a:lvl2pPr marR="0" lvl="1"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2pPr>
            <a:lvl3pPr marR="0" lvl="2"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3pPr>
            <a:lvl4pPr marR="0" lvl="3"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4pPr>
            <a:lvl5pPr marR="0" lvl="4"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5pPr>
            <a:lvl6pPr marR="0" lvl="5"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6pPr>
            <a:lvl7pPr marR="0" lvl="6"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7pPr>
            <a:lvl8pPr marR="0" lvl="7"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8pPr>
            <a:lvl9pPr marR="0" lvl="8" algn="ctr" rtl="0">
              <a:lnSpc>
                <a:spcPct val="100000"/>
              </a:lnSpc>
              <a:spcBef>
                <a:spcPts val="0"/>
              </a:spcBef>
              <a:spcAft>
                <a:spcPts val="0"/>
              </a:spcAft>
              <a:buClr>
                <a:schemeClr val="dk1"/>
              </a:buClr>
              <a:buSzPts val="5200"/>
              <a:buFont typeface="Rajdhani"/>
              <a:buNone/>
              <a:defRPr sz="5200" b="1" i="0" u="none" strike="noStrike" cap="none">
                <a:solidFill>
                  <a:schemeClr val="dk1"/>
                </a:solidFill>
                <a:latin typeface="Rajdhani"/>
                <a:ea typeface="Rajdhani"/>
                <a:cs typeface="Rajdhani"/>
                <a:sym typeface="Rajdhani"/>
              </a:defRPr>
            </a:lvl9pPr>
          </a:lstStyle>
          <a:p>
            <a:r>
              <a:rPr lang="mn-MN" sz="4800" dirty="0">
                <a:solidFill>
                  <a:srgbClr val="0070C0"/>
                </a:solidFill>
                <a:latin typeface="Arial" panose="020B0604020202020204" pitchFamily="34" charset="0"/>
                <a:cs typeface="Arial" panose="020B0604020202020204" pitchFamily="34" charset="0"/>
              </a:rPr>
              <a:t>АНХААРАЛ ХАНДУУЛСАНД</a:t>
            </a:r>
          </a:p>
          <a:p>
            <a:r>
              <a:rPr lang="mn-MN" sz="4800" dirty="0">
                <a:solidFill>
                  <a:srgbClr val="0070C0"/>
                </a:solidFill>
                <a:latin typeface="Arial" panose="020B0604020202020204" pitchFamily="34" charset="0"/>
                <a:cs typeface="Arial" panose="020B0604020202020204" pitchFamily="34" charset="0"/>
              </a:rPr>
              <a:t>БАЯРЛАЛАА</a:t>
            </a:r>
            <a:endParaRPr lang="en-US" sz="7200" dirty="0"/>
          </a:p>
        </p:txBody>
      </p:sp>
      <p:pic>
        <p:nvPicPr>
          <p:cNvPr id="3" name="Picture 2"/>
          <p:cNvPicPr>
            <a:picLocks noChangeAspect="1"/>
          </p:cNvPicPr>
          <p:nvPr/>
        </p:nvPicPr>
        <p:blipFill>
          <a:blip r:embed="rId3"/>
          <a:stretch>
            <a:fillRect/>
          </a:stretch>
        </p:blipFill>
        <p:spPr>
          <a:xfrm>
            <a:off x="4109152" y="3351158"/>
            <a:ext cx="925695" cy="925695"/>
          </a:xfrm>
          <a:prstGeom prst="rect">
            <a:avLst/>
          </a:prstGeom>
        </p:spPr>
      </p:pic>
      <p:pic>
        <p:nvPicPr>
          <p:cNvPr id="39" name="Picture 38" descr="C:\Users\Administrator\Desktop\shine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6" y="50675"/>
            <a:ext cx="1462996" cy="1470442"/>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36EA1DA5-270A-F6FC-58DD-29465490231C}"/>
              </a:ext>
            </a:extLst>
          </p:cNvPr>
          <p:cNvSpPr>
            <a:spLocks noGrp="1"/>
          </p:cNvSpPr>
          <p:nvPr>
            <p:ph type="subTitle" idx="2"/>
          </p:nvPr>
        </p:nvSpPr>
        <p:spPr/>
        <p:txBody>
          <a:bodyPr/>
          <a:lstStyle/>
          <a:p>
            <a:endParaRPr lang="en-US"/>
          </a:p>
        </p:txBody>
      </p:sp>
    </p:spTree>
    <p:extLst>
      <p:ext uri="{BB962C8B-B14F-4D97-AF65-F5344CB8AC3E}">
        <p14:creationId xmlns:p14="http://schemas.microsoft.com/office/powerpoint/2010/main" val="11742360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1343</TotalTime>
  <Words>413</Words>
  <Application>Microsoft Office PowerPoint</Application>
  <PresentationFormat>On-screen Show (4:3)</PresentationFormat>
  <Paragraphs>87</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Assistant</vt:lpstr>
      <vt:lpstr>Assistant Medium</vt:lpstr>
      <vt:lpstr>Calibri</vt:lpstr>
      <vt:lpstr>Office Theme</vt:lpstr>
      <vt:lpstr>ЦЭРГИЙН АЛБЫГ БИЕЭР ДҮЙЦҮҮЛЭН ХААХ ИРГЭДИЙН ТООГ БАТЛАХ ТУХАЙ</vt:lpstr>
      <vt:lpstr>PowerPoint Presentation</vt:lpstr>
      <vt:lpstr>ЦЭРГИЙН ДҮЙЦҮҮЛЭХ АЛБАНЫ СУРГАЛТ</vt:lpstr>
      <vt:lpstr>ДҮҮРГҮҮДИЙН ЗАСАГ ДАРГЫН ТАМГЫН ГАЗРААС ИРҮҮЛСЭН САНАЛЫГ ҮНДЭСЛЭН ЗАСГИЙН ГАЗРЫН ТОГТООЛД ОРУУЛДАГ.</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ЦЭРГИЙН ДҮЙЦҮҮЛЭХ АЛБАНЫ БЭЛТГЭЛ, ТУСГАЙ ҮҮРГИЙН БЭЛТГЭЛ ШАТНЫ СУРГАЛТЫН ТАНИЛЦУУЛГА</dc:title>
  <dc:creator>MP</dc:creator>
  <cp:lastModifiedBy>Ц.Энхтайван</cp:lastModifiedBy>
  <cp:revision>64</cp:revision>
  <cp:lastPrinted>2023-05-01T02:10:38Z</cp:lastPrinted>
  <dcterms:created xsi:type="dcterms:W3CDTF">2020-09-21T02:27:49Z</dcterms:created>
  <dcterms:modified xsi:type="dcterms:W3CDTF">2025-03-13T00:22:30Z</dcterms:modified>
</cp:coreProperties>
</file>