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98" r:id="rId3"/>
    <p:sldId id="277" r:id="rId4"/>
    <p:sldId id="278" r:id="rId5"/>
    <p:sldId id="266" r:id="rId6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7" initials="w" lastIdx="2" clrIdx="0">
    <p:extLst>
      <p:ext uri="{19B8F6BF-5375-455C-9EA6-DF929625EA0E}">
        <p15:presenceInfo xmlns:p15="http://schemas.microsoft.com/office/powerpoint/2012/main" userId="win7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9CCB"/>
    <a:srgbClr val="0070C0"/>
    <a:srgbClr val="DEEBF7"/>
    <a:srgbClr val="FFC000"/>
    <a:srgbClr val="FFFFFF"/>
    <a:srgbClr val="C0A559"/>
    <a:srgbClr val="456178"/>
    <a:srgbClr val="EF9F4C"/>
    <a:srgbClr val="E55E63"/>
    <a:srgbClr val="EBEC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9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0" y="96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954767-9363-432C-9B0A-A008CC7D61A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7900"/>
            <a:ext cx="5486400" cy="3916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7A3D7-ED42-40C5-8311-19D75D6F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01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5900A-D5BB-48B4-A421-8344BDC23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7DBFDF-C7EA-4993-B3A0-637F6268A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67BB4-6BA8-4125-BC66-FDF01E8DC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7444B-C3AE-4F86-9226-DF49F6451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4423A-A5EA-4C30-A894-8B717A566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97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8C134-9EEA-4F17-8F6D-E1246D969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8FC0B-6F30-4B04-84BA-C291FC63C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27308-2E0B-4AF7-97CF-2DF62E4E8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55D8B-5BEE-49A0-B990-D5880B599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26050-2299-4F64-9774-EC0795EA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819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C7392-8207-4679-B7D9-5F4FD2C1F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3C4E4-C249-4FE3-8A87-10EA5118D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A0072-76E5-4605-8B41-683DE78B2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AA155-F78C-45A6-8E1A-4727E580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2B5A0-CF52-4823-B977-99EDC66FA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2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9EE16-C4E2-45C8-9FD1-F82CF36B5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24307-F5C9-4508-99ED-42B45E10B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7213D-9B38-4A6E-995F-C7F8B987C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F2BA4-0CE7-410C-A3D3-C6B0EC444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9BF69C-87B5-457E-87F2-0D5AEBA08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90969-2029-4DEA-834A-762BC6474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35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BD084-5D56-4E73-AE96-AFB1D71D8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E61C9-1F23-44CC-BC86-A47A23C6F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5863F6-4DFE-4191-88B5-F9B0A3152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BE6E97-048F-43FC-A813-F683A78701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E33DF7-F4C5-4B9C-B0E2-2462AE299A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0C6B37-1616-409D-B6BC-214D684AD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DB7031-C258-434E-B26A-3A9073CFE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D46763-E613-454E-83A3-D1BDCB8E5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46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F1499-ED78-4F8A-9922-C82B759C8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005EE2-6BCF-4673-8E96-B0E99E8F6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3B98CB-7641-4E3E-957E-002B29CDF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910A37-2970-41EE-8759-09C94421B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875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43CD9C-8F35-412A-BE7E-904AB1D15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A58051-6730-4D00-98A8-A73E58A3F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DB11-59FE-463E-A1FC-5CA5321FB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7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A114F-7077-4393-AAF6-3A8D9D833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838A2-B7FF-4CAB-BB09-E7BC2D4AC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7FA05-058B-453F-B453-43085D964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D86AA7-323B-4B48-A339-DC52EE0B3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B73DBE-40ED-451E-8C51-A70509811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9864A7-AA92-4788-8712-0F5FE7FC0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564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003CC-A35E-4F57-B3C1-00DA22A27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C648E0-5031-4263-ABB5-9102F1C521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ACED2-827B-4157-A5D5-64E2D2335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F223CF-72CB-47CE-A28F-4763BCC2A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2E8DDD-7379-427B-A642-EE57C11A5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BF2FD4-72C6-4015-AE08-79DE28FA3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3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C0C09-B3E8-4ABE-8491-BC849134E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C1822D-CE52-4948-A891-8A335CD2B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D9101-7096-41FD-ADC3-1D2C2F9F8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B357A-ADA1-4478-B981-5008DA2A1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A0D0F-50A8-4C11-89A1-898C7D227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22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ACB8BE-EAAF-44C0-8A2F-4D4502CCC5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97CCED-FF4F-47F5-B833-504D1D0DF1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7B8A1-8577-4319-99CF-B26F5BCCB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4E3CD-B909-42DA-852D-BA2466D7C9F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6A6AE-5B78-4792-822D-F09A53FA9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A1525-55A0-4CC5-8E07-9CFFF26AF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60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6ED8DD-03FA-40D9-B6DF-9960BEA13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28494-E600-4674-9A29-EB29B4774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7BBEB-462C-45CF-AC18-DD519301CC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4E3CD-B909-42DA-852D-BA2466D7C9F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B35F9-4435-459F-82ED-45B404011E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FEF7A-A641-4278-8793-9FACC2DAA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40E46-5BF5-4203-B58E-4D9EB55CD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8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CDC69D-0859-448E-9287-0A6CD02966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1" t="18611" r="27035" b="20556"/>
          <a:stretch/>
        </p:blipFill>
        <p:spPr>
          <a:xfrm>
            <a:off x="5047057" y="297582"/>
            <a:ext cx="2097885" cy="20510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3BF8775-4ED3-4698-8591-89588C6C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556" y="2123571"/>
            <a:ext cx="10168882" cy="954116"/>
          </a:xfrm>
        </p:spPr>
        <p:txBody>
          <a:bodyPr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mn-M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abic Typesetting" panose="03020402040406030203" pitchFamily="66" charset="-78"/>
              </a:rPr>
              <a:t>НИЙСЛЭЛИЙН ӨМЧИЙН ХАРИЛЦААНЫ </a:t>
            </a:r>
            <a:b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mn-M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abic Typesetting" panose="03020402040406030203" pitchFamily="66" charset="-78"/>
              </a:rPr>
              <a:t>ГАЗАР</a:t>
            </a:r>
            <a:endParaRPr 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6060157-BA7B-4912-B678-4FF9ED46A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4" y="3077687"/>
            <a:ext cx="11439525" cy="348273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mn-M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БАРИЛГА БАЙГУУЛАМЖИЙГ </a:t>
            </a:r>
          </a:p>
          <a:p>
            <a:pPr marL="0" indent="0" algn="ctr">
              <a:buNone/>
            </a:pPr>
            <a:r>
              <a:rPr lang="mn-M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НИЙСЛЭЛИЙН ӨМЧИД                </a:t>
            </a:r>
          </a:p>
          <a:p>
            <a:pPr marL="0" indent="0" algn="ctr">
              <a:buNone/>
            </a:pPr>
            <a:r>
              <a:rPr lang="mn-M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БҮРТГЭН АВАХ ТУХАЙ</a:t>
            </a:r>
          </a:p>
          <a:p>
            <a:pPr marL="0" indent="0" algn="ctr">
              <a:buNone/>
            </a:pPr>
            <a:endParaRPr lang="mn-M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mn-M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mn-M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mn-M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mn-M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mn-M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он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87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9332"/>
            <a:ext cx="10515600" cy="796343"/>
          </a:xfrm>
        </p:spPr>
        <p:txBody>
          <a:bodyPr>
            <a:noAutofit/>
          </a:bodyPr>
          <a:lstStyle/>
          <a:p>
            <a:pPr algn="ctr"/>
            <a:r>
              <a:rPr lang="mn-M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БАЯНЗҮРХ ДҮҮРГИЙН 11 ДҮГЭЭР ХОРООНЫ ЗӨӨВРИЙН УС ТҮГЭЭХ БАЙР 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07CF475-4DDE-4ED6-ADB0-9E87D076B03D}"/>
              </a:ext>
            </a:extLst>
          </p:cNvPr>
          <p:cNvSpPr txBox="1">
            <a:spLocks/>
          </p:cNvSpPr>
          <p:nvPr/>
        </p:nvSpPr>
        <p:spPr>
          <a:xfrm>
            <a:off x="5469467" y="1224642"/>
            <a:ext cx="6402743" cy="466768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Байршил:</a:t>
            </a:r>
            <a:r>
              <a:rPr lang="mn-MN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Улаанбаатар хот, Баянзүрх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11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дүгээр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хороо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11 дүгээр хэсэг, 5 дугаар гудамж</a:t>
            </a:r>
            <a:endParaRPr lang="en-US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Шийдвэр: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mn-MN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аянзүрх дүүрг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ийн 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А/200 дугаар захирамжаар  дүүргийн хөрөнгө оруулалтаар хэрэгжсэн төсөл арга хэмжээ.</a:t>
            </a:r>
            <a:endParaRPr lang="mn-MN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Гэрээ: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Баянзүрх д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үүргийн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Засаг дарга болон “Урал их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ХХК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-тай 2023 оны 09 дүгээр сарын 04-ний өдөр түлхүүр гардуулах нөхцөлтэй 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БЗ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ДХААА/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01063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дугаар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тай гэрээг байгуулсан байна.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Барилга: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Тус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зөөврийн ус түгээх барилга 23,8м2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талбайтай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давхар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бөгөөд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суурь нь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цутгамал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блокон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дүүргэлттэй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дулаалгын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хөөсөн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фасадтай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төвийн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инженерийн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шугамд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холбогд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оогүй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зоорьгүй 1 давхар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барилга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юм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mn-MN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mn-MN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Хяналт, шалгалтын газрын Барилга байгууламжийн ашиглалт, бүртгэлийн хэлтсийн дарга О.Оджаргалаар ахлуулсан Барилга байгууламжийг ашиглалтад оруулах комиссын 2024 оны 10 дугаар сарын 21-ний өдрийн ЗГ-113/2024 дугаар дүгнэлтээр барилга байгууламжийг ашиглалтад оруулахаар шийдвэрлэсэн.</a:t>
            </a:r>
            <a:endParaRPr lang="mn-MN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Нийслэлийн өмчид бүртгэх дүн: </a:t>
            </a: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121,516,758.00 төгрөг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9333" y="4622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5D2F85-3A09-40AB-B102-931088B09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6" y="965675"/>
            <a:ext cx="5306181" cy="528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56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9D04A1-53E5-4015-82B8-DF72F8F7DACE}"/>
              </a:ext>
            </a:extLst>
          </p:cNvPr>
          <p:cNvSpPr txBox="1"/>
          <p:nvPr/>
        </p:nvSpPr>
        <p:spPr>
          <a:xfrm>
            <a:off x="159544" y="293646"/>
            <a:ext cx="11774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БАРИЛГЫН  ДОТОР, ГАДНА БАЙДАЛ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866A0B-410E-4D06-952E-021CC6C1D1CC}"/>
              </a:ext>
            </a:extLst>
          </p:cNvPr>
          <p:cNvCxnSpPr>
            <a:cxnSpLocks/>
          </p:cNvCxnSpPr>
          <p:nvPr/>
        </p:nvCxnSpPr>
        <p:spPr>
          <a:xfrm>
            <a:off x="276225" y="797602"/>
            <a:ext cx="1165762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FF1BAB2C-7A14-43DB-AFE9-D4DCAB8E4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63098"/>
            <a:ext cx="5699511" cy="53436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B8B5C1-A466-4C97-9239-67B1ABB83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963100"/>
            <a:ext cx="5770473" cy="534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89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C02E9C-7C5C-415A-AC47-779688341014}"/>
              </a:ext>
            </a:extLst>
          </p:cNvPr>
          <p:cNvSpPr txBox="1"/>
          <p:nvPr/>
        </p:nvSpPr>
        <p:spPr>
          <a:xfrm>
            <a:off x="159544" y="293646"/>
            <a:ext cx="11774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mn-MN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БАЙРШИЛ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EB16C31-0776-4CD8-8F8D-A345FE83D177}"/>
              </a:ext>
            </a:extLst>
          </p:cNvPr>
          <p:cNvCxnSpPr>
            <a:cxnSpLocks/>
          </p:cNvCxnSpPr>
          <p:nvPr/>
        </p:nvCxnSpPr>
        <p:spPr>
          <a:xfrm>
            <a:off x="276225" y="855114"/>
            <a:ext cx="1165762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407CF475-4DDE-4ED6-ADB0-9E87D076B03D}"/>
              </a:ext>
            </a:extLst>
          </p:cNvPr>
          <p:cNvSpPr txBox="1">
            <a:spLocks/>
          </p:cNvSpPr>
          <p:nvPr/>
        </p:nvSpPr>
        <p:spPr>
          <a:xfrm>
            <a:off x="5853869" y="1016473"/>
            <a:ext cx="6079984" cy="56596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EF073A-58FF-4B7A-A465-CB6D1D745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51" y="1295165"/>
            <a:ext cx="11271902" cy="454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81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161AA55B-8B30-4086-965E-BA16DC30D599}"/>
              </a:ext>
            </a:extLst>
          </p:cNvPr>
          <p:cNvSpPr txBox="1"/>
          <p:nvPr/>
        </p:nvSpPr>
        <p:spPr>
          <a:xfrm>
            <a:off x="-168950" y="2382148"/>
            <a:ext cx="12690781" cy="216033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>
            <a:noAutofit/>
          </a:bodyPr>
          <a:lstStyle/>
          <a:p>
            <a:pPr marL="12700" marR="12700" algn="ctr"/>
            <a:r>
              <a:rPr lang="mn-MN" sz="3600" b="1" spc="-55" dirty="0">
                <a:ln w="31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АМЖИЛТ ХҮСЬЕ</a:t>
            </a:r>
            <a:r>
              <a:rPr lang="en-US" sz="3600" b="1" spc="-55" dirty="0">
                <a:ln w="31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  <a:endParaRPr lang="mn-MN" sz="3600" b="1" spc="-55" dirty="0">
              <a:ln w="3175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9FA997-3023-4A28-93D2-9DC749433A0E}"/>
              </a:ext>
            </a:extLst>
          </p:cNvPr>
          <p:cNvSpPr txBox="1"/>
          <p:nvPr/>
        </p:nvSpPr>
        <p:spPr>
          <a:xfrm>
            <a:off x="852943" y="3958077"/>
            <a:ext cx="956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Сити тауэр, 3 давхар, Бага тойруу -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mn-M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Улаанбаатар хот, Монгол Улс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C63310-E35A-4EC1-B9F8-F027381F50FC}"/>
              </a:ext>
            </a:extLst>
          </p:cNvPr>
          <p:cNvSpPr txBox="1"/>
          <p:nvPr/>
        </p:nvSpPr>
        <p:spPr>
          <a:xfrm>
            <a:off x="852943" y="4539027"/>
            <a:ext cx="8752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976-(11)-320248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982CA9-9B16-435C-9500-95E46BF81C03}"/>
              </a:ext>
            </a:extLst>
          </p:cNvPr>
          <p:cNvSpPr txBox="1"/>
          <p:nvPr/>
        </p:nvSpPr>
        <p:spPr>
          <a:xfrm>
            <a:off x="843798" y="5124676"/>
            <a:ext cx="8752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info@umch.ub.gov.mn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B03B35-0864-49F7-BA01-8BBDAEBAD5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60" y="5723893"/>
            <a:ext cx="545715" cy="4141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0220E4-352B-47D3-9A45-C5AA4D0982DB}"/>
              </a:ext>
            </a:extLst>
          </p:cNvPr>
          <p:cNvSpPr txBox="1"/>
          <p:nvPr/>
        </p:nvSpPr>
        <p:spPr>
          <a:xfrm>
            <a:off x="843797" y="5771367"/>
            <a:ext cx="8752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www.umch.ub.gov.mn</a:t>
            </a:r>
          </a:p>
        </p:txBody>
      </p:sp>
      <p:pic>
        <p:nvPicPr>
          <p:cNvPr id="12" name="Picture 4" descr="http://blueline.co.id/wp-content/uploads/2015/09/faxicon.png">
            <a:extLst>
              <a:ext uri="{FF2B5EF4-FFF2-40B4-BE49-F238E27FC236}">
                <a16:creationId xmlns:a16="http://schemas.microsoft.com/office/drawing/2014/main" id="{385FB42D-69DF-4BF3-927A-4F005224B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39" y="4470799"/>
            <a:ext cx="541628" cy="54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Image result">
            <a:extLst>
              <a:ext uri="{FF2B5EF4-FFF2-40B4-BE49-F238E27FC236}">
                <a16:creationId xmlns:a16="http://schemas.microsoft.com/office/drawing/2014/main" id="{DD41BA18-0C99-4E7F-BE64-7725F8A528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5" b="14385"/>
          <a:stretch/>
        </p:blipFill>
        <p:spPr bwMode="auto">
          <a:xfrm>
            <a:off x="97509" y="3870180"/>
            <a:ext cx="746288" cy="47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EA0FA9-F7CC-4C01-A707-7AE37BCFC8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42" y="5090920"/>
            <a:ext cx="560144" cy="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1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3694</TotalTime>
  <Words>230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Arabic Typesetting</vt:lpstr>
      <vt:lpstr>Arial</vt:lpstr>
      <vt:lpstr>Calibri</vt:lpstr>
      <vt:lpstr>Calibri Light</vt:lpstr>
      <vt:lpstr>Times New Roman</vt:lpstr>
      <vt:lpstr>Wingdings</vt:lpstr>
      <vt:lpstr>Office Theme</vt:lpstr>
      <vt:lpstr> НИЙСЛЭЛИЙН ӨМЧИЙН ХАРИЛЦААНЫ  ГАЗАР</vt:lpstr>
      <vt:lpstr>1. БАЯНЗҮРХ ДҮҮРГИЙН 11 ДҮГЭЭР ХОРООНЫ ЗӨӨВРИЙН УС ТҮГЭЭХ БАЙР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НИЙСЛЭЛИЙН ӨМЧИЙН АШИГЛАЛТ,  УДИРДЛАГЫН ГАЗАР</dc:title>
  <dc:creator>oyuka baatar</dc:creator>
  <cp:lastModifiedBy>Dell</cp:lastModifiedBy>
  <cp:revision>294</cp:revision>
  <cp:lastPrinted>2022-11-15T02:06:34Z</cp:lastPrinted>
  <dcterms:created xsi:type="dcterms:W3CDTF">2020-12-30T08:18:07Z</dcterms:created>
  <dcterms:modified xsi:type="dcterms:W3CDTF">2025-03-11T12:14:20Z</dcterms:modified>
</cp:coreProperties>
</file>